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9"/>
  </p:notesMasterIdLst>
  <p:sldIdLst>
    <p:sldId id="297" r:id="rId2"/>
    <p:sldId id="696" r:id="rId3"/>
    <p:sldId id="697" r:id="rId4"/>
    <p:sldId id="698" r:id="rId5"/>
    <p:sldId id="700" r:id="rId6"/>
    <p:sldId id="701" r:id="rId7"/>
    <p:sldId id="702" r:id="rId8"/>
    <p:sldId id="729" r:id="rId9"/>
    <p:sldId id="728" r:id="rId10"/>
    <p:sldId id="708" r:id="rId11"/>
    <p:sldId id="710" r:id="rId12"/>
    <p:sldId id="703" r:id="rId13"/>
    <p:sldId id="720" r:id="rId14"/>
    <p:sldId id="706" r:id="rId15"/>
    <p:sldId id="722" r:id="rId16"/>
    <p:sldId id="707" r:id="rId17"/>
    <p:sldId id="719" r:id="rId18"/>
    <p:sldId id="724" r:id="rId19"/>
    <p:sldId id="725" r:id="rId20"/>
    <p:sldId id="705" r:id="rId21"/>
    <p:sldId id="711" r:id="rId22"/>
    <p:sldId id="713" r:id="rId23"/>
    <p:sldId id="726" r:id="rId24"/>
    <p:sldId id="715" r:id="rId25"/>
    <p:sldId id="716" r:id="rId26"/>
    <p:sldId id="731" r:id="rId27"/>
    <p:sldId id="727" r:id="rId28"/>
  </p:sldIdLst>
  <p:sldSz cx="9144000" cy="5143500" type="screen16x9"/>
  <p:notesSz cx="6858000" cy="9144000"/>
  <p:embeddedFontLst>
    <p:embeddedFont>
      <p:font typeface="#9Slide03 Saira SemiCondensed B" panose="00000806000000000000" pitchFamily="2" charset="0"/>
      <p:bold r:id="rId30"/>
    </p:embeddedFont>
    <p:embeddedFont>
      <p:font typeface="#9Slide03 SFU Salzburg" panose="00000500000000000000" pitchFamily="2" charset="0"/>
      <p:regular r:id="rId31"/>
    </p:embeddedFont>
    <p:embeddedFont>
      <p:font typeface="#9Slide07 IcielBC Cubano Normal" panose="00000500000000000000" pitchFamily="2" charset="0"/>
      <p:regular r:id="rId32"/>
    </p:embeddedFont>
    <p:embeddedFont>
      <p:font typeface="Arbutus Slab" panose="020B0604020202020204" charset="0"/>
      <p:regular r:id="rId33"/>
    </p:embeddedFont>
    <p:embeddedFont>
      <p:font typeface="Figtree" panose="020B0604020202020204" charset="0"/>
      <p:regular r:id="rId34"/>
      <p:bold r:id="rId35"/>
      <p:italic r:id="rId36"/>
      <p:boldItalic r:id="rId37"/>
    </p:embeddedFont>
    <p:embeddedFont>
      <p:font typeface="PT Sans Caption" panose="020B0603020203020204" pitchFamily="3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A7201F-20EA-4540-83D3-BE66A9A3165E}">
  <a:tblStyle styleId="{C2A7201F-20EA-4540-83D3-BE66A9A3165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627114B-3F3D-45FB-864B-84B03ACEE77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94660"/>
  </p:normalViewPr>
  <p:slideViewPr>
    <p:cSldViewPr snapToGrid="0">
      <p:cViewPr varScale="1">
        <p:scale>
          <a:sx n="97" d="100"/>
          <a:sy n="97" d="100"/>
        </p:scale>
        <p:origin x="12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4575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73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13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331156">
            <a:off x="-384974" y="4078976"/>
            <a:ext cx="1491401" cy="159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693537">
            <a:off x="-1255790" y="-163359"/>
            <a:ext cx="2168983" cy="2323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134403">
            <a:off x="7238881" y="3933631"/>
            <a:ext cx="1491401" cy="159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234780">
            <a:off x="8323113" y="3130967"/>
            <a:ext cx="1280003" cy="137102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"/>
          <p:cNvSpPr txBox="1">
            <a:spLocks noGrp="1"/>
          </p:cNvSpPr>
          <p:nvPr>
            <p:ph type="title"/>
          </p:nvPr>
        </p:nvSpPr>
        <p:spPr>
          <a:xfrm>
            <a:off x="4534375" y="2383433"/>
            <a:ext cx="38103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500" b="0">
                <a:latin typeface="Arbutus Slab"/>
                <a:ea typeface="Arbutus Slab"/>
                <a:cs typeface="Arbutus Slab"/>
                <a:sym typeface="Arbutus Slab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0" name="Google Shape;140;p3"/>
          <p:cNvSpPr txBox="1">
            <a:spLocks noGrp="1"/>
          </p:cNvSpPr>
          <p:nvPr>
            <p:ph type="title" idx="2" hasCustomPrompt="1"/>
          </p:nvPr>
        </p:nvSpPr>
        <p:spPr>
          <a:xfrm>
            <a:off x="4534375" y="1462350"/>
            <a:ext cx="11691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latin typeface="Arbutus Slab"/>
                <a:ea typeface="Arbutus Slab"/>
                <a:cs typeface="Arbutus Slab"/>
                <a:sym typeface="Arbutus Slab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3"/>
          <p:cNvSpPr>
            <a:spLocks noGrp="1"/>
          </p:cNvSpPr>
          <p:nvPr>
            <p:ph type="pic" idx="3"/>
          </p:nvPr>
        </p:nvSpPr>
        <p:spPr>
          <a:xfrm>
            <a:off x="1505225" y="539500"/>
            <a:ext cx="2760600" cy="4064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2" name="Google Shape;142;p3"/>
          <p:cNvGrpSpPr/>
          <p:nvPr/>
        </p:nvGrpSpPr>
        <p:grpSpPr>
          <a:xfrm>
            <a:off x="241160" y="297347"/>
            <a:ext cx="8661681" cy="4548806"/>
            <a:chOff x="1831975" y="1429200"/>
            <a:chExt cx="5238075" cy="2750850"/>
          </a:xfrm>
        </p:grpSpPr>
        <p:sp>
          <p:nvSpPr>
            <p:cNvPr id="143" name="Google Shape;143;p3"/>
            <p:cNvSpPr/>
            <p:nvPr/>
          </p:nvSpPr>
          <p:spPr>
            <a:xfrm>
              <a:off x="1835075" y="4165000"/>
              <a:ext cx="57975" cy="2375"/>
            </a:xfrm>
            <a:custGeom>
              <a:avLst/>
              <a:gdLst/>
              <a:ahLst/>
              <a:cxnLst/>
              <a:rect l="l" t="t" r="r" b="b"/>
              <a:pathLst>
                <a:path w="2319" h="95" extrusionOk="0">
                  <a:moveTo>
                    <a:pt x="2318" y="1"/>
                  </a:moveTo>
                  <a:lnTo>
                    <a:pt x="1" y="62"/>
                  </a:lnTo>
                  <a:lnTo>
                    <a:pt x="1769" y="95"/>
                  </a:lnTo>
                  <a:lnTo>
                    <a:pt x="23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1883925" y="4164300"/>
              <a:ext cx="250375" cy="10775"/>
            </a:xfrm>
            <a:custGeom>
              <a:avLst/>
              <a:gdLst/>
              <a:ahLst/>
              <a:cxnLst/>
              <a:rect l="l" t="t" r="r" b="b"/>
              <a:pathLst>
                <a:path w="10015" h="431" extrusionOk="0">
                  <a:moveTo>
                    <a:pt x="5305" y="1"/>
                  </a:moveTo>
                  <a:cubicBezTo>
                    <a:pt x="3648" y="44"/>
                    <a:pt x="0" y="138"/>
                    <a:pt x="483" y="246"/>
                  </a:cubicBezTo>
                  <a:cubicBezTo>
                    <a:pt x="1509" y="235"/>
                    <a:pt x="2949" y="156"/>
                    <a:pt x="4456" y="156"/>
                  </a:cubicBezTo>
                  <a:cubicBezTo>
                    <a:pt x="4693" y="156"/>
                    <a:pt x="4932" y="158"/>
                    <a:pt x="5171" y="163"/>
                  </a:cubicBezTo>
                  <a:cubicBezTo>
                    <a:pt x="4420" y="242"/>
                    <a:pt x="2533" y="232"/>
                    <a:pt x="1639" y="335"/>
                  </a:cubicBezTo>
                  <a:cubicBezTo>
                    <a:pt x="2274" y="354"/>
                    <a:pt x="2715" y="361"/>
                    <a:pt x="3052" y="361"/>
                  </a:cubicBezTo>
                  <a:cubicBezTo>
                    <a:pt x="4051" y="361"/>
                    <a:pt x="4134" y="299"/>
                    <a:pt x="5637" y="299"/>
                  </a:cubicBezTo>
                  <a:cubicBezTo>
                    <a:pt x="5898" y="299"/>
                    <a:pt x="6201" y="301"/>
                    <a:pt x="6560" y="305"/>
                  </a:cubicBezTo>
                  <a:lnTo>
                    <a:pt x="6398" y="431"/>
                  </a:lnTo>
                  <a:lnTo>
                    <a:pt x="6398" y="431"/>
                  </a:lnTo>
                  <a:lnTo>
                    <a:pt x="9408" y="391"/>
                  </a:lnTo>
                  <a:cubicBezTo>
                    <a:pt x="7685" y="116"/>
                    <a:pt x="10014" y="196"/>
                    <a:pt x="5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2118925" y="4168225"/>
              <a:ext cx="45050" cy="3350"/>
            </a:xfrm>
            <a:custGeom>
              <a:avLst/>
              <a:gdLst/>
              <a:ahLst/>
              <a:cxnLst/>
              <a:rect l="l" t="t" r="r" b="b"/>
              <a:pathLst>
                <a:path w="1802" h="134" extrusionOk="0">
                  <a:moveTo>
                    <a:pt x="565" y="1"/>
                  </a:moveTo>
                  <a:lnTo>
                    <a:pt x="565" y="1"/>
                  </a:lnTo>
                  <a:cubicBezTo>
                    <a:pt x="288" y="49"/>
                    <a:pt x="0" y="95"/>
                    <a:pt x="46" y="133"/>
                  </a:cubicBezTo>
                  <a:cubicBezTo>
                    <a:pt x="330" y="85"/>
                    <a:pt x="1801" y="27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178100" y="4166000"/>
              <a:ext cx="58975" cy="4450"/>
            </a:xfrm>
            <a:custGeom>
              <a:avLst/>
              <a:gdLst/>
              <a:ahLst/>
              <a:cxnLst/>
              <a:rect l="l" t="t" r="r" b="b"/>
              <a:pathLst>
                <a:path w="2359" h="178" extrusionOk="0">
                  <a:moveTo>
                    <a:pt x="2359" y="0"/>
                  </a:moveTo>
                  <a:lnTo>
                    <a:pt x="28" y="62"/>
                  </a:lnTo>
                  <a:cubicBezTo>
                    <a:pt x="1932" y="72"/>
                    <a:pt x="0" y="163"/>
                    <a:pt x="189" y="178"/>
                  </a:cubicBezTo>
                  <a:lnTo>
                    <a:pt x="2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2376750" y="4167075"/>
              <a:ext cx="22475" cy="775"/>
            </a:xfrm>
            <a:custGeom>
              <a:avLst/>
              <a:gdLst/>
              <a:ahLst/>
              <a:cxnLst/>
              <a:rect l="l" t="t" r="r" b="b"/>
              <a:pathLst>
                <a:path w="899" h="31" extrusionOk="0">
                  <a:moveTo>
                    <a:pt x="607" y="1"/>
                  </a:moveTo>
                  <a:cubicBezTo>
                    <a:pt x="415" y="1"/>
                    <a:pt x="225" y="16"/>
                    <a:pt x="1" y="30"/>
                  </a:cubicBezTo>
                  <a:cubicBezTo>
                    <a:pt x="315" y="24"/>
                    <a:pt x="607" y="19"/>
                    <a:pt x="898" y="14"/>
                  </a:cubicBezTo>
                  <a:cubicBezTo>
                    <a:pt x="798" y="4"/>
                    <a:pt x="70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277850" y="4166450"/>
              <a:ext cx="196475" cy="7050"/>
            </a:xfrm>
            <a:custGeom>
              <a:avLst/>
              <a:gdLst/>
              <a:ahLst/>
              <a:cxnLst/>
              <a:rect l="l" t="t" r="r" b="b"/>
              <a:pathLst>
                <a:path w="7859" h="282" extrusionOk="0">
                  <a:moveTo>
                    <a:pt x="6825" y="0"/>
                  </a:moveTo>
                  <a:cubicBezTo>
                    <a:pt x="6253" y="0"/>
                    <a:pt x="5601" y="21"/>
                    <a:pt x="4854" y="39"/>
                  </a:cubicBezTo>
                  <a:cubicBezTo>
                    <a:pt x="4890" y="42"/>
                    <a:pt x="4922" y="45"/>
                    <a:pt x="4973" y="49"/>
                  </a:cubicBezTo>
                  <a:cubicBezTo>
                    <a:pt x="5938" y="94"/>
                    <a:pt x="5251" y="199"/>
                    <a:pt x="3864" y="199"/>
                  </a:cubicBezTo>
                  <a:cubicBezTo>
                    <a:pt x="3680" y="199"/>
                    <a:pt x="3483" y="197"/>
                    <a:pt x="3277" y="193"/>
                  </a:cubicBezTo>
                  <a:cubicBezTo>
                    <a:pt x="3074" y="196"/>
                    <a:pt x="2896" y="197"/>
                    <a:pt x="2737" y="197"/>
                  </a:cubicBezTo>
                  <a:cubicBezTo>
                    <a:pt x="1818" y="197"/>
                    <a:pt x="1540" y="151"/>
                    <a:pt x="941" y="151"/>
                  </a:cubicBezTo>
                  <a:cubicBezTo>
                    <a:pt x="700" y="151"/>
                    <a:pt x="408" y="158"/>
                    <a:pt x="1" y="179"/>
                  </a:cubicBezTo>
                  <a:lnTo>
                    <a:pt x="2189" y="282"/>
                  </a:lnTo>
                  <a:cubicBezTo>
                    <a:pt x="5082" y="265"/>
                    <a:pt x="6726" y="83"/>
                    <a:pt x="7858" y="34"/>
                  </a:cubicBezTo>
                  <a:cubicBezTo>
                    <a:pt x="7547" y="9"/>
                    <a:pt x="7203" y="0"/>
                    <a:pt x="6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350950" y="4167825"/>
              <a:ext cx="25825" cy="475"/>
            </a:xfrm>
            <a:custGeom>
              <a:avLst/>
              <a:gdLst/>
              <a:ahLst/>
              <a:cxnLst/>
              <a:rect l="l" t="t" r="r" b="b"/>
              <a:pathLst>
                <a:path w="1033" h="19" extrusionOk="0">
                  <a:moveTo>
                    <a:pt x="1033" y="0"/>
                  </a:moveTo>
                  <a:lnTo>
                    <a:pt x="1033" y="0"/>
                  </a:lnTo>
                  <a:cubicBezTo>
                    <a:pt x="705" y="2"/>
                    <a:pt x="371" y="5"/>
                    <a:pt x="0" y="8"/>
                  </a:cubicBezTo>
                  <a:cubicBezTo>
                    <a:pt x="173" y="16"/>
                    <a:pt x="324" y="19"/>
                    <a:pt x="459" y="19"/>
                  </a:cubicBezTo>
                  <a:cubicBezTo>
                    <a:pt x="684" y="19"/>
                    <a:pt x="866" y="11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252825" y="4167450"/>
              <a:ext cx="24600" cy="2000"/>
            </a:xfrm>
            <a:custGeom>
              <a:avLst/>
              <a:gdLst/>
              <a:ahLst/>
              <a:cxnLst/>
              <a:rect l="l" t="t" r="r" b="b"/>
              <a:pathLst>
                <a:path w="984" h="80" extrusionOk="0">
                  <a:moveTo>
                    <a:pt x="984" y="0"/>
                  </a:moveTo>
                  <a:lnTo>
                    <a:pt x="0" y="27"/>
                  </a:lnTo>
                  <a:lnTo>
                    <a:pt x="236" y="80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507575" y="4167025"/>
              <a:ext cx="195900" cy="8225"/>
            </a:xfrm>
            <a:custGeom>
              <a:avLst/>
              <a:gdLst/>
              <a:ahLst/>
              <a:cxnLst/>
              <a:rect l="l" t="t" r="r" b="b"/>
              <a:pathLst>
                <a:path w="7836" h="329" extrusionOk="0">
                  <a:moveTo>
                    <a:pt x="5153" y="1"/>
                  </a:moveTo>
                  <a:cubicBezTo>
                    <a:pt x="4992" y="63"/>
                    <a:pt x="4343" y="78"/>
                    <a:pt x="3556" y="78"/>
                  </a:cubicBezTo>
                  <a:cubicBezTo>
                    <a:pt x="2826" y="78"/>
                    <a:pt x="1978" y="65"/>
                    <a:pt x="1287" y="65"/>
                  </a:cubicBezTo>
                  <a:cubicBezTo>
                    <a:pt x="656" y="65"/>
                    <a:pt x="156" y="76"/>
                    <a:pt x="0" y="117"/>
                  </a:cubicBezTo>
                  <a:cubicBezTo>
                    <a:pt x="81" y="116"/>
                    <a:pt x="161" y="116"/>
                    <a:pt x="241" y="116"/>
                  </a:cubicBezTo>
                  <a:cubicBezTo>
                    <a:pt x="2695" y="116"/>
                    <a:pt x="4597" y="237"/>
                    <a:pt x="4059" y="329"/>
                  </a:cubicBezTo>
                  <a:lnTo>
                    <a:pt x="6896" y="276"/>
                  </a:lnTo>
                  <a:cubicBezTo>
                    <a:pt x="7836" y="211"/>
                    <a:pt x="6638" y="82"/>
                    <a:pt x="5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775350" y="4177175"/>
              <a:ext cx="16400" cy="725"/>
            </a:xfrm>
            <a:custGeom>
              <a:avLst/>
              <a:gdLst/>
              <a:ahLst/>
              <a:cxnLst/>
              <a:rect l="l" t="t" r="r" b="b"/>
              <a:pathLst>
                <a:path w="656" h="29" extrusionOk="0">
                  <a:moveTo>
                    <a:pt x="656" y="0"/>
                  </a:moveTo>
                  <a:cubicBezTo>
                    <a:pt x="633" y="1"/>
                    <a:pt x="610" y="1"/>
                    <a:pt x="587" y="2"/>
                  </a:cubicBezTo>
                  <a:lnTo>
                    <a:pt x="587" y="2"/>
                  </a:lnTo>
                  <a:cubicBezTo>
                    <a:pt x="610" y="1"/>
                    <a:pt x="633" y="1"/>
                    <a:pt x="656" y="0"/>
                  </a:cubicBezTo>
                  <a:close/>
                  <a:moveTo>
                    <a:pt x="587" y="2"/>
                  </a:moveTo>
                  <a:cubicBezTo>
                    <a:pt x="307" y="8"/>
                    <a:pt x="74" y="16"/>
                    <a:pt x="0" y="28"/>
                  </a:cubicBezTo>
                  <a:cubicBezTo>
                    <a:pt x="168" y="16"/>
                    <a:pt x="367" y="7"/>
                    <a:pt x="587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735450" y="4169350"/>
              <a:ext cx="398325" cy="10700"/>
            </a:xfrm>
            <a:custGeom>
              <a:avLst/>
              <a:gdLst/>
              <a:ahLst/>
              <a:cxnLst/>
              <a:rect l="l" t="t" r="r" b="b"/>
              <a:pathLst>
                <a:path w="15933" h="428" extrusionOk="0">
                  <a:moveTo>
                    <a:pt x="15930" y="47"/>
                  </a:moveTo>
                  <a:cubicBezTo>
                    <a:pt x="15929" y="47"/>
                    <a:pt x="15927" y="47"/>
                    <a:pt x="15925" y="47"/>
                  </a:cubicBezTo>
                  <a:lnTo>
                    <a:pt x="15925" y="47"/>
                  </a:lnTo>
                  <a:lnTo>
                    <a:pt x="15932" y="47"/>
                  </a:lnTo>
                  <a:close/>
                  <a:moveTo>
                    <a:pt x="8340" y="7"/>
                  </a:moveTo>
                  <a:cubicBezTo>
                    <a:pt x="6633" y="10"/>
                    <a:pt x="4084" y="19"/>
                    <a:pt x="2708" y="153"/>
                  </a:cubicBezTo>
                  <a:lnTo>
                    <a:pt x="0" y="45"/>
                  </a:lnTo>
                  <a:lnTo>
                    <a:pt x="924" y="221"/>
                  </a:lnTo>
                  <a:cubicBezTo>
                    <a:pt x="1057" y="227"/>
                    <a:pt x="1191" y="229"/>
                    <a:pt x="1324" y="229"/>
                  </a:cubicBezTo>
                  <a:cubicBezTo>
                    <a:pt x="2007" y="229"/>
                    <a:pt x="2678" y="163"/>
                    <a:pt x="3222" y="163"/>
                  </a:cubicBezTo>
                  <a:cubicBezTo>
                    <a:pt x="3442" y="163"/>
                    <a:pt x="3641" y="174"/>
                    <a:pt x="3813" y="204"/>
                  </a:cubicBezTo>
                  <a:cubicBezTo>
                    <a:pt x="4155" y="279"/>
                    <a:pt x="3054" y="293"/>
                    <a:pt x="2281" y="312"/>
                  </a:cubicBezTo>
                  <a:cubicBezTo>
                    <a:pt x="2443" y="308"/>
                    <a:pt x="2615" y="307"/>
                    <a:pt x="2798" y="307"/>
                  </a:cubicBezTo>
                  <a:cubicBezTo>
                    <a:pt x="4469" y="307"/>
                    <a:pt x="7002" y="428"/>
                    <a:pt x="9940" y="428"/>
                  </a:cubicBezTo>
                  <a:cubicBezTo>
                    <a:pt x="10161" y="428"/>
                    <a:pt x="10384" y="427"/>
                    <a:pt x="10609" y="426"/>
                  </a:cubicBezTo>
                  <a:cubicBezTo>
                    <a:pt x="14355" y="408"/>
                    <a:pt x="13479" y="132"/>
                    <a:pt x="15925" y="47"/>
                  </a:cubicBezTo>
                  <a:lnTo>
                    <a:pt x="15925" y="47"/>
                  </a:lnTo>
                  <a:lnTo>
                    <a:pt x="9311" y="221"/>
                  </a:lnTo>
                  <a:cubicBezTo>
                    <a:pt x="9929" y="164"/>
                    <a:pt x="9682" y="111"/>
                    <a:pt x="11193" y="92"/>
                  </a:cubicBezTo>
                  <a:cubicBezTo>
                    <a:pt x="10910" y="89"/>
                    <a:pt x="10650" y="88"/>
                    <a:pt x="10411" y="88"/>
                  </a:cubicBezTo>
                  <a:cubicBezTo>
                    <a:pt x="8344" y="88"/>
                    <a:pt x="7741" y="163"/>
                    <a:pt x="5946" y="163"/>
                  </a:cubicBezTo>
                  <a:cubicBezTo>
                    <a:pt x="5793" y="163"/>
                    <a:pt x="5631" y="162"/>
                    <a:pt x="5459" y="161"/>
                  </a:cubicBezTo>
                  <a:cubicBezTo>
                    <a:pt x="4730" y="0"/>
                    <a:pt x="9737" y="149"/>
                    <a:pt x="8340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3140450" y="4174725"/>
              <a:ext cx="10625" cy="2350"/>
            </a:xfrm>
            <a:custGeom>
              <a:avLst/>
              <a:gdLst/>
              <a:ahLst/>
              <a:cxnLst/>
              <a:rect l="l" t="t" r="r" b="b"/>
              <a:pathLst>
                <a:path w="425" h="94" extrusionOk="0">
                  <a:moveTo>
                    <a:pt x="121" y="1"/>
                  </a:moveTo>
                  <a:lnTo>
                    <a:pt x="0" y="24"/>
                  </a:lnTo>
                  <a:lnTo>
                    <a:pt x="424" y="93"/>
                  </a:lnTo>
                  <a:lnTo>
                    <a:pt x="424" y="93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194325" y="4169500"/>
              <a:ext cx="337075" cy="9000"/>
            </a:xfrm>
            <a:custGeom>
              <a:avLst/>
              <a:gdLst/>
              <a:ahLst/>
              <a:cxnLst/>
              <a:rect l="l" t="t" r="r" b="b"/>
              <a:pathLst>
                <a:path w="13483" h="360" extrusionOk="0">
                  <a:moveTo>
                    <a:pt x="7246" y="1"/>
                  </a:moveTo>
                  <a:cubicBezTo>
                    <a:pt x="6597" y="1"/>
                    <a:pt x="5877" y="3"/>
                    <a:pt x="5069" y="6"/>
                  </a:cubicBezTo>
                  <a:lnTo>
                    <a:pt x="1613" y="115"/>
                  </a:lnTo>
                  <a:cubicBezTo>
                    <a:pt x="1242" y="100"/>
                    <a:pt x="1035" y="64"/>
                    <a:pt x="792" y="31"/>
                  </a:cubicBezTo>
                  <a:lnTo>
                    <a:pt x="792" y="31"/>
                  </a:lnTo>
                  <a:cubicBezTo>
                    <a:pt x="932" y="71"/>
                    <a:pt x="0" y="140"/>
                    <a:pt x="148" y="173"/>
                  </a:cubicBezTo>
                  <a:cubicBezTo>
                    <a:pt x="576" y="216"/>
                    <a:pt x="1082" y="232"/>
                    <a:pt x="1629" y="232"/>
                  </a:cubicBezTo>
                  <a:cubicBezTo>
                    <a:pt x="3100" y="232"/>
                    <a:pt x="4865" y="116"/>
                    <a:pt x="6213" y="95"/>
                  </a:cubicBezTo>
                  <a:lnTo>
                    <a:pt x="6213" y="95"/>
                  </a:lnTo>
                  <a:cubicBezTo>
                    <a:pt x="11109" y="167"/>
                    <a:pt x="5991" y="182"/>
                    <a:pt x="7899" y="330"/>
                  </a:cubicBezTo>
                  <a:cubicBezTo>
                    <a:pt x="6527" y="326"/>
                    <a:pt x="6477" y="287"/>
                    <a:pt x="4574" y="278"/>
                  </a:cubicBezTo>
                  <a:lnTo>
                    <a:pt x="4574" y="278"/>
                  </a:lnTo>
                  <a:cubicBezTo>
                    <a:pt x="5585" y="338"/>
                    <a:pt x="6683" y="359"/>
                    <a:pt x="7769" y="359"/>
                  </a:cubicBezTo>
                  <a:cubicBezTo>
                    <a:pt x="9898" y="359"/>
                    <a:pt x="11978" y="277"/>
                    <a:pt x="13247" y="248"/>
                  </a:cubicBezTo>
                  <a:cubicBezTo>
                    <a:pt x="12755" y="235"/>
                    <a:pt x="12592" y="194"/>
                    <a:pt x="11825" y="194"/>
                  </a:cubicBezTo>
                  <a:cubicBezTo>
                    <a:pt x="11725" y="194"/>
                    <a:pt x="11614" y="195"/>
                    <a:pt x="11491" y="196"/>
                  </a:cubicBezTo>
                  <a:lnTo>
                    <a:pt x="13482" y="145"/>
                  </a:lnTo>
                  <a:cubicBezTo>
                    <a:pt x="11780" y="41"/>
                    <a:pt x="10289" y="1"/>
                    <a:pt x="7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166850" y="4168975"/>
              <a:ext cx="46775" cy="1275"/>
            </a:xfrm>
            <a:custGeom>
              <a:avLst/>
              <a:gdLst/>
              <a:ahLst/>
              <a:cxnLst/>
              <a:rect l="l" t="t" r="r" b="b"/>
              <a:pathLst>
                <a:path w="1871" h="51" extrusionOk="0">
                  <a:moveTo>
                    <a:pt x="976" y="0"/>
                  </a:moveTo>
                  <a:cubicBezTo>
                    <a:pt x="723" y="0"/>
                    <a:pt x="407" y="8"/>
                    <a:pt x="0" y="27"/>
                  </a:cubicBezTo>
                  <a:cubicBezTo>
                    <a:pt x="344" y="24"/>
                    <a:pt x="631" y="23"/>
                    <a:pt x="868" y="23"/>
                  </a:cubicBezTo>
                  <a:cubicBezTo>
                    <a:pt x="1365" y="23"/>
                    <a:pt x="1645" y="29"/>
                    <a:pt x="1783" y="39"/>
                  </a:cubicBezTo>
                  <a:lnTo>
                    <a:pt x="1783" y="39"/>
                  </a:lnTo>
                  <a:cubicBezTo>
                    <a:pt x="1589" y="17"/>
                    <a:pt x="1351" y="0"/>
                    <a:pt x="976" y="0"/>
                  </a:cubicBezTo>
                  <a:close/>
                  <a:moveTo>
                    <a:pt x="1783" y="39"/>
                  </a:moveTo>
                  <a:cubicBezTo>
                    <a:pt x="1813" y="43"/>
                    <a:pt x="1842" y="47"/>
                    <a:pt x="1871" y="50"/>
                  </a:cubicBezTo>
                  <a:cubicBezTo>
                    <a:pt x="1853" y="46"/>
                    <a:pt x="1824" y="43"/>
                    <a:pt x="1783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525500" y="4175425"/>
              <a:ext cx="26125" cy="400"/>
            </a:xfrm>
            <a:custGeom>
              <a:avLst/>
              <a:gdLst/>
              <a:ahLst/>
              <a:cxnLst/>
              <a:rect l="l" t="t" r="r" b="b"/>
              <a:pathLst>
                <a:path w="1045" h="16" extrusionOk="0">
                  <a:moveTo>
                    <a:pt x="736" y="0"/>
                  </a:moveTo>
                  <a:cubicBezTo>
                    <a:pt x="538" y="0"/>
                    <a:pt x="291" y="5"/>
                    <a:pt x="0" y="11"/>
                  </a:cubicBezTo>
                  <a:cubicBezTo>
                    <a:pt x="110" y="14"/>
                    <a:pt x="234" y="16"/>
                    <a:pt x="384" y="16"/>
                  </a:cubicBezTo>
                  <a:cubicBezTo>
                    <a:pt x="562" y="16"/>
                    <a:pt x="776" y="13"/>
                    <a:pt x="1045" y="6"/>
                  </a:cubicBezTo>
                  <a:cubicBezTo>
                    <a:pt x="962" y="2"/>
                    <a:pt x="859" y="0"/>
                    <a:pt x="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3501075" y="4169400"/>
              <a:ext cx="61925" cy="1875"/>
            </a:xfrm>
            <a:custGeom>
              <a:avLst/>
              <a:gdLst/>
              <a:ahLst/>
              <a:cxnLst/>
              <a:rect l="l" t="t" r="r" b="b"/>
              <a:pathLst>
                <a:path w="2477" h="75" extrusionOk="0">
                  <a:moveTo>
                    <a:pt x="1527" y="0"/>
                  </a:moveTo>
                  <a:cubicBezTo>
                    <a:pt x="1192" y="10"/>
                    <a:pt x="1" y="20"/>
                    <a:pt x="55" y="60"/>
                  </a:cubicBezTo>
                  <a:lnTo>
                    <a:pt x="2477" y="75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589625" y="4167000"/>
              <a:ext cx="2244775" cy="11675"/>
            </a:xfrm>
            <a:custGeom>
              <a:avLst/>
              <a:gdLst/>
              <a:ahLst/>
              <a:cxnLst/>
              <a:rect l="l" t="t" r="r" b="b"/>
              <a:pathLst>
                <a:path w="89791" h="467" extrusionOk="0">
                  <a:moveTo>
                    <a:pt x="81958" y="0"/>
                  </a:moveTo>
                  <a:cubicBezTo>
                    <a:pt x="79447" y="39"/>
                    <a:pt x="75697" y="90"/>
                    <a:pt x="72495" y="90"/>
                  </a:cubicBezTo>
                  <a:cubicBezTo>
                    <a:pt x="71180" y="90"/>
                    <a:pt x="69958" y="81"/>
                    <a:pt x="68951" y="60"/>
                  </a:cubicBezTo>
                  <a:cubicBezTo>
                    <a:pt x="68109" y="52"/>
                    <a:pt x="67321" y="48"/>
                    <a:pt x="66555" y="48"/>
                  </a:cubicBezTo>
                  <a:cubicBezTo>
                    <a:pt x="64293" y="48"/>
                    <a:pt x="62221" y="78"/>
                    <a:pt x="59487" y="108"/>
                  </a:cubicBezTo>
                  <a:cubicBezTo>
                    <a:pt x="56743" y="98"/>
                    <a:pt x="53973" y="94"/>
                    <a:pt x="51178" y="94"/>
                  </a:cubicBezTo>
                  <a:cubicBezTo>
                    <a:pt x="45979" y="94"/>
                    <a:pt x="40693" y="106"/>
                    <a:pt x="35329" y="106"/>
                  </a:cubicBezTo>
                  <a:cubicBezTo>
                    <a:pt x="30914" y="106"/>
                    <a:pt x="26445" y="98"/>
                    <a:pt x="21928" y="70"/>
                  </a:cubicBezTo>
                  <a:lnTo>
                    <a:pt x="20090" y="238"/>
                  </a:lnTo>
                  <a:cubicBezTo>
                    <a:pt x="19466" y="154"/>
                    <a:pt x="17012" y="238"/>
                    <a:pt x="17381" y="129"/>
                  </a:cubicBezTo>
                  <a:lnTo>
                    <a:pt x="17381" y="129"/>
                  </a:lnTo>
                  <a:cubicBezTo>
                    <a:pt x="17637" y="137"/>
                    <a:pt x="17891" y="140"/>
                    <a:pt x="18150" y="140"/>
                  </a:cubicBezTo>
                  <a:cubicBezTo>
                    <a:pt x="18601" y="140"/>
                    <a:pt x="19071" y="132"/>
                    <a:pt x="19609" y="131"/>
                  </a:cubicBezTo>
                  <a:cubicBezTo>
                    <a:pt x="18678" y="81"/>
                    <a:pt x="17543" y="66"/>
                    <a:pt x="16319" y="66"/>
                  </a:cubicBezTo>
                  <a:cubicBezTo>
                    <a:pt x="14463" y="66"/>
                    <a:pt x="12404" y="101"/>
                    <a:pt x="10549" y="101"/>
                  </a:cubicBezTo>
                  <a:cubicBezTo>
                    <a:pt x="9989" y="101"/>
                    <a:pt x="9447" y="98"/>
                    <a:pt x="8936" y="89"/>
                  </a:cubicBezTo>
                  <a:lnTo>
                    <a:pt x="8936" y="89"/>
                  </a:lnTo>
                  <a:cubicBezTo>
                    <a:pt x="9317" y="119"/>
                    <a:pt x="9859" y="265"/>
                    <a:pt x="8858" y="291"/>
                  </a:cubicBezTo>
                  <a:cubicBezTo>
                    <a:pt x="9118" y="106"/>
                    <a:pt x="4927" y="295"/>
                    <a:pt x="3950" y="81"/>
                  </a:cubicBezTo>
                  <a:cubicBezTo>
                    <a:pt x="3584" y="75"/>
                    <a:pt x="3296" y="73"/>
                    <a:pt x="3071" y="73"/>
                  </a:cubicBezTo>
                  <a:cubicBezTo>
                    <a:pt x="1388" y="73"/>
                    <a:pt x="3144" y="216"/>
                    <a:pt x="961" y="216"/>
                  </a:cubicBezTo>
                  <a:cubicBezTo>
                    <a:pt x="788" y="216"/>
                    <a:pt x="591" y="216"/>
                    <a:pt x="365" y="214"/>
                  </a:cubicBezTo>
                  <a:lnTo>
                    <a:pt x="365" y="214"/>
                  </a:lnTo>
                  <a:cubicBezTo>
                    <a:pt x="1" y="323"/>
                    <a:pt x="3684" y="267"/>
                    <a:pt x="4309" y="349"/>
                  </a:cubicBezTo>
                  <a:cubicBezTo>
                    <a:pt x="3976" y="377"/>
                    <a:pt x="3550" y="384"/>
                    <a:pt x="3126" y="384"/>
                  </a:cubicBezTo>
                  <a:cubicBezTo>
                    <a:pt x="2672" y="384"/>
                    <a:pt x="2219" y="376"/>
                    <a:pt x="1882" y="376"/>
                  </a:cubicBezTo>
                  <a:cubicBezTo>
                    <a:pt x="1510" y="376"/>
                    <a:pt x="1277" y="386"/>
                    <a:pt x="1335" y="427"/>
                  </a:cubicBezTo>
                  <a:cubicBezTo>
                    <a:pt x="1920" y="433"/>
                    <a:pt x="2558" y="436"/>
                    <a:pt x="3241" y="436"/>
                  </a:cubicBezTo>
                  <a:cubicBezTo>
                    <a:pt x="9043" y="436"/>
                    <a:pt x="18092" y="247"/>
                    <a:pt x="25692" y="192"/>
                  </a:cubicBezTo>
                  <a:lnTo>
                    <a:pt x="25692" y="192"/>
                  </a:lnTo>
                  <a:lnTo>
                    <a:pt x="24795" y="295"/>
                  </a:lnTo>
                  <a:cubicBezTo>
                    <a:pt x="26560" y="264"/>
                    <a:pt x="28768" y="246"/>
                    <a:pt x="31001" y="246"/>
                  </a:cubicBezTo>
                  <a:cubicBezTo>
                    <a:pt x="34265" y="246"/>
                    <a:pt x="37581" y="286"/>
                    <a:pt x="39644" y="386"/>
                  </a:cubicBezTo>
                  <a:cubicBezTo>
                    <a:pt x="39350" y="350"/>
                    <a:pt x="40100" y="347"/>
                    <a:pt x="41150" y="347"/>
                  </a:cubicBezTo>
                  <a:cubicBezTo>
                    <a:pt x="41390" y="347"/>
                    <a:pt x="41646" y="347"/>
                    <a:pt x="41909" y="347"/>
                  </a:cubicBezTo>
                  <a:cubicBezTo>
                    <a:pt x="43684" y="347"/>
                    <a:pt x="45767" y="339"/>
                    <a:pt x="45406" y="215"/>
                  </a:cubicBezTo>
                  <a:lnTo>
                    <a:pt x="45406" y="215"/>
                  </a:lnTo>
                  <a:cubicBezTo>
                    <a:pt x="46505" y="267"/>
                    <a:pt x="46839" y="258"/>
                    <a:pt x="48403" y="277"/>
                  </a:cubicBezTo>
                  <a:lnTo>
                    <a:pt x="48830" y="205"/>
                  </a:lnTo>
                  <a:cubicBezTo>
                    <a:pt x="50989" y="209"/>
                    <a:pt x="50715" y="310"/>
                    <a:pt x="53026" y="310"/>
                  </a:cubicBezTo>
                  <a:cubicBezTo>
                    <a:pt x="53097" y="310"/>
                    <a:pt x="53170" y="310"/>
                    <a:pt x="53247" y="310"/>
                  </a:cubicBezTo>
                  <a:cubicBezTo>
                    <a:pt x="51581" y="214"/>
                    <a:pt x="53435" y="186"/>
                    <a:pt x="54177" y="106"/>
                  </a:cubicBezTo>
                  <a:cubicBezTo>
                    <a:pt x="57102" y="200"/>
                    <a:pt x="60506" y="310"/>
                    <a:pt x="63115" y="394"/>
                  </a:cubicBezTo>
                  <a:cubicBezTo>
                    <a:pt x="62911" y="363"/>
                    <a:pt x="62670" y="328"/>
                    <a:pt x="61781" y="286"/>
                  </a:cubicBezTo>
                  <a:lnTo>
                    <a:pt x="61781" y="286"/>
                  </a:lnTo>
                  <a:cubicBezTo>
                    <a:pt x="62053" y="292"/>
                    <a:pt x="62277" y="294"/>
                    <a:pt x="62461" y="294"/>
                  </a:cubicBezTo>
                  <a:cubicBezTo>
                    <a:pt x="63476" y="294"/>
                    <a:pt x="63318" y="224"/>
                    <a:pt x="63714" y="197"/>
                  </a:cubicBezTo>
                  <a:cubicBezTo>
                    <a:pt x="63747" y="197"/>
                    <a:pt x="63780" y="197"/>
                    <a:pt x="63812" y="197"/>
                  </a:cubicBezTo>
                  <a:cubicBezTo>
                    <a:pt x="65409" y="197"/>
                    <a:pt x="65240" y="317"/>
                    <a:pt x="65163" y="378"/>
                  </a:cubicBezTo>
                  <a:cubicBezTo>
                    <a:pt x="65400" y="380"/>
                    <a:pt x="65628" y="382"/>
                    <a:pt x="65846" y="382"/>
                  </a:cubicBezTo>
                  <a:cubicBezTo>
                    <a:pt x="68096" y="382"/>
                    <a:pt x="69416" y="242"/>
                    <a:pt x="71076" y="242"/>
                  </a:cubicBezTo>
                  <a:cubicBezTo>
                    <a:pt x="71382" y="242"/>
                    <a:pt x="71699" y="247"/>
                    <a:pt x="72035" y="258"/>
                  </a:cubicBezTo>
                  <a:lnTo>
                    <a:pt x="71204" y="161"/>
                  </a:lnTo>
                  <a:cubicBezTo>
                    <a:pt x="71539" y="158"/>
                    <a:pt x="71868" y="157"/>
                    <a:pt x="72193" y="157"/>
                  </a:cubicBezTo>
                  <a:cubicBezTo>
                    <a:pt x="74584" y="157"/>
                    <a:pt x="76753" y="218"/>
                    <a:pt x="79313" y="218"/>
                  </a:cubicBezTo>
                  <a:cubicBezTo>
                    <a:pt x="79762" y="218"/>
                    <a:pt x="80223" y="216"/>
                    <a:pt x="80699" y="212"/>
                  </a:cubicBezTo>
                  <a:lnTo>
                    <a:pt x="80699" y="212"/>
                  </a:lnTo>
                  <a:cubicBezTo>
                    <a:pt x="82415" y="346"/>
                    <a:pt x="77775" y="328"/>
                    <a:pt x="76301" y="386"/>
                  </a:cubicBezTo>
                  <a:cubicBezTo>
                    <a:pt x="77024" y="416"/>
                    <a:pt x="78558" y="422"/>
                    <a:pt x="79040" y="467"/>
                  </a:cubicBezTo>
                  <a:cubicBezTo>
                    <a:pt x="80566" y="397"/>
                    <a:pt x="83114" y="303"/>
                    <a:pt x="85006" y="238"/>
                  </a:cubicBezTo>
                  <a:lnTo>
                    <a:pt x="85006" y="238"/>
                  </a:lnTo>
                  <a:cubicBezTo>
                    <a:pt x="83206" y="396"/>
                    <a:pt x="87725" y="387"/>
                    <a:pt x="88950" y="397"/>
                  </a:cubicBezTo>
                  <a:cubicBezTo>
                    <a:pt x="88760" y="343"/>
                    <a:pt x="88095" y="312"/>
                    <a:pt x="86755" y="312"/>
                  </a:cubicBezTo>
                  <a:cubicBezTo>
                    <a:pt x="86516" y="312"/>
                    <a:pt x="86256" y="313"/>
                    <a:pt x="85974" y="315"/>
                  </a:cubicBezTo>
                  <a:cubicBezTo>
                    <a:pt x="86199" y="229"/>
                    <a:pt x="88616" y="245"/>
                    <a:pt x="89746" y="195"/>
                  </a:cubicBezTo>
                  <a:cubicBezTo>
                    <a:pt x="87283" y="139"/>
                    <a:pt x="89791" y="94"/>
                    <a:pt x="89167" y="12"/>
                  </a:cubicBezTo>
                  <a:cubicBezTo>
                    <a:pt x="89067" y="11"/>
                    <a:pt x="88970" y="11"/>
                    <a:pt x="88875" y="11"/>
                  </a:cubicBezTo>
                  <a:cubicBezTo>
                    <a:pt x="86560" y="11"/>
                    <a:pt x="85324" y="96"/>
                    <a:pt x="82989" y="96"/>
                  </a:cubicBezTo>
                  <a:cubicBezTo>
                    <a:pt x="82753" y="96"/>
                    <a:pt x="82505" y="95"/>
                    <a:pt x="82243" y="93"/>
                  </a:cubicBezTo>
                  <a:cubicBezTo>
                    <a:pt x="82390" y="68"/>
                    <a:pt x="82341" y="30"/>
                    <a:pt x="81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5540125" y="4178650"/>
              <a:ext cx="30925" cy="1350"/>
            </a:xfrm>
            <a:custGeom>
              <a:avLst/>
              <a:gdLst/>
              <a:ahLst/>
              <a:cxnLst/>
              <a:rect l="l" t="t" r="r" b="b"/>
              <a:pathLst>
                <a:path w="1237" h="54" extrusionOk="0">
                  <a:moveTo>
                    <a:pt x="1020" y="1"/>
                  </a:moveTo>
                  <a:cubicBezTo>
                    <a:pt x="588" y="24"/>
                    <a:pt x="217" y="44"/>
                    <a:pt x="0" y="54"/>
                  </a:cubicBezTo>
                  <a:cubicBezTo>
                    <a:pt x="258" y="48"/>
                    <a:pt x="502" y="42"/>
                    <a:pt x="825" y="42"/>
                  </a:cubicBezTo>
                  <a:cubicBezTo>
                    <a:pt x="935" y="42"/>
                    <a:pt x="1055" y="42"/>
                    <a:pt x="1187" y="44"/>
                  </a:cubicBezTo>
                  <a:cubicBezTo>
                    <a:pt x="1237" y="26"/>
                    <a:pt x="1162" y="12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5813350" y="4176925"/>
              <a:ext cx="10700" cy="400"/>
            </a:xfrm>
            <a:custGeom>
              <a:avLst/>
              <a:gdLst/>
              <a:ahLst/>
              <a:cxnLst/>
              <a:rect l="l" t="t" r="r" b="b"/>
              <a:pathLst>
                <a:path w="428" h="16" extrusionOk="0">
                  <a:moveTo>
                    <a:pt x="1" y="0"/>
                  </a:moveTo>
                  <a:cubicBezTo>
                    <a:pt x="13" y="5"/>
                    <a:pt x="69" y="10"/>
                    <a:pt x="75" y="15"/>
                  </a:cubicBezTo>
                  <a:cubicBezTo>
                    <a:pt x="428" y="7"/>
                    <a:pt x="309" y="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5301800" y="4168275"/>
              <a:ext cx="26150" cy="350"/>
            </a:xfrm>
            <a:custGeom>
              <a:avLst/>
              <a:gdLst/>
              <a:ahLst/>
              <a:cxnLst/>
              <a:rect l="l" t="t" r="r" b="b"/>
              <a:pathLst>
                <a:path w="1046" h="14" extrusionOk="0">
                  <a:moveTo>
                    <a:pt x="1" y="0"/>
                  </a:moveTo>
                  <a:cubicBezTo>
                    <a:pt x="137" y="4"/>
                    <a:pt x="317" y="7"/>
                    <a:pt x="464" y="9"/>
                  </a:cubicBezTo>
                  <a:cubicBezTo>
                    <a:pt x="668" y="10"/>
                    <a:pt x="842" y="12"/>
                    <a:pt x="1045" y="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5167500" y="4176850"/>
              <a:ext cx="67875" cy="2650"/>
            </a:xfrm>
            <a:custGeom>
              <a:avLst/>
              <a:gdLst/>
              <a:ahLst/>
              <a:cxnLst/>
              <a:rect l="l" t="t" r="r" b="b"/>
              <a:pathLst>
                <a:path w="2715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298" y="45"/>
                    <a:pt x="551" y="80"/>
                    <a:pt x="2715" y="106"/>
                  </a:cubicBezTo>
                  <a:cubicBezTo>
                    <a:pt x="2024" y="71"/>
                    <a:pt x="1076" y="3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4673450" y="4176725"/>
              <a:ext cx="44775" cy="2000"/>
            </a:xfrm>
            <a:custGeom>
              <a:avLst/>
              <a:gdLst/>
              <a:ahLst/>
              <a:cxnLst/>
              <a:rect l="l" t="t" r="r" b="b"/>
              <a:pathLst>
                <a:path w="1791" h="80" extrusionOk="0">
                  <a:moveTo>
                    <a:pt x="755" y="0"/>
                  </a:moveTo>
                  <a:lnTo>
                    <a:pt x="755" y="0"/>
                  </a:lnTo>
                  <a:cubicBezTo>
                    <a:pt x="86" y="18"/>
                    <a:pt x="470" y="46"/>
                    <a:pt x="0" y="80"/>
                  </a:cubicBezTo>
                  <a:cubicBezTo>
                    <a:pt x="67" y="80"/>
                    <a:pt x="131" y="80"/>
                    <a:pt x="193" y="80"/>
                  </a:cubicBezTo>
                  <a:cubicBezTo>
                    <a:pt x="1420" y="80"/>
                    <a:pt x="1790" y="49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5663275" y="4177875"/>
              <a:ext cx="92600" cy="1425"/>
            </a:xfrm>
            <a:custGeom>
              <a:avLst/>
              <a:gdLst/>
              <a:ahLst/>
              <a:cxnLst/>
              <a:rect l="l" t="t" r="r" b="b"/>
              <a:pathLst>
                <a:path w="3704" h="57" extrusionOk="0">
                  <a:moveTo>
                    <a:pt x="3703" y="0"/>
                  </a:moveTo>
                  <a:lnTo>
                    <a:pt x="0" y="57"/>
                  </a:lnTo>
                  <a:lnTo>
                    <a:pt x="2708" y="27"/>
                  </a:lnTo>
                  <a:lnTo>
                    <a:pt x="3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5885825" y="4112525"/>
              <a:ext cx="1172300" cy="64900"/>
            </a:xfrm>
            <a:custGeom>
              <a:avLst/>
              <a:gdLst/>
              <a:ahLst/>
              <a:cxnLst/>
              <a:rect l="l" t="t" r="r" b="b"/>
              <a:pathLst>
                <a:path w="46892" h="2596" extrusionOk="0">
                  <a:moveTo>
                    <a:pt x="46842" y="1"/>
                  </a:moveTo>
                  <a:lnTo>
                    <a:pt x="46842" y="1"/>
                  </a:lnTo>
                  <a:cubicBezTo>
                    <a:pt x="46838" y="342"/>
                    <a:pt x="46840" y="698"/>
                    <a:pt x="46843" y="1065"/>
                  </a:cubicBezTo>
                  <a:cubicBezTo>
                    <a:pt x="46850" y="1439"/>
                    <a:pt x="46858" y="1825"/>
                    <a:pt x="46865" y="2219"/>
                  </a:cubicBezTo>
                  <a:cubicBezTo>
                    <a:pt x="46350" y="2232"/>
                    <a:pt x="45822" y="2247"/>
                    <a:pt x="45289" y="2260"/>
                  </a:cubicBezTo>
                  <a:cubicBezTo>
                    <a:pt x="44763" y="2272"/>
                    <a:pt x="44233" y="2285"/>
                    <a:pt x="43708" y="2297"/>
                  </a:cubicBezTo>
                  <a:cubicBezTo>
                    <a:pt x="44564" y="2238"/>
                    <a:pt x="44401" y="2155"/>
                    <a:pt x="45552" y="2155"/>
                  </a:cubicBezTo>
                  <a:cubicBezTo>
                    <a:pt x="45662" y="2155"/>
                    <a:pt x="45783" y="2156"/>
                    <a:pt x="45918" y="2158"/>
                  </a:cubicBezTo>
                  <a:cubicBezTo>
                    <a:pt x="44756" y="2100"/>
                    <a:pt x="43327" y="2088"/>
                    <a:pt x="41828" y="2088"/>
                  </a:cubicBezTo>
                  <a:cubicBezTo>
                    <a:pt x="40736" y="2088"/>
                    <a:pt x="39606" y="2095"/>
                    <a:pt x="38514" y="2095"/>
                  </a:cubicBezTo>
                  <a:cubicBezTo>
                    <a:pt x="38028" y="2095"/>
                    <a:pt x="37550" y="2093"/>
                    <a:pt x="37086" y="2090"/>
                  </a:cubicBezTo>
                  <a:cubicBezTo>
                    <a:pt x="31695" y="2151"/>
                    <a:pt x="36406" y="2346"/>
                    <a:pt x="31288" y="2361"/>
                  </a:cubicBezTo>
                  <a:lnTo>
                    <a:pt x="32165" y="2118"/>
                  </a:lnTo>
                  <a:lnTo>
                    <a:pt x="32165" y="2118"/>
                  </a:lnTo>
                  <a:cubicBezTo>
                    <a:pt x="27052" y="2133"/>
                    <a:pt x="19782" y="2083"/>
                    <a:pt x="15442" y="2295"/>
                  </a:cubicBezTo>
                  <a:cubicBezTo>
                    <a:pt x="15053" y="2265"/>
                    <a:pt x="14154" y="2229"/>
                    <a:pt x="15483" y="2194"/>
                  </a:cubicBezTo>
                  <a:lnTo>
                    <a:pt x="15483" y="2194"/>
                  </a:lnTo>
                  <a:cubicBezTo>
                    <a:pt x="12434" y="2203"/>
                    <a:pt x="13417" y="2471"/>
                    <a:pt x="10423" y="2471"/>
                  </a:cubicBezTo>
                  <a:cubicBezTo>
                    <a:pt x="10062" y="2471"/>
                    <a:pt x="9644" y="2468"/>
                    <a:pt x="9154" y="2459"/>
                  </a:cubicBezTo>
                  <a:cubicBezTo>
                    <a:pt x="13414" y="2308"/>
                    <a:pt x="7758" y="2317"/>
                    <a:pt x="8927" y="2166"/>
                  </a:cubicBezTo>
                  <a:lnTo>
                    <a:pt x="9596" y="2149"/>
                  </a:lnTo>
                  <a:lnTo>
                    <a:pt x="9596" y="2149"/>
                  </a:lnTo>
                  <a:cubicBezTo>
                    <a:pt x="6894" y="2163"/>
                    <a:pt x="3378" y="2235"/>
                    <a:pt x="1375" y="2235"/>
                  </a:cubicBezTo>
                  <a:cubicBezTo>
                    <a:pt x="1233" y="2235"/>
                    <a:pt x="1098" y="2235"/>
                    <a:pt x="972" y="2234"/>
                  </a:cubicBezTo>
                  <a:lnTo>
                    <a:pt x="972" y="2234"/>
                  </a:lnTo>
                  <a:cubicBezTo>
                    <a:pt x="891" y="2297"/>
                    <a:pt x="2554" y="2393"/>
                    <a:pt x="0" y="2399"/>
                  </a:cubicBezTo>
                  <a:cubicBezTo>
                    <a:pt x="1033" y="2413"/>
                    <a:pt x="619" y="2482"/>
                    <a:pt x="527" y="2545"/>
                  </a:cubicBezTo>
                  <a:cubicBezTo>
                    <a:pt x="3178" y="2475"/>
                    <a:pt x="4612" y="2518"/>
                    <a:pt x="6214" y="2437"/>
                  </a:cubicBezTo>
                  <a:lnTo>
                    <a:pt x="6214" y="2437"/>
                  </a:lnTo>
                  <a:cubicBezTo>
                    <a:pt x="7690" y="2517"/>
                    <a:pt x="5218" y="2462"/>
                    <a:pt x="6696" y="2543"/>
                  </a:cubicBezTo>
                  <a:lnTo>
                    <a:pt x="8823" y="2467"/>
                  </a:lnTo>
                  <a:lnTo>
                    <a:pt x="8823" y="2467"/>
                  </a:lnTo>
                  <a:cubicBezTo>
                    <a:pt x="10380" y="2487"/>
                    <a:pt x="7209" y="2550"/>
                    <a:pt x="9644" y="2566"/>
                  </a:cubicBezTo>
                  <a:cubicBezTo>
                    <a:pt x="9896" y="2523"/>
                    <a:pt x="11528" y="2477"/>
                    <a:pt x="13249" y="2477"/>
                  </a:cubicBezTo>
                  <a:cubicBezTo>
                    <a:pt x="13434" y="2477"/>
                    <a:pt x="13620" y="2478"/>
                    <a:pt x="13805" y="2479"/>
                  </a:cubicBezTo>
                  <a:lnTo>
                    <a:pt x="13254" y="2507"/>
                  </a:lnTo>
                  <a:cubicBezTo>
                    <a:pt x="14714" y="2474"/>
                    <a:pt x="16771" y="2515"/>
                    <a:pt x="16068" y="2379"/>
                  </a:cubicBezTo>
                  <a:lnTo>
                    <a:pt x="16068" y="2379"/>
                  </a:lnTo>
                  <a:lnTo>
                    <a:pt x="17786" y="2513"/>
                  </a:lnTo>
                  <a:lnTo>
                    <a:pt x="17489" y="2421"/>
                  </a:lnTo>
                  <a:lnTo>
                    <a:pt x="17489" y="2421"/>
                  </a:lnTo>
                  <a:cubicBezTo>
                    <a:pt x="20669" y="2450"/>
                    <a:pt x="22268" y="2596"/>
                    <a:pt x="25401" y="2596"/>
                  </a:cubicBezTo>
                  <a:cubicBezTo>
                    <a:pt x="26197" y="2596"/>
                    <a:pt x="27092" y="2586"/>
                    <a:pt x="28138" y="2563"/>
                  </a:cubicBezTo>
                  <a:cubicBezTo>
                    <a:pt x="26898" y="2535"/>
                    <a:pt x="28028" y="2485"/>
                    <a:pt x="28690" y="2467"/>
                  </a:cubicBezTo>
                  <a:cubicBezTo>
                    <a:pt x="28285" y="2455"/>
                    <a:pt x="27938" y="2450"/>
                    <a:pt x="27629" y="2450"/>
                  </a:cubicBezTo>
                  <a:cubicBezTo>
                    <a:pt x="26297" y="2450"/>
                    <a:pt x="25659" y="2540"/>
                    <a:pt x="24004" y="2550"/>
                  </a:cubicBezTo>
                  <a:cubicBezTo>
                    <a:pt x="23739" y="2470"/>
                    <a:pt x="26369" y="2375"/>
                    <a:pt x="25352" y="2316"/>
                  </a:cubicBezTo>
                  <a:lnTo>
                    <a:pt x="25352" y="2316"/>
                  </a:lnTo>
                  <a:cubicBezTo>
                    <a:pt x="27786" y="2385"/>
                    <a:pt x="29909" y="2299"/>
                    <a:pt x="30971" y="2509"/>
                  </a:cubicBezTo>
                  <a:cubicBezTo>
                    <a:pt x="31177" y="2509"/>
                    <a:pt x="31375" y="2510"/>
                    <a:pt x="31565" y="2510"/>
                  </a:cubicBezTo>
                  <a:cubicBezTo>
                    <a:pt x="33817" y="2510"/>
                    <a:pt x="35092" y="2450"/>
                    <a:pt x="37079" y="2450"/>
                  </a:cubicBezTo>
                  <a:cubicBezTo>
                    <a:pt x="37594" y="2450"/>
                    <a:pt x="38157" y="2454"/>
                    <a:pt x="38797" y="2464"/>
                  </a:cubicBezTo>
                  <a:lnTo>
                    <a:pt x="38698" y="2499"/>
                  </a:lnTo>
                  <a:cubicBezTo>
                    <a:pt x="38874" y="2455"/>
                    <a:pt x="39172" y="2442"/>
                    <a:pt x="39566" y="2442"/>
                  </a:cubicBezTo>
                  <a:cubicBezTo>
                    <a:pt x="40142" y="2442"/>
                    <a:pt x="40924" y="2470"/>
                    <a:pt x="41828" y="2470"/>
                  </a:cubicBezTo>
                  <a:cubicBezTo>
                    <a:pt x="42456" y="2470"/>
                    <a:pt x="43142" y="2456"/>
                    <a:pt x="43861" y="2411"/>
                  </a:cubicBezTo>
                  <a:lnTo>
                    <a:pt x="42108" y="2378"/>
                  </a:lnTo>
                  <a:cubicBezTo>
                    <a:pt x="42191" y="2315"/>
                    <a:pt x="43038" y="2313"/>
                    <a:pt x="44228" y="2302"/>
                  </a:cubicBezTo>
                  <a:lnTo>
                    <a:pt x="44228" y="2302"/>
                  </a:lnTo>
                  <a:cubicBezTo>
                    <a:pt x="44139" y="2318"/>
                    <a:pt x="44223" y="2336"/>
                    <a:pt x="44481" y="2356"/>
                  </a:cubicBezTo>
                  <a:cubicBezTo>
                    <a:pt x="44574" y="2326"/>
                    <a:pt x="44895" y="2305"/>
                    <a:pt x="45331" y="2287"/>
                  </a:cubicBezTo>
                  <a:cubicBezTo>
                    <a:pt x="45769" y="2268"/>
                    <a:pt x="46292" y="2255"/>
                    <a:pt x="46891" y="2244"/>
                  </a:cubicBezTo>
                  <a:cubicBezTo>
                    <a:pt x="46882" y="1731"/>
                    <a:pt x="46872" y="1221"/>
                    <a:pt x="46865" y="812"/>
                  </a:cubicBezTo>
                  <a:cubicBezTo>
                    <a:pt x="46857" y="415"/>
                    <a:pt x="46850" y="113"/>
                    <a:pt x="46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90750" y="4175150"/>
              <a:ext cx="26425" cy="1350"/>
            </a:xfrm>
            <a:custGeom>
              <a:avLst/>
              <a:gdLst/>
              <a:ahLst/>
              <a:cxnLst/>
              <a:rect l="l" t="t" r="r" b="b"/>
              <a:pathLst>
                <a:path w="1057" h="54" extrusionOk="0">
                  <a:moveTo>
                    <a:pt x="1057" y="0"/>
                  </a:moveTo>
                  <a:lnTo>
                    <a:pt x="1057" y="0"/>
                  </a:lnTo>
                  <a:cubicBezTo>
                    <a:pt x="625" y="10"/>
                    <a:pt x="236" y="25"/>
                    <a:pt x="1" y="53"/>
                  </a:cubicBezTo>
                  <a:lnTo>
                    <a:pt x="10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7051200" y="3184800"/>
              <a:ext cx="18850" cy="893625"/>
            </a:xfrm>
            <a:custGeom>
              <a:avLst/>
              <a:gdLst/>
              <a:ahLst/>
              <a:cxnLst/>
              <a:rect l="l" t="t" r="r" b="b"/>
              <a:pathLst>
                <a:path w="754" h="35745" extrusionOk="0">
                  <a:moveTo>
                    <a:pt x="135" y="0"/>
                  </a:moveTo>
                  <a:cubicBezTo>
                    <a:pt x="110" y="0"/>
                    <a:pt x="82" y="160"/>
                    <a:pt x="50" y="516"/>
                  </a:cubicBezTo>
                  <a:cubicBezTo>
                    <a:pt x="0" y="1620"/>
                    <a:pt x="65" y="2560"/>
                    <a:pt x="75" y="3754"/>
                  </a:cubicBezTo>
                  <a:cubicBezTo>
                    <a:pt x="92" y="2649"/>
                    <a:pt x="113" y="2271"/>
                    <a:pt x="135" y="2271"/>
                  </a:cubicBezTo>
                  <a:cubicBezTo>
                    <a:pt x="180" y="2271"/>
                    <a:pt x="229" y="3823"/>
                    <a:pt x="262" y="4013"/>
                  </a:cubicBezTo>
                  <a:cubicBezTo>
                    <a:pt x="223" y="5292"/>
                    <a:pt x="287" y="7408"/>
                    <a:pt x="232" y="7408"/>
                  </a:cubicBezTo>
                  <a:cubicBezTo>
                    <a:pt x="226" y="7408"/>
                    <a:pt x="218" y="7382"/>
                    <a:pt x="209" y="7326"/>
                  </a:cubicBezTo>
                  <a:lnTo>
                    <a:pt x="109" y="5063"/>
                  </a:lnTo>
                  <a:lnTo>
                    <a:pt x="109" y="5063"/>
                  </a:lnTo>
                  <a:cubicBezTo>
                    <a:pt x="60" y="12314"/>
                    <a:pt x="78" y="22236"/>
                    <a:pt x="118" y="30578"/>
                  </a:cubicBezTo>
                  <a:lnTo>
                    <a:pt x="123" y="26972"/>
                  </a:lnTo>
                  <a:cubicBezTo>
                    <a:pt x="194" y="27392"/>
                    <a:pt x="199" y="29099"/>
                    <a:pt x="232" y="30421"/>
                  </a:cubicBezTo>
                  <a:lnTo>
                    <a:pt x="406" y="28660"/>
                  </a:lnTo>
                  <a:lnTo>
                    <a:pt x="406" y="28660"/>
                  </a:lnTo>
                  <a:cubicBezTo>
                    <a:pt x="393" y="29654"/>
                    <a:pt x="417" y="30609"/>
                    <a:pt x="363" y="30609"/>
                  </a:cubicBezTo>
                  <a:cubicBezTo>
                    <a:pt x="361" y="30609"/>
                    <a:pt x="359" y="30607"/>
                    <a:pt x="356" y="30603"/>
                  </a:cubicBezTo>
                  <a:lnTo>
                    <a:pt x="356" y="30603"/>
                  </a:lnTo>
                  <a:cubicBezTo>
                    <a:pt x="388" y="31143"/>
                    <a:pt x="414" y="31349"/>
                    <a:pt x="438" y="31349"/>
                  </a:cubicBezTo>
                  <a:cubicBezTo>
                    <a:pt x="471" y="31349"/>
                    <a:pt x="500" y="30970"/>
                    <a:pt x="535" y="30532"/>
                  </a:cubicBezTo>
                  <a:lnTo>
                    <a:pt x="535" y="30532"/>
                  </a:lnTo>
                  <a:cubicBezTo>
                    <a:pt x="564" y="33225"/>
                    <a:pt x="497" y="33667"/>
                    <a:pt x="611" y="35744"/>
                  </a:cubicBezTo>
                  <a:cubicBezTo>
                    <a:pt x="753" y="31269"/>
                    <a:pt x="492" y="31960"/>
                    <a:pt x="617" y="26836"/>
                  </a:cubicBezTo>
                  <a:lnTo>
                    <a:pt x="381" y="25427"/>
                  </a:lnTo>
                  <a:lnTo>
                    <a:pt x="382" y="25426"/>
                  </a:lnTo>
                  <a:cubicBezTo>
                    <a:pt x="390" y="24750"/>
                    <a:pt x="403" y="24570"/>
                    <a:pt x="418" y="24570"/>
                  </a:cubicBezTo>
                  <a:cubicBezTo>
                    <a:pt x="435" y="24570"/>
                    <a:pt x="455" y="24802"/>
                    <a:pt x="475" y="24802"/>
                  </a:cubicBezTo>
                  <a:cubicBezTo>
                    <a:pt x="492" y="24802"/>
                    <a:pt x="509" y="24639"/>
                    <a:pt x="525" y="24035"/>
                  </a:cubicBezTo>
                  <a:cubicBezTo>
                    <a:pt x="510" y="23616"/>
                    <a:pt x="494" y="23458"/>
                    <a:pt x="479" y="23458"/>
                  </a:cubicBezTo>
                  <a:cubicBezTo>
                    <a:pt x="431" y="23458"/>
                    <a:pt x="379" y="24951"/>
                    <a:pt x="317" y="24951"/>
                  </a:cubicBezTo>
                  <a:cubicBezTo>
                    <a:pt x="298" y="24951"/>
                    <a:pt x="277" y="24798"/>
                    <a:pt x="255" y="24394"/>
                  </a:cubicBezTo>
                  <a:cubicBezTo>
                    <a:pt x="321" y="23115"/>
                    <a:pt x="207" y="21038"/>
                    <a:pt x="204" y="20185"/>
                  </a:cubicBezTo>
                  <a:lnTo>
                    <a:pt x="204" y="20185"/>
                  </a:lnTo>
                  <a:cubicBezTo>
                    <a:pt x="231" y="20570"/>
                    <a:pt x="271" y="20705"/>
                    <a:pt x="311" y="20705"/>
                  </a:cubicBezTo>
                  <a:cubicBezTo>
                    <a:pt x="369" y="20705"/>
                    <a:pt x="426" y="20424"/>
                    <a:pt x="444" y="20203"/>
                  </a:cubicBezTo>
                  <a:cubicBezTo>
                    <a:pt x="404" y="19399"/>
                    <a:pt x="475" y="17595"/>
                    <a:pt x="480" y="16216"/>
                  </a:cubicBezTo>
                  <a:lnTo>
                    <a:pt x="480" y="16216"/>
                  </a:lnTo>
                  <a:cubicBezTo>
                    <a:pt x="459" y="16980"/>
                    <a:pt x="445" y="17253"/>
                    <a:pt x="435" y="17253"/>
                  </a:cubicBezTo>
                  <a:cubicBezTo>
                    <a:pt x="408" y="17253"/>
                    <a:pt x="404" y="15557"/>
                    <a:pt x="373" y="15557"/>
                  </a:cubicBezTo>
                  <a:cubicBezTo>
                    <a:pt x="362" y="15557"/>
                    <a:pt x="347" y="15789"/>
                    <a:pt x="326" y="16426"/>
                  </a:cubicBezTo>
                  <a:cubicBezTo>
                    <a:pt x="240" y="16204"/>
                    <a:pt x="177" y="13020"/>
                    <a:pt x="243" y="11733"/>
                  </a:cubicBezTo>
                  <a:lnTo>
                    <a:pt x="243" y="11733"/>
                  </a:lnTo>
                  <a:cubicBezTo>
                    <a:pt x="305" y="11826"/>
                    <a:pt x="293" y="12871"/>
                    <a:pt x="295" y="13730"/>
                  </a:cubicBezTo>
                  <a:cubicBezTo>
                    <a:pt x="307" y="13805"/>
                    <a:pt x="318" y="13838"/>
                    <a:pt x="327" y="13838"/>
                  </a:cubicBezTo>
                  <a:cubicBezTo>
                    <a:pt x="403" y="13838"/>
                    <a:pt x="371" y="11534"/>
                    <a:pt x="465" y="11103"/>
                  </a:cubicBezTo>
                  <a:cubicBezTo>
                    <a:pt x="323" y="8280"/>
                    <a:pt x="313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7060925" y="4038675"/>
              <a:ext cx="2200" cy="41450"/>
            </a:xfrm>
            <a:custGeom>
              <a:avLst/>
              <a:gdLst/>
              <a:ahLst/>
              <a:cxnLst/>
              <a:rect l="l" t="t" r="r" b="b"/>
              <a:pathLst>
                <a:path w="88" h="1658" extrusionOk="0">
                  <a:moveTo>
                    <a:pt x="0" y="0"/>
                  </a:moveTo>
                  <a:lnTo>
                    <a:pt x="43" y="1657"/>
                  </a:lnTo>
                  <a:lnTo>
                    <a:pt x="88" y="10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7053550" y="3998000"/>
              <a:ext cx="2700" cy="38750"/>
            </a:xfrm>
            <a:custGeom>
              <a:avLst/>
              <a:gdLst/>
              <a:ahLst/>
              <a:cxnLst/>
              <a:rect l="l" t="t" r="r" b="b"/>
              <a:pathLst>
                <a:path w="108" h="1550" extrusionOk="0">
                  <a:moveTo>
                    <a:pt x="79" y="1"/>
                  </a:moveTo>
                  <a:cubicBezTo>
                    <a:pt x="61" y="1"/>
                    <a:pt x="32" y="379"/>
                    <a:pt x="0" y="997"/>
                  </a:cubicBezTo>
                  <a:cubicBezTo>
                    <a:pt x="2" y="994"/>
                    <a:pt x="3" y="993"/>
                    <a:pt x="5" y="993"/>
                  </a:cubicBezTo>
                  <a:cubicBezTo>
                    <a:pt x="38" y="993"/>
                    <a:pt x="57" y="1550"/>
                    <a:pt x="90" y="1550"/>
                  </a:cubicBezTo>
                  <a:cubicBezTo>
                    <a:pt x="92" y="1550"/>
                    <a:pt x="93" y="1548"/>
                    <a:pt x="95" y="1546"/>
                  </a:cubicBezTo>
                  <a:cubicBezTo>
                    <a:pt x="108" y="455"/>
                    <a:pt x="99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7061400" y="3325925"/>
              <a:ext cx="1650" cy="67400"/>
            </a:xfrm>
            <a:custGeom>
              <a:avLst/>
              <a:gdLst/>
              <a:ahLst/>
              <a:cxnLst/>
              <a:rect l="l" t="t" r="r" b="b"/>
              <a:pathLst>
                <a:path w="66" h="2696" extrusionOk="0">
                  <a:moveTo>
                    <a:pt x="36" y="1"/>
                  </a:moveTo>
                  <a:lnTo>
                    <a:pt x="1" y="1755"/>
                  </a:lnTo>
                  <a:cubicBezTo>
                    <a:pt x="2" y="1754"/>
                    <a:pt x="3" y="1753"/>
                    <a:pt x="5" y="1753"/>
                  </a:cubicBezTo>
                  <a:cubicBezTo>
                    <a:pt x="42" y="1753"/>
                    <a:pt x="57" y="2372"/>
                    <a:pt x="65" y="2695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7051725" y="2920550"/>
              <a:ext cx="8800" cy="257800"/>
            </a:xfrm>
            <a:custGeom>
              <a:avLst/>
              <a:gdLst/>
              <a:ahLst/>
              <a:cxnLst/>
              <a:rect l="l" t="t" r="r" b="b"/>
              <a:pathLst>
                <a:path w="352" h="10312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3747"/>
                    <a:pt x="100" y="5341"/>
                    <a:pt x="10" y="9570"/>
                  </a:cubicBezTo>
                  <a:cubicBezTo>
                    <a:pt x="41" y="10120"/>
                    <a:pt x="70" y="10311"/>
                    <a:pt x="98" y="10311"/>
                  </a:cubicBezTo>
                  <a:cubicBezTo>
                    <a:pt x="163" y="10311"/>
                    <a:pt x="224" y="9327"/>
                    <a:pt x="286" y="9327"/>
                  </a:cubicBezTo>
                  <a:cubicBezTo>
                    <a:pt x="299" y="9327"/>
                    <a:pt x="313" y="9376"/>
                    <a:pt x="327" y="9495"/>
                  </a:cubicBezTo>
                  <a:cubicBezTo>
                    <a:pt x="351" y="7393"/>
                    <a:pt x="159" y="7656"/>
                    <a:pt x="123" y="5476"/>
                  </a:cubicBezTo>
                  <a:cubicBezTo>
                    <a:pt x="221" y="4674"/>
                    <a:pt x="102" y="2300"/>
                    <a:pt x="123" y="223"/>
                  </a:cubicBezTo>
                  <a:lnTo>
                    <a:pt x="123" y="223"/>
                  </a:lnTo>
                  <a:cubicBezTo>
                    <a:pt x="106" y="330"/>
                    <a:pt x="88" y="391"/>
                    <a:pt x="70" y="391"/>
                  </a:cubicBezTo>
                  <a:cubicBezTo>
                    <a:pt x="46" y="391"/>
                    <a:pt x="22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299350" y="1430650"/>
              <a:ext cx="768300" cy="1525325"/>
            </a:xfrm>
            <a:custGeom>
              <a:avLst/>
              <a:gdLst/>
              <a:ahLst/>
              <a:cxnLst/>
              <a:rect l="l" t="t" r="r" b="b"/>
              <a:pathLst>
                <a:path w="30732" h="61013" extrusionOk="0">
                  <a:moveTo>
                    <a:pt x="10954" y="0"/>
                  </a:moveTo>
                  <a:lnTo>
                    <a:pt x="4914" y="229"/>
                  </a:lnTo>
                  <a:cubicBezTo>
                    <a:pt x="4336" y="187"/>
                    <a:pt x="3482" y="175"/>
                    <a:pt x="2613" y="175"/>
                  </a:cubicBezTo>
                  <a:cubicBezTo>
                    <a:pt x="2020" y="175"/>
                    <a:pt x="1421" y="181"/>
                    <a:pt x="897" y="187"/>
                  </a:cubicBezTo>
                  <a:cubicBezTo>
                    <a:pt x="4160" y="189"/>
                    <a:pt x="0" y="371"/>
                    <a:pt x="3660" y="429"/>
                  </a:cubicBezTo>
                  <a:cubicBezTo>
                    <a:pt x="7082" y="391"/>
                    <a:pt x="11977" y="360"/>
                    <a:pt x="16804" y="360"/>
                  </a:cubicBezTo>
                  <a:cubicBezTo>
                    <a:pt x="19491" y="360"/>
                    <a:pt x="22157" y="370"/>
                    <a:pt x="24536" y="393"/>
                  </a:cubicBezTo>
                  <a:cubicBezTo>
                    <a:pt x="24833" y="324"/>
                    <a:pt x="25598" y="311"/>
                    <a:pt x="26472" y="311"/>
                  </a:cubicBezTo>
                  <a:cubicBezTo>
                    <a:pt x="26966" y="311"/>
                    <a:pt x="27495" y="315"/>
                    <a:pt x="27994" y="315"/>
                  </a:cubicBezTo>
                  <a:cubicBezTo>
                    <a:pt x="28777" y="315"/>
                    <a:pt x="29486" y="306"/>
                    <a:pt x="29872" y="255"/>
                  </a:cubicBezTo>
                  <a:cubicBezTo>
                    <a:pt x="29957" y="285"/>
                    <a:pt x="30122" y="311"/>
                    <a:pt x="30240" y="340"/>
                  </a:cubicBezTo>
                  <a:cubicBezTo>
                    <a:pt x="30216" y="499"/>
                    <a:pt x="30193" y="624"/>
                    <a:pt x="30168" y="684"/>
                  </a:cubicBezTo>
                  <a:cubicBezTo>
                    <a:pt x="30175" y="1204"/>
                    <a:pt x="30180" y="1578"/>
                    <a:pt x="30183" y="1838"/>
                  </a:cubicBezTo>
                  <a:cubicBezTo>
                    <a:pt x="30188" y="2106"/>
                    <a:pt x="30195" y="2255"/>
                    <a:pt x="30200" y="2316"/>
                  </a:cubicBezTo>
                  <a:cubicBezTo>
                    <a:pt x="30202" y="2339"/>
                    <a:pt x="30204" y="2350"/>
                    <a:pt x="30206" y="2350"/>
                  </a:cubicBezTo>
                  <a:cubicBezTo>
                    <a:pt x="30216" y="2350"/>
                    <a:pt x="30225" y="2150"/>
                    <a:pt x="30236" y="1882"/>
                  </a:cubicBezTo>
                  <a:cubicBezTo>
                    <a:pt x="30249" y="1555"/>
                    <a:pt x="30268" y="1124"/>
                    <a:pt x="30278" y="841"/>
                  </a:cubicBezTo>
                  <a:cubicBezTo>
                    <a:pt x="30287" y="670"/>
                    <a:pt x="30297" y="546"/>
                    <a:pt x="30306" y="546"/>
                  </a:cubicBezTo>
                  <a:cubicBezTo>
                    <a:pt x="30312" y="546"/>
                    <a:pt x="30318" y="586"/>
                    <a:pt x="30324" y="682"/>
                  </a:cubicBezTo>
                  <a:cubicBezTo>
                    <a:pt x="30344" y="2468"/>
                    <a:pt x="30255" y="3918"/>
                    <a:pt x="30193" y="3918"/>
                  </a:cubicBezTo>
                  <a:cubicBezTo>
                    <a:pt x="30190" y="3918"/>
                    <a:pt x="30186" y="3914"/>
                    <a:pt x="30183" y="3905"/>
                  </a:cubicBezTo>
                  <a:lnTo>
                    <a:pt x="30183" y="3905"/>
                  </a:lnTo>
                  <a:cubicBezTo>
                    <a:pt x="30179" y="5175"/>
                    <a:pt x="30186" y="5453"/>
                    <a:pt x="30203" y="5453"/>
                  </a:cubicBezTo>
                  <a:cubicBezTo>
                    <a:pt x="30215" y="5453"/>
                    <a:pt x="30234" y="5284"/>
                    <a:pt x="30256" y="5284"/>
                  </a:cubicBezTo>
                  <a:cubicBezTo>
                    <a:pt x="30275" y="5284"/>
                    <a:pt x="30297" y="5397"/>
                    <a:pt x="30321" y="5812"/>
                  </a:cubicBezTo>
                  <a:lnTo>
                    <a:pt x="30134" y="7818"/>
                  </a:lnTo>
                  <a:cubicBezTo>
                    <a:pt x="30192" y="17408"/>
                    <a:pt x="30317" y="30097"/>
                    <a:pt x="30211" y="41007"/>
                  </a:cubicBezTo>
                  <a:lnTo>
                    <a:pt x="30327" y="40179"/>
                  </a:lnTo>
                  <a:lnTo>
                    <a:pt x="30327" y="40179"/>
                  </a:lnTo>
                  <a:cubicBezTo>
                    <a:pt x="30263" y="45130"/>
                    <a:pt x="30585" y="48457"/>
                    <a:pt x="30337" y="52840"/>
                  </a:cubicBezTo>
                  <a:lnTo>
                    <a:pt x="30437" y="54332"/>
                  </a:lnTo>
                  <a:cubicBezTo>
                    <a:pt x="30424" y="54158"/>
                    <a:pt x="30410" y="54098"/>
                    <a:pt x="30393" y="54098"/>
                  </a:cubicBezTo>
                  <a:cubicBezTo>
                    <a:pt x="30355" y="54098"/>
                    <a:pt x="30307" y="54407"/>
                    <a:pt x="30262" y="54407"/>
                  </a:cubicBezTo>
                  <a:cubicBezTo>
                    <a:pt x="30234" y="54407"/>
                    <a:pt x="30207" y="54287"/>
                    <a:pt x="30183" y="53896"/>
                  </a:cubicBezTo>
                  <a:lnTo>
                    <a:pt x="30183" y="53896"/>
                  </a:lnTo>
                  <a:cubicBezTo>
                    <a:pt x="30221" y="55239"/>
                    <a:pt x="30178" y="56672"/>
                    <a:pt x="30215" y="58063"/>
                  </a:cubicBezTo>
                  <a:lnTo>
                    <a:pt x="30269" y="55596"/>
                  </a:lnTo>
                  <a:lnTo>
                    <a:pt x="30269" y="55596"/>
                  </a:lnTo>
                  <a:cubicBezTo>
                    <a:pt x="30369" y="57321"/>
                    <a:pt x="30307" y="59226"/>
                    <a:pt x="30221" y="59807"/>
                  </a:cubicBezTo>
                  <a:cubicBezTo>
                    <a:pt x="30249" y="60674"/>
                    <a:pt x="30275" y="61012"/>
                    <a:pt x="30299" y="61012"/>
                  </a:cubicBezTo>
                  <a:cubicBezTo>
                    <a:pt x="30379" y="61012"/>
                    <a:pt x="30445" y="57421"/>
                    <a:pt x="30521" y="56796"/>
                  </a:cubicBezTo>
                  <a:cubicBezTo>
                    <a:pt x="30304" y="51604"/>
                    <a:pt x="30731" y="51566"/>
                    <a:pt x="30640" y="46577"/>
                  </a:cubicBezTo>
                  <a:cubicBezTo>
                    <a:pt x="30619" y="45606"/>
                    <a:pt x="30600" y="45278"/>
                    <a:pt x="30583" y="45278"/>
                  </a:cubicBezTo>
                  <a:cubicBezTo>
                    <a:pt x="30547" y="45278"/>
                    <a:pt x="30516" y="46720"/>
                    <a:pt x="30476" y="46720"/>
                  </a:cubicBezTo>
                  <a:cubicBezTo>
                    <a:pt x="30475" y="46720"/>
                    <a:pt x="30473" y="46718"/>
                    <a:pt x="30471" y="46713"/>
                  </a:cubicBezTo>
                  <a:lnTo>
                    <a:pt x="30470" y="46714"/>
                  </a:lnTo>
                  <a:cubicBezTo>
                    <a:pt x="30471" y="45001"/>
                    <a:pt x="30395" y="43276"/>
                    <a:pt x="30441" y="41922"/>
                  </a:cubicBezTo>
                  <a:lnTo>
                    <a:pt x="30441" y="41922"/>
                  </a:lnTo>
                  <a:cubicBezTo>
                    <a:pt x="30504" y="42114"/>
                    <a:pt x="30526" y="43134"/>
                    <a:pt x="30509" y="44167"/>
                  </a:cubicBezTo>
                  <a:cubicBezTo>
                    <a:pt x="30650" y="43500"/>
                    <a:pt x="30488" y="42275"/>
                    <a:pt x="30582" y="40426"/>
                  </a:cubicBezTo>
                  <a:lnTo>
                    <a:pt x="30582" y="40426"/>
                  </a:lnTo>
                  <a:cubicBezTo>
                    <a:pt x="30570" y="40543"/>
                    <a:pt x="30555" y="40930"/>
                    <a:pt x="30535" y="40930"/>
                  </a:cubicBezTo>
                  <a:cubicBezTo>
                    <a:pt x="30528" y="40930"/>
                    <a:pt x="30521" y="40876"/>
                    <a:pt x="30513" y="40736"/>
                  </a:cubicBezTo>
                  <a:cubicBezTo>
                    <a:pt x="30544" y="36139"/>
                    <a:pt x="30398" y="38152"/>
                    <a:pt x="30478" y="32176"/>
                  </a:cubicBezTo>
                  <a:cubicBezTo>
                    <a:pt x="30443" y="31379"/>
                    <a:pt x="30440" y="30591"/>
                    <a:pt x="30367" y="30591"/>
                  </a:cubicBezTo>
                  <a:cubicBezTo>
                    <a:pt x="30361" y="30591"/>
                    <a:pt x="30354" y="30596"/>
                    <a:pt x="30347" y="30607"/>
                  </a:cubicBezTo>
                  <a:cubicBezTo>
                    <a:pt x="30465" y="27216"/>
                    <a:pt x="30463" y="28929"/>
                    <a:pt x="30566" y="24855"/>
                  </a:cubicBezTo>
                  <a:lnTo>
                    <a:pt x="30566" y="24855"/>
                  </a:lnTo>
                  <a:cubicBezTo>
                    <a:pt x="30513" y="25007"/>
                    <a:pt x="30391" y="26321"/>
                    <a:pt x="30277" y="26321"/>
                  </a:cubicBezTo>
                  <a:cubicBezTo>
                    <a:pt x="30275" y="26321"/>
                    <a:pt x="30274" y="26321"/>
                    <a:pt x="30273" y="26320"/>
                  </a:cubicBezTo>
                  <a:cubicBezTo>
                    <a:pt x="30435" y="20558"/>
                    <a:pt x="30249" y="20434"/>
                    <a:pt x="30372" y="16756"/>
                  </a:cubicBezTo>
                  <a:lnTo>
                    <a:pt x="30372" y="16756"/>
                  </a:lnTo>
                  <a:cubicBezTo>
                    <a:pt x="30377" y="17172"/>
                    <a:pt x="30407" y="17660"/>
                    <a:pt x="30392" y="18655"/>
                  </a:cubicBezTo>
                  <a:cubicBezTo>
                    <a:pt x="30554" y="18178"/>
                    <a:pt x="30362" y="15566"/>
                    <a:pt x="30393" y="13524"/>
                  </a:cubicBezTo>
                  <a:lnTo>
                    <a:pt x="30393" y="13524"/>
                  </a:lnTo>
                  <a:lnTo>
                    <a:pt x="30533" y="13725"/>
                  </a:lnTo>
                  <a:cubicBezTo>
                    <a:pt x="30509" y="11837"/>
                    <a:pt x="30420" y="8578"/>
                    <a:pt x="30521" y="6204"/>
                  </a:cubicBezTo>
                  <a:lnTo>
                    <a:pt x="30521" y="6204"/>
                  </a:lnTo>
                  <a:lnTo>
                    <a:pt x="30590" y="6742"/>
                  </a:lnTo>
                  <a:cubicBezTo>
                    <a:pt x="30567" y="5708"/>
                    <a:pt x="30552" y="4635"/>
                    <a:pt x="30541" y="3549"/>
                  </a:cubicBezTo>
                  <a:cubicBezTo>
                    <a:pt x="30534" y="2392"/>
                    <a:pt x="30526" y="1222"/>
                    <a:pt x="30519" y="60"/>
                  </a:cubicBezTo>
                  <a:cubicBezTo>
                    <a:pt x="28995" y="65"/>
                    <a:pt x="27485" y="68"/>
                    <a:pt x="26052" y="71"/>
                  </a:cubicBezTo>
                  <a:cubicBezTo>
                    <a:pt x="24685" y="81"/>
                    <a:pt x="23389" y="90"/>
                    <a:pt x="22218" y="98"/>
                  </a:cubicBezTo>
                  <a:lnTo>
                    <a:pt x="20005" y="12"/>
                  </a:lnTo>
                  <a:lnTo>
                    <a:pt x="20005" y="12"/>
                  </a:lnTo>
                  <a:cubicBezTo>
                    <a:pt x="14341" y="118"/>
                    <a:pt x="25630" y="62"/>
                    <a:pt x="21488" y="267"/>
                  </a:cubicBezTo>
                  <a:cubicBezTo>
                    <a:pt x="21310" y="194"/>
                    <a:pt x="20994" y="170"/>
                    <a:pt x="20560" y="170"/>
                  </a:cubicBezTo>
                  <a:cubicBezTo>
                    <a:pt x="19685" y="170"/>
                    <a:pt x="18325" y="269"/>
                    <a:pt x="16624" y="269"/>
                  </a:cubicBezTo>
                  <a:cubicBezTo>
                    <a:pt x="16214" y="269"/>
                    <a:pt x="15785" y="263"/>
                    <a:pt x="15337" y="249"/>
                  </a:cubicBezTo>
                  <a:cubicBezTo>
                    <a:pt x="13816" y="148"/>
                    <a:pt x="18602" y="196"/>
                    <a:pt x="16913" y="80"/>
                  </a:cubicBezTo>
                  <a:lnTo>
                    <a:pt x="16913" y="80"/>
                  </a:lnTo>
                  <a:cubicBezTo>
                    <a:pt x="16586" y="140"/>
                    <a:pt x="16195" y="153"/>
                    <a:pt x="15701" y="153"/>
                  </a:cubicBezTo>
                  <a:cubicBezTo>
                    <a:pt x="15337" y="153"/>
                    <a:pt x="14918" y="146"/>
                    <a:pt x="14426" y="146"/>
                  </a:cubicBezTo>
                  <a:cubicBezTo>
                    <a:pt x="14137" y="146"/>
                    <a:pt x="13824" y="148"/>
                    <a:pt x="13482" y="156"/>
                  </a:cubicBezTo>
                  <a:cubicBezTo>
                    <a:pt x="13854" y="32"/>
                    <a:pt x="9892" y="138"/>
                    <a:pt x="10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7053125" y="2759175"/>
              <a:ext cx="775" cy="18900"/>
            </a:xfrm>
            <a:custGeom>
              <a:avLst/>
              <a:gdLst/>
              <a:ahLst/>
              <a:cxnLst/>
              <a:rect l="l" t="t" r="r" b="b"/>
              <a:pathLst>
                <a:path w="31" h="756" extrusionOk="0">
                  <a:moveTo>
                    <a:pt x="1" y="1"/>
                  </a:moveTo>
                  <a:cubicBezTo>
                    <a:pt x="9" y="317"/>
                    <a:pt x="21" y="563"/>
                    <a:pt x="31" y="755"/>
                  </a:cubicBezTo>
                  <a:cubicBezTo>
                    <a:pt x="24" y="490"/>
                    <a:pt x="14" y="24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6280775" y="1435325"/>
              <a:ext cx="40975" cy="575"/>
            </a:xfrm>
            <a:custGeom>
              <a:avLst/>
              <a:gdLst/>
              <a:ahLst/>
              <a:cxnLst/>
              <a:rect l="l" t="t" r="r" b="b"/>
              <a:pathLst>
                <a:path w="1639" h="23" extrusionOk="0">
                  <a:moveTo>
                    <a:pt x="1639" y="0"/>
                  </a:moveTo>
                  <a:cubicBezTo>
                    <a:pt x="1253" y="2"/>
                    <a:pt x="799" y="5"/>
                    <a:pt x="190" y="7"/>
                  </a:cubicBezTo>
                  <a:cubicBezTo>
                    <a:pt x="6" y="18"/>
                    <a:pt x="1" y="22"/>
                    <a:pt x="128" y="22"/>
                  </a:cubicBezTo>
                  <a:cubicBezTo>
                    <a:pt x="339" y="22"/>
                    <a:pt x="916" y="11"/>
                    <a:pt x="1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7054800" y="2924875"/>
              <a:ext cx="50" cy="1250"/>
            </a:xfrm>
            <a:custGeom>
              <a:avLst/>
              <a:gdLst/>
              <a:ahLst/>
              <a:cxnLst/>
              <a:rect l="l" t="t" r="r" b="b"/>
              <a:pathLst>
                <a:path w="2" h="50" extrusionOk="0">
                  <a:moveTo>
                    <a:pt x="0" y="0"/>
                  </a:moveTo>
                  <a:lnTo>
                    <a:pt x="0" y="50"/>
                  </a:lnTo>
                  <a:cubicBezTo>
                    <a:pt x="0" y="50"/>
                    <a:pt x="2" y="50"/>
                    <a:pt x="2" y="38"/>
                  </a:cubicBezTo>
                  <a:cubicBezTo>
                    <a:pt x="2" y="31"/>
                    <a:pt x="2" y="1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7060700" y="2953450"/>
              <a:ext cx="1350" cy="34675"/>
            </a:xfrm>
            <a:custGeom>
              <a:avLst/>
              <a:gdLst/>
              <a:ahLst/>
              <a:cxnLst/>
              <a:rect l="l" t="t" r="r" b="b"/>
              <a:pathLst>
                <a:path w="54" h="1387" extrusionOk="0">
                  <a:moveTo>
                    <a:pt x="54" y="1"/>
                  </a:moveTo>
                  <a:lnTo>
                    <a:pt x="1" y="242"/>
                  </a:lnTo>
                  <a:lnTo>
                    <a:pt x="50" y="1386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5957025" y="1431675"/>
              <a:ext cx="4500" cy="1550"/>
            </a:xfrm>
            <a:custGeom>
              <a:avLst/>
              <a:gdLst/>
              <a:ahLst/>
              <a:cxnLst/>
              <a:rect l="l" t="t" r="r" b="b"/>
              <a:pathLst>
                <a:path w="180" h="62" extrusionOk="0">
                  <a:moveTo>
                    <a:pt x="13" y="1"/>
                  </a:moveTo>
                  <a:lnTo>
                    <a:pt x="1" y="62"/>
                  </a:lnTo>
                  <a:cubicBezTo>
                    <a:pt x="125" y="44"/>
                    <a:pt x="180" y="2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4969925" y="1430675"/>
              <a:ext cx="21550" cy="200"/>
            </a:xfrm>
            <a:custGeom>
              <a:avLst/>
              <a:gdLst/>
              <a:ahLst/>
              <a:cxnLst/>
              <a:rect l="l" t="t" r="r" b="b"/>
              <a:pathLst>
                <a:path w="862" h="8" extrusionOk="0">
                  <a:moveTo>
                    <a:pt x="411" y="0"/>
                  </a:moveTo>
                  <a:cubicBezTo>
                    <a:pt x="274" y="0"/>
                    <a:pt x="135" y="2"/>
                    <a:pt x="1" y="4"/>
                  </a:cubicBezTo>
                  <a:lnTo>
                    <a:pt x="862" y="8"/>
                  </a:lnTo>
                  <a:cubicBezTo>
                    <a:pt x="717" y="2"/>
                    <a:pt x="565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261875" y="1429200"/>
              <a:ext cx="3984925" cy="15675"/>
            </a:xfrm>
            <a:custGeom>
              <a:avLst/>
              <a:gdLst/>
              <a:ahLst/>
              <a:cxnLst/>
              <a:rect l="l" t="t" r="r" b="b"/>
              <a:pathLst>
                <a:path w="159397" h="627" extrusionOk="0">
                  <a:moveTo>
                    <a:pt x="122153" y="432"/>
                  </a:moveTo>
                  <a:cubicBezTo>
                    <a:pt x="122011" y="435"/>
                    <a:pt x="121872" y="438"/>
                    <a:pt x="121739" y="442"/>
                  </a:cubicBezTo>
                  <a:cubicBezTo>
                    <a:pt x="121884" y="439"/>
                    <a:pt x="122021" y="436"/>
                    <a:pt x="122153" y="432"/>
                  </a:cubicBezTo>
                  <a:close/>
                  <a:moveTo>
                    <a:pt x="46538" y="546"/>
                  </a:moveTo>
                  <a:cubicBezTo>
                    <a:pt x="46515" y="550"/>
                    <a:pt x="46496" y="555"/>
                    <a:pt x="46478" y="560"/>
                  </a:cubicBezTo>
                  <a:cubicBezTo>
                    <a:pt x="46506" y="555"/>
                    <a:pt x="46526" y="550"/>
                    <a:pt x="46538" y="546"/>
                  </a:cubicBezTo>
                  <a:close/>
                  <a:moveTo>
                    <a:pt x="105487" y="0"/>
                  </a:moveTo>
                  <a:cubicBezTo>
                    <a:pt x="103141" y="0"/>
                    <a:pt x="101211" y="131"/>
                    <a:pt x="99261" y="131"/>
                  </a:cubicBezTo>
                  <a:cubicBezTo>
                    <a:pt x="98696" y="131"/>
                    <a:pt x="98128" y="120"/>
                    <a:pt x="97549" y="91"/>
                  </a:cubicBezTo>
                  <a:cubicBezTo>
                    <a:pt x="97011" y="159"/>
                    <a:pt x="93254" y="166"/>
                    <a:pt x="94063" y="321"/>
                  </a:cubicBezTo>
                  <a:cubicBezTo>
                    <a:pt x="93133" y="271"/>
                    <a:pt x="93383" y="163"/>
                    <a:pt x="91321" y="163"/>
                  </a:cubicBezTo>
                  <a:cubicBezTo>
                    <a:pt x="91133" y="163"/>
                    <a:pt x="90925" y="164"/>
                    <a:pt x="90695" y="166"/>
                  </a:cubicBezTo>
                  <a:cubicBezTo>
                    <a:pt x="90245" y="203"/>
                    <a:pt x="89803" y="214"/>
                    <a:pt x="89352" y="214"/>
                  </a:cubicBezTo>
                  <a:cubicBezTo>
                    <a:pt x="88548" y="214"/>
                    <a:pt x="87717" y="177"/>
                    <a:pt x="86767" y="177"/>
                  </a:cubicBezTo>
                  <a:cubicBezTo>
                    <a:pt x="86381" y="177"/>
                    <a:pt x="85975" y="183"/>
                    <a:pt x="85544" y="201"/>
                  </a:cubicBezTo>
                  <a:cubicBezTo>
                    <a:pt x="88314" y="65"/>
                    <a:pt x="85557" y="163"/>
                    <a:pt x="87980" y="32"/>
                  </a:cubicBezTo>
                  <a:cubicBezTo>
                    <a:pt x="87728" y="24"/>
                    <a:pt x="87460" y="21"/>
                    <a:pt x="87176" y="21"/>
                  </a:cubicBezTo>
                  <a:cubicBezTo>
                    <a:pt x="85495" y="21"/>
                    <a:pt x="83272" y="132"/>
                    <a:pt x="80731" y="132"/>
                  </a:cubicBezTo>
                  <a:cubicBezTo>
                    <a:pt x="80520" y="132"/>
                    <a:pt x="80308" y="131"/>
                    <a:pt x="80093" y="129"/>
                  </a:cubicBezTo>
                  <a:cubicBezTo>
                    <a:pt x="79759" y="98"/>
                    <a:pt x="79770" y="60"/>
                    <a:pt x="79434" y="29"/>
                  </a:cubicBezTo>
                  <a:cubicBezTo>
                    <a:pt x="78606" y="60"/>
                    <a:pt x="77694" y="120"/>
                    <a:pt x="76824" y="120"/>
                  </a:cubicBezTo>
                  <a:cubicBezTo>
                    <a:pt x="76423" y="120"/>
                    <a:pt x="76031" y="107"/>
                    <a:pt x="75660" y="73"/>
                  </a:cubicBezTo>
                  <a:lnTo>
                    <a:pt x="75660" y="73"/>
                  </a:lnTo>
                  <a:lnTo>
                    <a:pt x="75807" y="166"/>
                  </a:lnTo>
                  <a:cubicBezTo>
                    <a:pt x="73601" y="118"/>
                    <a:pt x="70517" y="148"/>
                    <a:pt x="68142" y="45"/>
                  </a:cubicBezTo>
                  <a:lnTo>
                    <a:pt x="65366" y="222"/>
                  </a:lnTo>
                  <a:cubicBezTo>
                    <a:pt x="64199" y="163"/>
                    <a:pt x="62904" y="140"/>
                    <a:pt x="61586" y="140"/>
                  </a:cubicBezTo>
                  <a:cubicBezTo>
                    <a:pt x="58711" y="140"/>
                    <a:pt x="55725" y="253"/>
                    <a:pt x="53708" y="363"/>
                  </a:cubicBezTo>
                  <a:cubicBezTo>
                    <a:pt x="53025" y="358"/>
                    <a:pt x="52174" y="348"/>
                    <a:pt x="51494" y="335"/>
                  </a:cubicBezTo>
                  <a:cubicBezTo>
                    <a:pt x="51154" y="326"/>
                    <a:pt x="50856" y="318"/>
                    <a:pt x="50645" y="312"/>
                  </a:cubicBezTo>
                  <a:cubicBezTo>
                    <a:pt x="50433" y="303"/>
                    <a:pt x="50307" y="293"/>
                    <a:pt x="50309" y="283"/>
                  </a:cubicBezTo>
                  <a:cubicBezTo>
                    <a:pt x="50623" y="270"/>
                    <a:pt x="51161" y="247"/>
                    <a:pt x="51785" y="221"/>
                  </a:cubicBezTo>
                  <a:cubicBezTo>
                    <a:pt x="50616" y="217"/>
                    <a:pt x="49295" y="181"/>
                    <a:pt x="48173" y="181"/>
                  </a:cubicBezTo>
                  <a:cubicBezTo>
                    <a:pt x="47372" y="181"/>
                    <a:pt x="46673" y="199"/>
                    <a:pt x="46200" y="260"/>
                  </a:cubicBezTo>
                  <a:cubicBezTo>
                    <a:pt x="45930" y="266"/>
                    <a:pt x="45705" y="269"/>
                    <a:pt x="45514" y="269"/>
                  </a:cubicBezTo>
                  <a:cubicBezTo>
                    <a:pt x="44255" y="269"/>
                    <a:pt x="44494" y="156"/>
                    <a:pt x="43163" y="134"/>
                  </a:cubicBezTo>
                  <a:cubicBezTo>
                    <a:pt x="42111" y="187"/>
                    <a:pt x="40805" y="203"/>
                    <a:pt x="39422" y="203"/>
                  </a:cubicBezTo>
                  <a:cubicBezTo>
                    <a:pt x="37198" y="203"/>
                    <a:pt x="34773" y="161"/>
                    <a:pt x="32871" y="161"/>
                  </a:cubicBezTo>
                  <a:cubicBezTo>
                    <a:pt x="31275" y="161"/>
                    <a:pt x="30048" y="191"/>
                    <a:pt x="29618" y="298"/>
                  </a:cubicBezTo>
                  <a:cubicBezTo>
                    <a:pt x="31156" y="298"/>
                    <a:pt x="33949" y="350"/>
                    <a:pt x="36876" y="350"/>
                  </a:cubicBezTo>
                  <a:cubicBezTo>
                    <a:pt x="37184" y="350"/>
                    <a:pt x="37493" y="349"/>
                    <a:pt x="37803" y="348"/>
                  </a:cubicBezTo>
                  <a:lnTo>
                    <a:pt x="37803" y="348"/>
                  </a:lnTo>
                  <a:cubicBezTo>
                    <a:pt x="36944" y="386"/>
                    <a:pt x="37618" y="447"/>
                    <a:pt x="36411" y="456"/>
                  </a:cubicBezTo>
                  <a:cubicBezTo>
                    <a:pt x="36233" y="456"/>
                    <a:pt x="36060" y="457"/>
                    <a:pt x="35891" y="457"/>
                  </a:cubicBezTo>
                  <a:cubicBezTo>
                    <a:pt x="33553" y="457"/>
                    <a:pt x="32019" y="392"/>
                    <a:pt x="29919" y="392"/>
                  </a:cubicBezTo>
                  <a:cubicBezTo>
                    <a:pt x="29397" y="392"/>
                    <a:pt x="28840" y="396"/>
                    <a:pt x="28228" y="406"/>
                  </a:cubicBezTo>
                  <a:lnTo>
                    <a:pt x="28610" y="204"/>
                  </a:lnTo>
                  <a:cubicBezTo>
                    <a:pt x="27571" y="166"/>
                    <a:pt x="26550" y="152"/>
                    <a:pt x="25547" y="152"/>
                  </a:cubicBezTo>
                  <a:cubicBezTo>
                    <a:pt x="22482" y="152"/>
                    <a:pt x="19593" y="285"/>
                    <a:pt x="16917" y="285"/>
                  </a:cubicBezTo>
                  <a:cubicBezTo>
                    <a:pt x="15761" y="285"/>
                    <a:pt x="14644" y="260"/>
                    <a:pt x="13571" y="189"/>
                  </a:cubicBezTo>
                  <a:cubicBezTo>
                    <a:pt x="10992" y="227"/>
                    <a:pt x="7562" y="264"/>
                    <a:pt x="5657" y="363"/>
                  </a:cubicBezTo>
                  <a:lnTo>
                    <a:pt x="5842" y="302"/>
                  </a:lnTo>
                  <a:lnTo>
                    <a:pt x="5842" y="302"/>
                  </a:lnTo>
                  <a:cubicBezTo>
                    <a:pt x="4470" y="331"/>
                    <a:pt x="1" y="431"/>
                    <a:pt x="2881" y="540"/>
                  </a:cubicBezTo>
                  <a:lnTo>
                    <a:pt x="3580" y="485"/>
                  </a:lnTo>
                  <a:cubicBezTo>
                    <a:pt x="4190" y="468"/>
                    <a:pt x="4655" y="461"/>
                    <a:pt x="5024" y="461"/>
                  </a:cubicBezTo>
                  <a:cubicBezTo>
                    <a:pt x="6631" y="461"/>
                    <a:pt x="6430" y="595"/>
                    <a:pt x="8504" y="626"/>
                  </a:cubicBezTo>
                  <a:cubicBezTo>
                    <a:pt x="11255" y="601"/>
                    <a:pt x="12960" y="414"/>
                    <a:pt x="15240" y="414"/>
                  </a:cubicBezTo>
                  <a:cubicBezTo>
                    <a:pt x="15509" y="414"/>
                    <a:pt x="15786" y="417"/>
                    <a:pt x="16073" y="422"/>
                  </a:cubicBezTo>
                  <a:cubicBezTo>
                    <a:pt x="16145" y="422"/>
                    <a:pt x="16212" y="422"/>
                    <a:pt x="16275" y="422"/>
                  </a:cubicBezTo>
                  <a:cubicBezTo>
                    <a:pt x="17244" y="422"/>
                    <a:pt x="17060" y="480"/>
                    <a:pt x="16729" y="523"/>
                  </a:cubicBezTo>
                  <a:cubicBezTo>
                    <a:pt x="16851" y="524"/>
                    <a:pt x="16969" y="525"/>
                    <a:pt x="17085" y="525"/>
                  </a:cubicBezTo>
                  <a:cubicBezTo>
                    <a:pt x="19563" y="525"/>
                    <a:pt x="20621" y="362"/>
                    <a:pt x="22416" y="340"/>
                  </a:cubicBezTo>
                  <a:cubicBezTo>
                    <a:pt x="22648" y="482"/>
                    <a:pt x="23527" y="525"/>
                    <a:pt x="24753" y="525"/>
                  </a:cubicBezTo>
                  <a:cubicBezTo>
                    <a:pt x="26647" y="525"/>
                    <a:pt x="29368" y="422"/>
                    <a:pt x="31796" y="422"/>
                  </a:cubicBezTo>
                  <a:cubicBezTo>
                    <a:pt x="32920" y="422"/>
                    <a:pt x="33981" y="444"/>
                    <a:pt x="34869" y="509"/>
                  </a:cubicBezTo>
                  <a:cubicBezTo>
                    <a:pt x="37431" y="470"/>
                    <a:pt x="40856" y="512"/>
                    <a:pt x="44120" y="421"/>
                  </a:cubicBezTo>
                  <a:lnTo>
                    <a:pt x="44120" y="421"/>
                  </a:lnTo>
                  <a:cubicBezTo>
                    <a:pt x="42451" y="531"/>
                    <a:pt x="46827" y="437"/>
                    <a:pt x="46538" y="546"/>
                  </a:cubicBezTo>
                  <a:lnTo>
                    <a:pt x="46538" y="546"/>
                  </a:lnTo>
                  <a:cubicBezTo>
                    <a:pt x="46871" y="478"/>
                    <a:pt x="47768" y="459"/>
                    <a:pt x="48893" y="459"/>
                  </a:cubicBezTo>
                  <a:cubicBezTo>
                    <a:pt x="50326" y="459"/>
                    <a:pt x="52131" y="489"/>
                    <a:pt x="53621" y="489"/>
                  </a:cubicBezTo>
                  <a:cubicBezTo>
                    <a:pt x="55084" y="489"/>
                    <a:pt x="56244" y="460"/>
                    <a:pt x="56446" y="341"/>
                  </a:cubicBezTo>
                  <a:cubicBezTo>
                    <a:pt x="57885" y="373"/>
                    <a:pt x="58407" y="381"/>
                    <a:pt x="58633" y="381"/>
                  </a:cubicBezTo>
                  <a:cubicBezTo>
                    <a:pt x="58900" y="381"/>
                    <a:pt x="58749" y="369"/>
                    <a:pt x="59214" y="369"/>
                  </a:cubicBezTo>
                  <a:cubicBezTo>
                    <a:pt x="59563" y="369"/>
                    <a:pt x="60259" y="376"/>
                    <a:pt x="61738" y="399"/>
                  </a:cubicBezTo>
                  <a:cubicBezTo>
                    <a:pt x="61726" y="437"/>
                    <a:pt x="60872" y="437"/>
                    <a:pt x="60533" y="444"/>
                  </a:cubicBezTo>
                  <a:cubicBezTo>
                    <a:pt x="60830" y="454"/>
                    <a:pt x="61108" y="458"/>
                    <a:pt x="61369" y="458"/>
                  </a:cubicBezTo>
                  <a:cubicBezTo>
                    <a:pt x="62393" y="458"/>
                    <a:pt x="63181" y="396"/>
                    <a:pt x="64023" y="396"/>
                  </a:cubicBezTo>
                  <a:cubicBezTo>
                    <a:pt x="64431" y="396"/>
                    <a:pt x="64852" y="411"/>
                    <a:pt x="65318" y="454"/>
                  </a:cubicBezTo>
                  <a:cubicBezTo>
                    <a:pt x="65696" y="456"/>
                    <a:pt x="66009" y="457"/>
                    <a:pt x="66270" y="457"/>
                  </a:cubicBezTo>
                  <a:cubicBezTo>
                    <a:pt x="68832" y="457"/>
                    <a:pt x="66231" y="353"/>
                    <a:pt x="68438" y="270"/>
                  </a:cubicBezTo>
                  <a:lnTo>
                    <a:pt x="68438" y="270"/>
                  </a:lnTo>
                  <a:cubicBezTo>
                    <a:pt x="72699" y="312"/>
                    <a:pt x="71499" y="356"/>
                    <a:pt x="73854" y="497"/>
                  </a:cubicBezTo>
                  <a:cubicBezTo>
                    <a:pt x="74238" y="335"/>
                    <a:pt x="76772" y="413"/>
                    <a:pt x="78855" y="330"/>
                  </a:cubicBezTo>
                  <a:cubicBezTo>
                    <a:pt x="78337" y="321"/>
                    <a:pt x="75437" y="290"/>
                    <a:pt x="77339" y="229"/>
                  </a:cubicBezTo>
                  <a:lnTo>
                    <a:pt x="77339" y="229"/>
                  </a:lnTo>
                  <a:cubicBezTo>
                    <a:pt x="77757" y="231"/>
                    <a:pt x="78133" y="232"/>
                    <a:pt x="78473" y="232"/>
                  </a:cubicBezTo>
                  <a:cubicBezTo>
                    <a:pt x="82159" y="232"/>
                    <a:pt x="81686" y="118"/>
                    <a:pt x="85928" y="78"/>
                  </a:cubicBezTo>
                  <a:lnTo>
                    <a:pt x="85928" y="78"/>
                  </a:lnTo>
                  <a:cubicBezTo>
                    <a:pt x="86916" y="154"/>
                    <a:pt x="86248" y="166"/>
                    <a:pt x="85451" y="166"/>
                  </a:cubicBezTo>
                  <a:cubicBezTo>
                    <a:pt x="85048" y="166"/>
                    <a:pt x="84613" y="163"/>
                    <a:pt x="84341" y="163"/>
                  </a:cubicBezTo>
                  <a:cubicBezTo>
                    <a:pt x="83877" y="163"/>
                    <a:pt x="83892" y="172"/>
                    <a:pt x="85376" y="224"/>
                  </a:cubicBezTo>
                  <a:cubicBezTo>
                    <a:pt x="82447" y="308"/>
                    <a:pt x="80225" y="300"/>
                    <a:pt x="78654" y="429"/>
                  </a:cubicBezTo>
                  <a:cubicBezTo>
                    <a:pt x="79159" y="430"/>
                    <a:pt x="79678" y="431"/>
                    <a:pt x="80208" y="431"/>
                  </a:cubicBezTo>
                  <a:cubicBezTo>
                    <a:pt x="83810" y="431"/>
                    <a:pt x="87930" y="401"/>
                    <a:pt x="91676" y="335"/>
                  </a:cubicBezTo>
                  <a:lnTo>
                    <a:pt x="91676" y="335"/>
                  </a:lnTo>
                  <a:cubicBezTo>
                    <a:pt x="94063" y="360"/>
                    <a:pt x="90460" y="419"/>
                    <a:pt x="92332" y="436"/>
                  </a:cubicBezTo>
                  <a:cubicBezTo>
                    <a:pt x="92906" y="446"/>
                    <a:pt x="93443" y="451"/>
                    <a:pt x="93953" y="451"/>
                  </a:cubicBezTo>
                  <a:cubicBezTo>
                    <a:pt x="96720" y="451"/>
                    <a:pt x="98652" y="318"/>
                    <a:pt x="100958" y="318"/>
                  </a:cubicBezTo>
                  <a:cubicBezTo>
                    <a:pt x="101383" y="318"/>
                    <a:pt x="101820" y="322"/>
                    <a:pt x="102278" y="333"/>
                  </a:cubicBezTo>
                  <a:lnTo>
                    <a:pt x="101573" y="424"/>
                  </a:lnTo>
                  <a:cubicBezTo>
                    <a:pt x="102219" y="386"/>
                    <a:pt x="103192" y="374"/>
                    <a:pt x="104346" y="374"/>
                  </a:cubicBezTo>
                  <a:cubicBezTo>
                    <a:pt x="106152" y="374"/>
                    <a:pt x="108399" y="403"/>
                    <a:pt x="110523" y="403"/>
                  </a:cubicBezTo>
                  <a:cubicBezTo>
                    <a:pt x="111396" y="403"/>
                    <a:pt x="112248" y="398"/>
                    <a:pt x="113040" y="384"/>
                  </a:cubicBezTo>
                  <a:cubicBezTo>
                    <a:pt x="112534" y="338"/>
                    <a:pt x="112206" y="307"/>
                    <a:pt x="112726" y="277"/>
                  </a:cubicBezTo>
                  <a:lnTo>
                    <a:pt x="112726" y="277"/>
                  </a:lnTo>
                  <a:cubicBezTo>
                    <a:pt x="112709" y="338"/>
                    <a:pt x="113083" y="358"/>
                    <a:pt x="113715" y="358"/>
                  </a:cubicBezTo>
                  <a:cubicBezTo>
                    <a:pt x="114998" y="358"/>
                    <a:pt x="117343" y="274"/>
                    <a:pt x="119631" y="274"/>
                  </a:cubicBezTo>
                  <a:cubicBezTo>
                    <a:pt x="120487" y="274"/>
                    <a:pt x="121335" y="286"/>
                    <a:pt x="122116" y="318"/>
                  </a:cubicBezTo>
                  <a:cubicBezTo>
                    <a:pt x="121806" y="173"/>
                    <a:pt x="125590" y="90"/>
                    <a:pt x="127985" y="75"/>
                  </a:cubicBezTo>
                  <a:cubicBezTo>
                    <a:pt x="128830" y="115"/>
                    <a:pt x="128649" y="176"/>
                    <a:pt x="128638" y="214"/>
                  </a:cubicBezTo>
                  <a:cubicBezTo>
                    <a:pt x="128067" y="201"/>
                    <a:pt x="127582" y="196"/>
                    <a:pt x="127160" y="196"/>
                  </a:cubicBezTo>
                  <a:cubicBezTo>
                    <a:pt x="124821" y="196"/>
                    <a:pt x="124429" y="364"/>
                    <a:pt x="122153" y="432"/>
                  </a:cubicBezTo>
                  <a:lnTo>
                    <a:pt x="122153" y="432"/>
                  </a:lnTo>
                  <a:cubicBezTo>
                    <a:pt x="124759" y="374"/>
                    <a:pt x="128704" y="440"/>
                    <a:pt x="130837" y="338"/>
                  </a:cubicBezTo>
                  <a:lnTo>
                    <a:pt x="130837" y="338"/>
                  </a:lnTo>
                  <a:lnTo>
                    <a:pt x="129954" y="454"/>
                  </a:lnTo>
                  <a:cubicBezTo>
                    <a:pt x="130068" y="454"/>
                    <a:pt x="130178" y="455"/>
                    <a:pt x="130284" y="455"/>
                  </a:cubicBezTo>
                  <a:cubicBezTo>
                    <a:pt x="132958" y="455"/>
                    <a:pt x="133207" y="278"/>
                    <a:pt x="135280" y="278"/>
                  </a:cubicBezTo>
                  <a:cubicBezTo>
                    <a:pt x="135707" y="278"/>
                    <a:pt x="136210" y="285"/>
                    <a:pt x="136828" y="303"/>
                  </a:cubicBezTo>
                  <a:lnTo>
                    <a:pt x="136457" y="388"/>
                  </a:lnTo>
                  <a:cubicBezTo>
                    <a:pt x="136743" y="387"/>
                    <a:pt x="137030" y="387"/>
                    <a:pt x="137319" y="387"/>
                  </a:cubicBezTo>
                  <a:cubicBezTo>
                    <a:pt x="141673" y="387"/>
                    <a:pt x="146406" y="434"/>
                    <a:pt x="150748" y="434"/>
                  </a:cubicBezTo>
                  <a:cubicBezTo>
                    <a:pt x="153722" y="434"/>
                    <a:pt x="156513" y="412"/>
                    <a:pt x="158872" y="338"/>
                  </a:cubicBezTo>
                  <a:cubicBezTo>
                    <a:pt x="159397" y="267"/>
                    <a:pt x="156356" y="105"/>
                    <a:pt x="156199" y="50"/>
                  </a:cubicBezTo>
                  <a:cubicBezTo>
                    <a:pt x="152597" y="110"/>
                    <a:pt x="150520" y="232"/>
                    <a:pt x="147767" y="293"/>
                  </a:cubicBezTo>
                  <a:lnTo>
                    <a:pt x="147807" y="161"/>
                  </a:lnTo>
                  <a:lnTo>
                    <a:pt x="147807" y="161"/>
                  </a:lnTo>
                  <a:cubicBezTo>
                    <a:pt x="147183" y="252"/>
                    <a:pt x="143874" y="305"/>
                    <a:pt x="145705" y="376"/>
                  </a:cubicBezTo>
                  <a:cubicBezTo>
                    <a:pt x="145338" y="387"/>
                    <a:pt x="145046" y="392"/>
                    <a:pt x="144802" y="392"/>
                  </a:cubicBezTo>
                  <a:cubicBezTo>
                    <a:pt x="143818" y="392"/>
                    <a:pt x="143629" y="318"/>
                    <a:pt x="142534" y="318"/>
                  </a:cubicBezTo>
                  <a:cubicBezTo>
                    <a:pt x="142241" y="318"/>
                    <a:pt x="141885" y="323"/>
                    <a:pt x="141431" y="336"/>
                  </a:cubicBezTo>
                  <a:cubicBezTo>
                    <a:pt x="141643" y="197"/>
                    <a:pt x="143177" y="182"/>
                    <a:pt x="143202" y="67"/>
                  </a:cubicBezTo>
                  <a:lnTo>
                    <a:pt x="143202" y="67"/>
                  </a:lnTo>
                  <a:lnTo>
                    <a:pt x="140958" y="136"/>
                  </a:lnTo>
                  <a:cubicBezTo>
                    <a:pt x="141668" y="81"/>
                    <a:pt x="139615" y="88"/>
                    <a:pt x="140302" y="35"/>
                  </a:cubicBezTo>
                  <a:lnTo>
                    <a:pt x="140302" y="35"/>
                  </a:lnTo>
                  <a:cubicBezTo>
                    <a:pt x="139149" y="82"/>
                    <a:pt x="138190" y="97"/>
                    <a:pt x="137315" y="97"/>
                  </a:cubicBezTo>
                  <a:cubicBezTo>
                    <a:pt x="135498" y="97"/>
                    <a:pt x="134040" y="30"/>
                    <a:pt x="131950" y="30"/>
                  </a:cubicBezTo>
                  <a:cubicBezTo>
                    <a:pt x="131420" y="30"/>
                    <a:pt x="130848" y="34"/>
                    <a:pt x="130220" y="45"/>
                  </a:cubicBezTo>
                  <a:lnTo>
                    <a:pt x="132605" y="70"/>
                  </a:lnTo>
                  <a:cubicBezTo>
                    <a:pt x="132587" y="146"/>
                    <a:pt x="131221" y="139"/>
                    <a:pt x="130189" y="161"/>
                  </a:cubicBezTo>
                  <a:cubicBezTo>
                    <a:pt x="129020" y="53"/>
                    <a:pt x="128321" y="68"/>
                    <a:pt x="126118" y="20"/>
                  </a:cubicBezTo>
                  <a:cubicBezTo>
                    <a:pt x="124223" y="81"/>
                    <a:pt x="123165" y="219"/>
                    <a:pt x="120598" y="219"/>
                  </a:cubicBezTo>
                  <a:cubicBezTo>
                    <a:pt x="121144" y="72"/>
                    <a:pt x="116334" y="139"/>
                    <a:pt x="115856" y="15"/>
                  </a:cubicBezTo>
                  <a:cubicBezTo>
                    <a:pt x="115306" y="161"/>
                    <a:pt x="110889" y="67"/>
                    <a:pt x="110531" y="151"/>
                  </a:cubicBezTo>
                  <a:cubicBezTo>
                    <a:pt x="110101" y="160"/>
                    <a:pt x="109621" y="165"/>
                    <a:pt x="109165" y="165"/>
                  </a:cubicBezTo>
                  <a:cubicBezTo>
                    <a:pt x="108166" y="165"/>
                    <a:pt x="107283" y="142"/>
                    <a:pt x="107292" y="88"/>
                  </a:cubicBezTo>
                  <a:cubicBezTo>
                    <a:pt x="107489" y="83"/>
                    <a:pt x="107898" y="73"/>
                    <a:pt x="108323" y="63"/>
                  </a:cubicBezTo>
                  <a:lnTo>
                    <a:pt x="106957" y="57"/>
                  </a:lnTo>
                  <a:cubicBezTo>
                    <a:pt x="107088" y="40"/>
                    <a:pt x="107038" y="29"/>
                    <a:pt x="107199" y="25"/>
                  </a:cubicBezTo>
                  <a:cubicBezTo>
                    <a:pt x="107180" y="25"/>
                    <a:pt x="107162" y="25"/>
                    <a:pt x="107143" y="25"/>
                  </a:cubicBezTo>
                  <a:cubicBezTo>
                    <a:pt x="106278" y="25"/>
                    <a:pt x="106037" y="81"/>
                    <a:pt x="105330" y="81"/>
                  </a:cubicBezTo>
                  <a:cubicBezTo>
                    <a:pt x="105086" y="81"/>
                    <a:pt x="104786" y="75"/>
                    <a:pt x="104387" y="57"/>
                  </a:cubicBezTo>
                  <a:cubicBezTo>
                    <a:pt x="104398" y="17"/>
                    <a:pt x="105257" y="17"/>
                    <a:pt x="105956" y="2"/>
                  </a:cubicBezTo>
                  <a:cubicBezTo>
                    <a:pt x="105798" y="1"/>
                    <a:pt x="105642" y="0"/>
                    <a:pt x="105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3584800" y="1431525"/>
              <a:ext cx="59200" cy="2550"/>
            </a:xfrm>
            <a:custGeom>
              <a:avLst/>
              <a:gdLst/>
              <a:ahLst/>
              <a:cxnLst/>
              <a:rect l="l" t="t" r="r" b="b"/>
              <a:pathLst>
                <a:path w="2368" h="102" extrusionOk="0">
                  <a:moveTo>
                    <a:pt x="0" y="0"/>
                  </a:moveTo>
                  <a:lnTo>
                    <a:pt x="247" y="86"/>
                  </a:lnTo>
                  <a:cubicBezTo>
                    <a:pt x="554" y="81"/>
                    <a:pt x="862" y="77"/>
                    <a:pt x="1165" y="77"/>
                  </a:cubicBezTo>
                  <a:cubicBezTo>
                    <a:pt x="1540" y="77"/>
                    <a:pt x="1906" y="82"/>
                    <a:pt x="2248" y="96"/>
                  </a:cubicBezTo>
                  <a:lnTo>
                    <a:pt x="2248" y="96"/>
                  </a:lnTo>
                  <a:lnTo>
                    <a:pt x="0" y="0"/>
                  </a:lnTo>
                  <a:close/>
                  <a:moveTo>
                    <a:pt x="2248" y="96"/>
                  </a:moveTo>
                  <a:lnTo>
                    <a:pt x="2367" y="101"/>
                  </a:lnTo>
                  <a:cubicBezTo>
                    <a:pt x="2328" y="99"/>
                    <a:pt x="2288" y="98"/>
                    <a:pt x="2248" y="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556500" y="1433675"/>
              <a:ext cx="36175" cy="1050"/>
            </a:xfrm>
            <a:custGeom>
              <a:avLst/>
              <a:gdLst/>
              <a:ahLst/>
              <a:cxnLst/>
              <a:rect l="l" t="t" r="r" b="b"/>
              <a:pathLst>
                <a:path w="1447" h="42" extrusionOk="0">
                  <a:moveTo>
                    <a:pt x="1379" y="0"/>
                  </a:moveTo>
                  <a:cubicBezTo>
                    <a:pt x="897" y="8"/>
                    <a:pt x="432" y="25"/>
                    <a:pt x="0" y="42"/>
                  </a:cubicBezTo>
                  <a:cubicBezTo>
                    <a:pt x="76" y="42"/>
                    <a:pt x="151" y="42"/>
                    <a:pt x="225" y="42"/>
                  </a:cubicBezTo>
                  <a:cubicBezTo>
                    <a:pt x="663" y="42"/>
                    <a:pt x="1079" y="37"/>
                    <a:pt x="1447" y="2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2301600" y="1434475"/>
              <a:ext cx="64175" cy="825"/>
            </a:xfrm>
            <a:custGeom>
              <a:avLst/>
              <a:gdLst/>
              <a:ahLst/>
              <a:cxnLst/>
              <a:rect l="l" t="t" r="r" b="b"/>
              <a:pathLst>
                <a:path w="2567" h="33" extrusionOk="0">
                  <a:moveTo>
                    <a:pt x="1145" y="0"/>
                  </a:moveTo>
                  <a:cubicBezTo>
                    <a:pt x="783" y="0"/>
                    <a:pt x="392" y="3"/>
                    <a:pt x="1" y="11"/>
                  </a:cubicBezTo>
                  <a:cubicBezTo>
                    <a:pt x="369" y="24"/>
                    <a:pt x="943" y="32"/>
                    <a:pt x="1474" y="32"/>
                  </a:cubicBezTo>
                  <a:cubicBezTo>
                    <a:pt x="1916" y="32"/>
                    <a:pt x="2328" y="26"/>
                    <a:pt x="2567" y="13"/>
                  </a:cubicBezTo>
                  <a:cubicBezTo>
                    <a:pt x="2245" y="8"/>
                    <a:pt x="1732" y="0"/>
                    <a:pt x="1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297150" y="1436275"/>
              <a:ext cx="33825" cy="800"/>
            </a:xfrm>
            <a:custGeom>
              <a:avLst/>
              <a:gdLst/>
              <a:ahLst/>
              <a:cxnLst/>
              <a:rect l="l" t="t" r="r" b="b"/>
              <a:pathLst>
                <a:path w="1353" h="32" extrusionOk="0">
                  <a:moveTo>
                    <a:pt x="0" y="0"/>
                  </a:moveTo>
                  <a:lnTo>
                    <a:pt x="1180" y="32"/>
                  </a:lnTo>
                  <a:lnTo>
                    <a:pt x="135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1831975" y="1435975"/>
              <a:ext cx="460400" cy="1595250"/>
            </a:xfrm>
            <a:custGeom>
              <a:avLst/>
              <a:gdLst/>
              <a:ahLst/>
              <a:cxnLst/>
              <a:rect l="l" t="t" r="r" b="b"/>
              <a:pathLst>
                <a:path w="18416" h="63810" extrusionOk="0">
                  <a:moveTo>
                    <a:pt x="4705" y="1"/>
                  </a:moveTo>
                  <a:cubicBezTo>
                    <a:pt x="3068" y="1"/>
                    <a:pt x="1802" y="56"/>
                    <a:pt x="533" y="56"/>
                  </a:cubicBezTo>
                  <a:cubicBezTo>
                    <a:pt x="396" y="56"/>
                    <a:pt x="259" y="55"/>
                    <a:pt x="122" y="54"/>
                  </a:cubicBezTo>
                  <a:cubicBezTo>
                    <a:pt x="115" y="709"/>
                    <a:pt x="90" y="1365"/>
                    <a:pt x="32" y="2086"/>
                  </a:cubicBezTo>
                  <a:lnTo>
                    <a:pt x="26" y="1752"/>
                  </a:lnTo>
                  <a:lnTo>
                    <a:pt x="26" y="1752"/>
                  </a:lnTo>
                  <a:cubicBezTo>
                    <a:pt x="1" y="2427"/>
                    <a:pt x="47" y="3639"/>
                    <a:pt x="70" y="4670"/>
                  </a:cubicBezTo>
                  <a:cubicBezTo>
                    <a:pt x="100" y="4331"/>
                    <a:pt x="117" y="3310"/>
                    <a:pt x="140" y="2624"/>
                  </a:cubicBezTo>
                  <a:cubicBezTo>
                    <a:pt x="163" y="3669"/>
                    <a:pt x="271" y="4200"/>
                    <a:pt x="317" y="4549"/>
                  </a:cubicBezTo>
                  <a:cubicBezTo>
                    <a:pt x="208" y="5721"/>
                    <a:pt x="370" y="6105"/>
                    <a:pt x="315" y="7966"/>
                  </a:cubicBezTo>
                  <a:cubicBezTo>
                    <a:pt x="302" y="8050"/>
                    <a:pt x="291" y="8088"/>
                    <a:pt x="282" y="8088"/>
                  </a:cubicBezTo>
                  <a:cubicBezTo>
                    <a:pt x="215" y="8088"/>
                    <a:pt x="216" y="6323"/>
                    <a:pt x="170" y="5715"/>
                  </a:cubicBezTo>
                  <a:lnTo>
                    <a:pt x="170" y="5715"/>
                  </a:lnTo>
                  <a:lnTo>
                    <a:pt x="237" y="7953"/>
                  </a:lnTo>
                  <a:cubicBezTo>
                    <a:pt x="244" y="10005"/>
                    <a:pt x="128" y="9975"/>
                    <a:pt x="74" y="10988"/>
                  </a:cubicBezTo>
                  <a:cubicBezTo>
                    <a:pt x="94" y="11436"/>
                    <a:pt x="107" y="11586"/>
                    <a:pt x="118" y="11586"/>
                  </a:cubicBezTo>
                  <a:cubicBezTo>
                    <a:pt x="139" y="11586"/>
                    <a:pt x="149" y="10963"/>
                    <a:pt x="182" y="10963"/>
                  </a:cubicBezTo>
                  <a:cubicBezTo>
                    <a:pt x="195" y="10963"/>
                    <a:pt x="212" y="11071"/>
                    <a:pt x="236" y="11377"/>
                  </a:cubicBezTo>
                  <a:cubicBezTo>
                    <a:pt x="116" y="13483"/>
                    <a:pt x="144" y="22279"/>
                    <a:pt x="233" y="26921"/>
                  </a:cubicBezTo>
                  <a:lnTo>
                    <a:pt x="233" y="26921"/>
                  </a:lnTo>
                  <a:cubicBezTo>
                    <a:pt x="205" y="26133"/>
                    <a:pt x="139" y="26631"/>
                    <a:pt x="153" y="25035"/>
                  </a:cubicBezTo>
                  <a:lnTo>
                    <a:pt x="153" y="25035"/>
                  </a:lnTo>
                  <a:cubicBezTo>
                    <a:pt x="130" y="25707"/>
                    <a:pt x="181" y="28112"/>
                    <a:pt x="259" y="28131"/>
                  </a:cubicBezTo>
                  <a:cubicBezTo>
                    <a:pt x="327" y="31228"/>
                    <a:pt x="279" y="35156"/>
                    <a:pt x="208" y="38043"/>
                  </a:cubicBezTo>
                  <a:lnTo>
                    <a:pt x="285" y="37205"/>
                  </a:lnTo>
                  <a:lnTo>
                    <a:pt x="285" y="37205"/>
                  </a:lnTo>
                  <a:cubicBezTo>
                    <a:pt x="416" y="39632"/>
                    <a:pt x="189" y="43335"/>
                    <a:pt x="266" y="47628"/>
                  </a:cubicBezTo>
                  <a:lnTo>
                    <a:pt x="267" y="47539"/>
                  </a:lnTo>
                  <a:cubicBezTo>
                    <a:pt x="284" y="48920"/>
                    <a:pt x="472" y="50101"/>
                    <a:pt x="433" y="52629"/>
                  </a:cubicBezTo>
                  <a:cubicBezTo>
                    <a:pt x="345" y="51958"/>
                    <a:pt x="348" y="50694"/>
                    <a:pt x="268" y="50694"/>
                  </a:cubicBezTo>
                  <a:cubicBezTo>
                    <a:pt x="264" y="50694"/>
                    <a:pt x="260" y="50697"/>
                    <a:pt x="256" y="50704"/>
                  </a:cubicBezTo>
                  <a:lnTo>
                    <a:pt x="256" y="50704"/>
                  </a:lnTo>
                  <a:lnTo>
                    <a:pt x="256" y="50702"/>
                  </a:lnTo>
                  <a:lnTo>
                    <a:pt x="256" y="50704"/>
                  </a:lnTo>
                  <a:cubicBezTo>
                    <a:pt x="256" y="50704"/>
                    <a:pt x="256" y="50704"/>
                    <a:pt x="256" y="50704"/>
                  </a:cubicBezTo>
                  <a:lnTo>
                    <a:pt x="256" y="50704"/>
                  </a:lnTo>
                  <a:lnTo>
                    <a:pt x="376" y="54496"/>
                  </a:lnTo>
                  <a:cubicBezTo>
                    <a:pt x="324" y="55071"/>
                    <a:pt x="372" y="58343"/>
                    <a:pt x="318" y="58343"/>
                  </a:cubicBezTo>
                  <a:cubicBezTo>
                    <a:pt x="310" y="58343"/>
                    <a:pt x="298" y="58260"/>
                    <a:pt x="284" y="58068"/>
                  </a:cubicBezTo>
                  <a:lnTo>
                    <a:pt x="284" y="58068"/>
                  </a:lnTo>
                  <a:cubicBezTo>
                    <a:pt x="406" y="59983"/>
                    <a:pt x="323" y="63809"/>
                    <a:pt x="424" y="63809"/>
                  </a:cubicBezTo>
                  <a:cubicBezTo>
                    <a:pt x="442" y="63809"/>
                    <a:pt x="465" y="63687"/>
                    <a:pt x="497" y="63409"/>
                  </a:cubicBezTo>
                  <a:cubicBezTo>
                    <a:pt x="424" y="52291"/>
                    <a:pt x="547" y="36932"/>
                    <a:pt x="362" y="24050"/>
                  </a:cubicBezTo>
                  <a:lnTo>
                    <a:pt x="362" y="24050"/>
                  </a:lnTo>
                  <a:lnTo>
                    <a:pt x="446" y="26115"/>
                  </a:lnTo>
                  <a:cubicBezTo>
                    <a:pt x="279" y="19420"/>
                    <a:pt x="628" y="16944"/>
                    <a:pt x="299" y="11558"/>
                  </a:cubicBezTo>
                  <a:lnTo>
                    <a:pt x="299" y="11558"/>
                  </a:lnTo>
                  <a:lnTo>
                    <a:pt x="468" y="12281"/>
                  </a:lnTo>
                  <a:cubicBezTo>
                    <a:pt x="516" y="9214"/>
                    <a:pt x="223" y="6412"/>
                    <a:pt x="403" y="3212"/>
                  </a:cubicBezTo>
                  <a:lnTo>
                    <a:pt x="403" y="3212"/>
                  </a:lnTo>
                  <a:lnTo>
                    <a:pt x="332" y="3520"/>
                  </a:lnTo>
                  <a:cubicBezTo>
                    <a:pt x="332" y="2674"/>
                    <a:pt x="363" y="2340"/>
                    <a:pt x="365" y="1481"/>
                  </a:cubicBezTo>
                  <a:lnTo>
                    <a:pt x="365" y="1481"/>
                  </a:lnTo>
                  <a:lnTo>
                    <a:pt x="333" y="1822"/>
                  </a:lnTo>
                  <a:cubicBezTo>
                    <a:pt x="319" y="1234"/>
                    <a:pt x="305" y="713"/>
                    <a:pt x="292" y="224"/>
                  </a:cubicBezTo>
                  <a:cubicBezTo>
                    <a:pt x="405" y="223"/>
                    <a:pt x="514" y="221"/>
                    <a:pt x="623" y="219"/>
                  </a:cubicBezTo>
                  <a:cubicBezTo>
                    <a:pt x="784" y="218"/>
                    <a:pt x="944" y="218"/>
                    <a:pt x="1103" y="216"/>
                  </a:cubicBezTo>
                  <a:cubicBezTo>
                    <a:pt x="1423" y="218"/>
                    <a:pt x="1742" y="218"/>
                    <a:pt x="2066" y="219"/>
                  </a:cubicBezTo>
                  <a:cubicBezTo>
                    <a:pt x="2717" y="229"/>
                    <a:pt x="3396" y="241"/>
                    <a:pt x="4179" y="252"/>
                  </a:cubicBezTo>
                  <a:cubicBezTo>
                    <a:pt x="4261" y="282"/>
                    <a:pt x="3941" y="286"/>
                    <a:pt x="3521" y="286"/>
                  </a:cubicBezTo>
                  <a:cubicBezTo>
                    <a:pt x="3369" y="286"/>
                    <a:pt x="3203" y="286"/>
                    <a:pt x="3039" y="286"/>
                  </a:cubicBezTo>
                  <a:cubicBezTo>
                    <a:pt x="2834" y="286"/>
                    <a:pt x="2632" y="287"/>
                    <a:pt x="2460" y="291"/>
                  </a:cubicBezTo>
                  <a:cubicBezTo>
                    <a:pt x="2654" y="301"/>
                    <a:pt x="2874" y="305"/>
                    <a:pt x="3115" y="305"/>
                  </a:cubicBezTo>
                  <a:cubicBezTo>
                    <a:pt x="4128" y="305"/>
                    <a:pt x="5515" y="231"/>
                    <a:pt x="6893" y="231"/>
                  </a:cubicBezTo>
                  <a:cubicBezTo>
                    <a:pt x="6905" y="231"/>
                    <a:pt x="6917" y="231"/>
                    <a:pt x="6930" y="231"/>
                  </a:cubicBezTo>
                  <a:cubicBezTo>
                    <a:pt x="8277" y="277"/>
                    <a:pt x="6910" y="309"/>
                    <a:pt x="6724" y="332"/>
                  </a:cubicBezTo>
                  <a:cubicBezTo>
                    <a:pt x="7793" y="316"/>
                    <a:pt x="8740" y="311"/>
                    <a:pt x="9604" y="311"/>
                  </a:cubicBezTo>
                  <a:cubicBezTo>
                    <a:pt x="10970" y="311"/>
                    <a:pt x="12125" y="323"/>
                    <a:pt x="13215" y="323"/>
                  </a:cubicBezTo>
                  <a:cubicBezTo>
                    <a:pt x="14761" y="323"/>
                    <a:pt x="16175" y="299"/>
                    <a:pt x="17871" y="181"/>
                  </a:cubicBezTo>
                  <a:cubicBezTo>
                    <a:pt x="18223" y="137"/>
                    <a:pt x="16535" y="97"/>
                    <a:pt x="18415" y="74"/>
                  </a:cubicBezTo>
                  <a:cubicBezTo>
                    <a:pt x="17532" y="54"/>
                    <a:pt x="16694" y="45"/>
                    <a:pt x="15881" y="45"/>
                  </a:cubicBezTo>
                  <a:cubicBezTo>
                    <a:pt x="13559" y="45"/>
                    <a:pt x="11453" y="113"/>
                    <a:pt x="9154" y="163"/>
                  </a:cubicBezTo>
                  <a:lnTo>
                    <a:pt x="10015" y="163"/>
                  </a:lnTo>
                  <a:cubicBezTo>
                    <a:pt x="9261" y="238"/>
                    <a:pt x="8794" y="262"/>
                    <a:pt x="8395" y="262"/>
                  </a:cubicBezTo>
                  <a:cubicBezTo>
                    <a:pt x="7702" y="262"/>
                    <a:pt x="7214" y="190"/>
                    <a:pt x="5790" y="190"/>
                  </a:cubicBezTo>
                  <a:cubicBezTo>
                    <a:pt x="5355" y="190"/>
                    <a:pt x="4832" y="197"/>
                    <a:pt x="4190" y="214"/>
                  </a:cubicBezTo>
                  <a:cubicBezTo>
                    <a:pt x="5236" y="113"/>
                    <a:pt x="6954" y="115"/>
                    <a:pt x="7640" y="62"/>
                  </a:cubicBezTo>
                  <a:cubicBezTo>
                    <a:pt x="6524" y="16"/>
                    <a:pt x="5564" y="1"/>
                    <a:pt x="4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1839550" y="3045950"/>
              <a:ext cx="5825" cy="79150"/>
            </a:xfrm>
            <a:custGeom>
              <a:avLst/>
              <a:gdLst/>
              <a:ahLst/>
              <a:cxnLst/>
              <a:rect l="l" t="t" r="r" b="b"/>
              <a:pathLst>
                <a:path w="233" h="3166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422"/>
                    <a:pt x="118" y="3166"/>
                    <a:pt x="190" y="3166"/>
                  </a:cubicBezTo>
                  <a:cubicBezTo>
                    <a:pt x="196" y="3166"/>
                    <a:pt x="202" y="3154"/>
                    <a:pt x="208" y="3129"/>
                  </a:cubicBezTo>
                  <a:cubicBezTo>
                    <a:pt x="184" y="2089"/>
                    <a:pt x="232" y="735"/>
                    <a:pt x="169" y="553"/>
                  </a:cubicBezTo>
                  <a:cubicBezTo>
                    <a:pt x="155" y="724"/>
                    <a:pt x="117" y="704"/>
                    <a:pt x="131" y="1397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1837275" y="3149700"/>
              <a:ext cx="12600" cy="1017925"/>
            </a:xfrm>
            <a:custGeom>
              <a:avLst/>
              <a:gdLst/>
              <a:ahLst/>
              <a:cxnLst/>
              <a:rect l="l" t="t" r="r" b="b"/>
              <a:pathLst>
                <a:path w="504" h="40717" extrusionOk="0">
                  <a:moveTo>
                    <a:pt x="149" y="33699"/>
                  </a:moveTo>
                  <a:cubicBezTo>
                    <a:pt x="147" y="33736"/>
                    <a:pt x="145" y="33776"/>
                    <a:pt x="143" y="33818"/>
                  </a:cubicBezTo>
                  <a:cubicBezTo>
                    <a:pt x="145" y="33780"/>
                    <a:pt x="147" y="33740"/>
                    <a:pt x="149" y="33699"/>
                  </a:cubicBezTo>
                  <a:close/>
                  <a:moveTo>
                    <a:pt x="235" y="0"/>
                  </a:moveTo>
                  <a:cubicBezTo>
                    <a:pt x="220" y="0"/>
                    <a:pt x="200" y="98"/>
                    <a:pt x="174" y="319"/>
                  </a:cubicBezTo>
                  <a:cubicBezTo>
                    <a:pt x="158" y="473"/>
                    <a:pt x="259" y="1531"/>
                    <a:pt x="227" y="2718"/>
                  </a:cubicBezTo>
                  <a:lnTo>
                    <a:pt x="164" y="2526"/>
                  </a:lnTo>
                  <a:lnTo>
                    <a:pt x="186" y="5270"/>
                  </a:lnTo>
                  <a:lnTo>
                    <a:pt x="110" y="4393"/>
                  </a:lnTo>
                  <a:lnTo>
                    <a:pt x="110" y="4393"/>
                  </a:lnTo>
                  <a:cubicBezTo>
                    <a:pt x="1" y="8139"/>
                    <a:pt x="340" y="7020"/>
                    <a:pt x="269" y="11620"/>
                  </a:cubicBezTo>
                  <a:lnTo>
                    <a:pt x="115" y="11588"/>
                  </a:lnTo>
                  <a:lnTo>
                    <a:pt x="115" y="11588"/>
                  </a:lnTo>
                  <a:cubicBezTo>
                    <a:pt x="105" y="14660"/>
                    <a:pt x="158" y="16213"/>
                    <a:pt x="63" y="18919"/>
                  </a:cubicBezTo>
                  <a:cubicBezTo>
                    <a:pt x="63" y="18919"/>
                    <a:pt x="64" y="18919"/>
                    <a:pt x="65" y="18919"/>
                  </a:cubicBezTo>
                  <a:cubicBezTo>
                    <a:pt x="76" y="18919"/>
                    <a:pt x="139" y="18899"/>
                    <a:pt x="111" y="18419"/>
                  </a:cubicBezTo>
                  <a:cubicBezTo>
                    <a:pt x="117" y="18012"/>
                    <a:pt x="159" y="17505"/>
                    <a:pt x="199" y="17505"/>
                  </a:cubicBezTo>
                  <a:cubicBezTo>
                    <a:pt x="209" y="17505"/>
                    <a:pt x="218" y="17535"/>
                    <a:pt x="227" y="17603"/>
                  </a:cubicBezTo>
                  <a:cubicBezTo>
                    <a:pt x="268" y="19176"/>
                    <a:pt x="271" y="19601"/>
                    <a:pt x="254" y="19601"/>
                  </a:cubicBezTo>
                  <a:cubicBezTo>
                    <a:pt x="234" y="19601"/>
                    <a:pt x="187" y="19013"/>
                    <a:pt x="144" y="19013"/>
                  </a:cubicBezTo>
                  <a:cubicBezTo>
                    <a:pt x="115" y="19013"/>
                    <a:pt x="88" y="19271"/>
                    <a:pt x="72" y="20126"/>
                  </a:cubicBezTo>
                  <a:cubicBezTo>
                    <a:pt x="176" y="24013"/>
                    <a:pt x="264" y="31369"/>
                    <a:pt x="149" y="33699"/>
                  </a:cubicBezTo>
                  <a:lnTo>
                    <a:pt x="149" y="33699"/>
                  </a:lnTo>
                  <a:cubicBezTo>
                    <a:pt x="169" y="33354"/>
                    <a:pt x="188" y="33205"/>
                    <a:pt x="207" y="33205"/>
                  </a:cubicBezTo>
                  <a:cubicBezTo>
                    <a:pt x="276" y="33205"/>
                    <a:pt x="333" y="35233"/>
                    <a:pt x="325" y="36940"/>
                  </a:cubicBezTo>
                  <a:cubicBezTo>
                    <a:pt x="313" y="37166"/>
                    <a:pt x="302" y="37256"/>
                    <a:pt x="292" y="37256"/>
                  </a:cubicBezTo>
                  <a:cubicBezTo>
                    <a:pt x="255" y="37256"/>
                    <a:pt x="224" y="36157"/>
                    <a:pt x="188" y="35877"/>
                  </a:cubicBezTo>
                  <a:cubicBezTo>
                    <a:pt x="171" y="36908"/>
                    <a:pt x="131" y="37749"/>
                    <a:pt x="155" y="38775"/>
                  </a:cubicBezTo>
                  <a:cubicBezTo>
                    <a:pt x="182" y="38351"/>
                    <a:pt x="212" y="38151"/>
                    <a:pt x="242" y="38151"/>
                  </a:cubicBezTo>
                  <a:cubicBezTo>
                    <a:pt x="307" y="38151"/>
                    <a:pt x="372" y="39080"/>
                    <a:pt x="408" y="40717"/>
                  </a:cubicBezTo>
                  <a:cubicBezTo>
                    <a:pt x="504" y="35447"/>
                    <a:pt x="221" y="31271"/>
                    <a:pt x="239" y="25979"/>
                  </a:cubicBezTo>
                  <a:lnTo>
                    <a:pt x="239" y="25979"/>
                  </a:lnTo>
                  <a:cubicBezTo>
                    <a:pt x="264" y="26542"/>
                    <a:pt x="304" y="26388"/>
                    <a:pt x="335" y="26628"/>
                  </a:cubicBezTo>
                  <a:cubicBezTo>
                    <a:pt x="320" y="20546"/>
                    <a:pt x="277" y="13041"/>
                    <a:pt x="361" y="10618"/>
                  </a:cubicBezTo>
                  <a:cubicBezTo>
                    <a:pt x="395" y="8572"/>
                    <a:pt x="232" y="8195"/>
                    <a:pt x="194" y="5616"/>
                  </a:cubicBezTo>
                  <a:lnTo>
                    <a:pt x="304" y="4454"/>
                  </a:lnTo>
                  <a:cubicBezTo>
                    <a:pt x="244" y="3268"/>
                    <a:pt x="321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1845625" y="3815375"/>
              <a:ext cx="900" cy="52750"/>
            </a:xfrm>
            <a:custGeom>
              <a:avLst/>
              <a:gdLst/>
              <a:ahLst/>
              <a:cxnLst/>
              <a:rect l="l" t="t" r="r" b="b"/>
              <a:pathLst>
                <a:path w="36" h="2110" extrusionOk="0">
                  <a:moveTo>
                    <a:pt x="1" y="1"/>
                  </a:moveTo>
                  <a:cubicBezTo>
                    <a:pt x="1" y="719"/>
                    <a:pt x="3" y="1439"/>
                    <a:pt x="4" y="2109"/>
                  </a:cubicBezTo>
                  <a:lnTo>
                    <a:pt x="36" y="916"/>
                  </a:lnTo>
                  <a:cubicBezTo>
                    <a:pt x="31" y="375"/>
                    <a:pt x="16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9" name="Google Shape;18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9276">
            <a:off x="7997051" y="3565621"/>
            <a:ext cx="1491403" cy="159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943445">
            <a:off x="-535647" y="-610424"/>
            <a:ext cx="1491399" cy="159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40417">
            <a:off x="-293735" y="-958981"/>
            <a:ext cx="1156896" cy="123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86321">
            <a:off x="-976024" y="805949"/>
            <a:ext cx="1491399" cy="159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30865">
            <a:off x="1241176" y="4493201"/>
            <a:ext cx="1491401" cy="159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612270">
            <a:off x="8108403" y="-220599"/>
            <a:ext cx="1491399" cy="159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522608">
            <a:off x="7531282" y="-943376"/>
            <a:ext cx="1798985" cy="1926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099996">
            <a:off x="7174299" y="-1024925"/>
            <a:ext cx="1491402" cy="159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81093" flipH="1">
            <a:off x="879095" y="4259528"/>
            <a:ext cx="1491368" cy="1597411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750" name="Google Shape;750;p8"/>
          <p:cNvGrpSpPr/>
          <p:nvPr/>
        </p:nvGrpSpPr>
        <p:grpSpPr>
          <a:xfrm>
            <a:off x="241160" y="297347"/>
            <a:ext cx="8661681" cy="4548806"/>
            <a:chOff x="1831975" y="1429200"/>
            <a:chExt cx="5238075" cy="2750850"/>
          </a:xfrm>
        </p:grpSpPr>
        <p:sp>
          <p:nvSpPr>
            <p:cNvPr id="751" name="Google Shape;751;p8"/>
            <p:cNvSpPr/>
            <p:nvPr/>
          </p:nvSpPr>
          <p:spPr>
            <a:xfrm>
              <a:off x="1835075" y="4165000"/>
              <a:ext cx="57975" cy="2375"/>
            </a:xfrm>
            <a:custGeom>
              <a:avLst/>
              <a:gdLst/>
              <a:ahLst/>
              <a:cxnLst/>
              <a:rect l="l" t="t" r="r" b="b"/>
              <a:pathLst>
                <a:path w="2319" h="95" extrusionOk="0">
                  <a:moveTo>
                    <a:pt x="2318" y="1"/>
                  </a:moveTo>
                  <a:lnTo>
                    <a:pt x="1" y="62"/>
                  </a:lnTo>
                  <a:lnTo>
                    <a:pt x="1769" y="95"/>
                  </a:lnTo>
                  <a:lnTo>
                    <a:pt x="23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1883925" y="4164300"/>
              <a:ext cx="250375" cy="10775"/>
            </a:xfrm>
            <a:custGeom>
              <a:avLst/>
              <a:gdLst/>
              <a:ahLst/>
              <a:cxnLst/>
              <a:rect l="l" t="t" r="r" b="b"/>
              <a:pathLst>
                <a:path w="10015" h="431" extrusionOk="0">
                  <a:moveTo>
                    <a:pt x="5305" y="1"/>
                  </a:moveTo>
                  <a:cubicBezTo>
                    <a:pt x="3648" y="44"/>
                    <a:pt x="0" y="138"/>
                    <a:pt x="483" y="246"/>
                  </a:cubicBezTo>
                  <a:cubicBezTo>
                    <a:pt x="1509" y="235"/>
                    <a:pt x="2949" y="156"/>
                    <a:pt x="4456" y="156"/>
                  </a:cubicBezTo>
                  <a:cubicBezTo>
                    <a:pt x="4693" y="156"/>
                    <a:pt x="4932" y="158"/>
                    <a:pt x="5171" y="163"/>
                  </a:cubicBezTo>
                  <a:cubicBezTo>
                    <a:pt x="4420" y="242"/>
                    <a:pt x="2533" y="232"/>
                    <a:pt x="1639" y="335"/>
                  </a:cubicBezTo>
                  <a:cubicBezTo>
                    <a:pt x="2274" y="354"/>
                    <a:pt x="2715" y="361"/>
                    <a:pt x="3052" y="361"/>
                  </a:cubicBezTo>
                  <a:cubicBezTo>
                    <a:pt x="4051" y="361"/>
                    <a:pt x="4134" y="299"/>
                    <a:pt x="5637" y="299"/>
                  </a:cubicBezTo>
                  <a:cubicBezTo>
                    <a:pt x="5898" y="299"/>
                    <a:pt x="6201" y="301"/>
                    <a:pt x="6560" y="305"/>
                  </a:cubicBezTo>
                  <a:lnTo>
                    <a:pt x="6398" y="431"/>
                  </a:lnTo>
                  <a:lnTo>
                    <a:pt x="6398" y="431"/>
                  </a:lnTo>
                  <a:lnTo>
                    <a:pt x="9408" y="391"/>
                  </a:lnTo>
                  <a:cubicBezTo>
                    <a:pt x="7685" y="116"/>
                    <a:pt x="10014" y="196"/>
                    <a:pt x="5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2118925" y="4168225"/>
              <a:ext cx="45050" cy="3350"/>
            </a:xfrm>
            <a:custGeom>
              <a:avLst/>
              <a:gdLst/>
              <a:ahLst/>
              <a:cxnLst/>
              <a:rect l="l" t="t" r="r" b="b"/>
              <a:pathLst>
                <a:path w="1802" h="134" extrusionOk="0">
                  <a:moveTo>
                    <a:pt x="565" y="1"/>
                  </a:moveTo>
                  <a:lnTo>
                    <a:pt x="565" y="1"/>
                  </a:lnTo>
                  <a:cubicBezTo>
                    <a:pt x="288" y="49"/>
                    <a:pt x="0" y="95"/>
                    <a:pt x="46" y="133"/>
                  </a:cubicBezTo>
                  <a:cubicBezTo>
                    <a:pt x="330" y="85"/>
                    <a:pt x="1801" y="27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2178100" y="4166000"/>
              <a:ext cx="58975" cy="4450"/>
            </a:xfrm>
            <a:custGeom>
              <a:avLst/>
              <a:gdLst/>
              <a:ahLst/>
              <a:cxnLst/>
              <a:rect l="l" t="t" r="r" b="b"/>
              <a:pathLst>
                <a:path w="2359" h="178" extrusionOk="0">
                  <a:moveTo>
                    <a:pt x="2359" y="0"/>
                  </a:moveTo>
                  <a:lnTo>
                    <a:pt x="28" y="62"/>
                  </a:lnTo>
                  <a:cubicBezTo>
                    <a:pt x="1932" y="72"/>
                    <a:pt x="0" y="163"/>
                    <a:pt x="189" y="178"/>
                  </a:cubicBezTo>
                  <a:lnTo>
                    <a:pt x="2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2376750" y="4167075"/>
              <a:ext cx="22475" cy="775"/>
            </a:xfrm>
            <a:custGeom>
              <a:avLst/>
              <a:gdLst/>
              <a:ahLst/>
              <a:cxnLst/>
              <a:rect l="l" t="t" r="r" b="b"/>
              <a:pathLst>
                <a:path w="899" h="31" extrusionOk="0">
                  <a:moveTo>
                    <a:pt x="607" y="1"/>
                  </a:moveTo>
                  <a:cubicBezTo>
                    <a:pt x="415" y="1"/>
                    <a:pt x="225" y="16"/>
                    <a:pt x="1" y="30"/>
                  </a:cubicBezTo>
                  <a:cubicBezTo>
                    <a:pt x="315" y="24"/>
                    <a:pt x="607" y="19"/>
                    <a:pt x="898" y="14"/>
                  </a:cubicBezTo>
                  <a:cubicBezTo>
                    <a:pt x="798" y="4"/>
                    <a:pt x="70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2277850" y="4166450"/>
              <a:ext cx="196475" cy="7050"/>
            </a:xfrm>
            <a:custGeom>
              <a:avLst/>
              <a:gdLst/>
              <a:ahLst/>
              <a:cxnLst/>
              <a:rect l="l" t="t" r="r" b="b"/>
              <a:pathLst>
                <a:path w="7859" h="282" extrusionOk="0">
                  <a:moveTo>
                    <a:pt x="6825" y="0"/>
                  </a:moveTo>
                  <a:cubicBezTo>
                    <a:pt x="6253" y="0"/>
                    <a:pt x="5601" y="21"/>
                    <a:pt x="4854" y="39"/>
                  </a:cubicBezTo>
                  <a:cubicBezTo>
                    <a:pt x="4890" y="42"/>
                    <a:pt x="4922" y="45"/>
                    <a:pt x="4973" y="49"/>
                  </a:cubicBezTo>
                  <a:cubicBezTo>
                    <a:pt x="5938" y="94"/>
                    <a:pt x="5251" y="199"/>
                    <a:pt x="3864" y="199"/>
                  </a:cubicBezTo>
                  <a:cubicBezTo>
                    <a:pt x="3680" y="199"/>
                    <a:pt x="3483" y="197"/>
                    <a:pt x="3277" y="193"/>
                  </a:cubicBezTo>
                  <a:cubicBezTo>
                    <a:pt x="3074" y="196"/>
                    <a:pt x="2896" y="197"/>
                    <a:pt x="2737" y="197"/>
                  </a:cubicBezTo>
                  <a:cubicBezTo>
                    <a:pt x="1818" y="197"/>
                    <a:pt x="1540" y="151"/>
                    <a:pt x="941" y="151"/>
                  </a:cubicBezTo>
                  <a:cubicBezTo>
                    <a:pt x="700" y="151"/>
                    <a:pt x="408" y="158"/>
                    <a:pt x="1" y="179"/>
                  </a:cubicBezTo>
                  <a:lnTo>
                    <a:pt x="2189" y="282"/>
                  </a:lnTo>
                  <a:cubicBezTo>
                    <a:pt x="5082" y="265"/>
                    <a:pt x="6726" y="83"/>
                    <a:pt x="7858" y="34"/>
                  </a:cubicBezTo>
                  <a:cubicBezTo>
                    <a:pt x="7547" y="9"/>
                    <a:pt x="7203" y="0"/>
                    <a:pt x="6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2350950" y="4167825"/>
              <a:ext cx="25825" cy="475"/>
            </a:xfrm>
            <a:custGeom>
              <a:avLst/>
              <a:gdLst/>
              <a:ahLst/>
              <a:cxnLst/>
              <a:rect l="l" t="t" r="r" b="b"/>
              <a:pathLst>
                <a:path w="1033" h="19" extrusionOk="0">
                  <a:moveTo>
                    <a:pt x="1033" y="0"/>
                  </a:moveTo>
                  <a:lnTo>
                    <a:pt x="1033" y="0"/>
                  </a:lnTo>
                  <a:cubicBezTo>
                    <a:pt x="705" y="2"/>
                    <a:pt x="371" y="5"/>
                    <a:pt x="0" y="8"/>
                  </a:cubicBezTo>
                  <a:cubicBezTo>
                    <a:pt x="173" y="16"/>
                    <a:pt x="324" y="19"/>
                    <a:pt x="459" y="19"/>
                  </a:cubicBezTo>
                  <a:cubicBezTo>
                    <a:pt x="684" y="19"/>
                    <a:pt x="866" y="11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2252825" y="4167450"/>
              <a:ext cx="24600" cy="2000"/>
            </a:xfrm>
            <a:custGeom>
              <a:avLst/>
              <a:gdLst/>
              <a:ahLst/>
              <a:cxnLst/>
              <a:rect l="l" t="t" r="r" b="b"/>
              <a:pathLst>
                <a:path w="984" h="80" extrusionOk="0">
                  <a:moveTo>
                    <a:pt x="984" y="0"/>
                  </a:moveTo>
                  <a:lnTo>
                    <a:pt x="0" y="27"/>
                  </a:lnTo>
                  <a:lnTo>
                    <a:pt x="236" y="80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2507575" y="4167025"/>
              <a:ext cx="195900" cy="8225"/>
            </a:xfrm>
            <a:custGeom>
              <a:avLst/>
              <a:gdLst/>
              <a:ahLst/>
              <a:cxnLst/>
              <a:rect l="l" t="t" r="r" b="b"/>
              <a:pathLst>
                <a:path w="7836" h="329" extrusionOk="0">
                  <a:moveTo>
                    <a:pt x="5153" y="1"/>
                  </a:moveTo>
                  <a:cubicBezTo>
                    <a:pt x="4992" y="63"/>
                    <a:pt x="4343" y="78"/>
                    <a:pt x="3556" y="78"/>
                  </a:cubicBezTo>
                  <a:cubicBezTo>
                    <a:pt x="2826" y="78"/>
                    <a:pt x="1978" y="65"/>
                    <a:pt x="1287" y="65"/>
                  </a:cubicBezTo>
                  <a:cubicBezTo>
                    <a:pt x="656" y="65"/>
                    <a:pt x="156" y="76"/>
                    <a:pt x="0" y="117"/>
                  </a:cubicBezTo>
                  <a:cubicBezTo>
                    <a:pt x="81" y="116"/>
                    <a:pt x="161" y="116"/>
                    <a:pt x="241" y="116"/>
                  </a:cubicBezTo>
                  <a:cubicBezTo>
                    <a:pt x="2695" y="116"/>
                    <a:pt x="4597" y="237"/>
                    <a:pt x="4059" y="329"/>
                  </a:cubicBezTo>
                  <a:lnTo>
                    <a:pt x="6896" y="276"/>
                  </a:lnTo>
                  <a:cubicBezTo>
                    <a:pt x="7836" y="211"/>
                    <a:pt x="6638" y="82"/>
                    <a:pt x="5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2775350" y="4177175"/>
              <a:ext cx="16400" cy="725"/>
            </a:xfrm>
            <a:custGeom>
              <a:avLst/>
              <a:gdLst/>
              <a:ahLst/>
              <a:cxnLst/>
              <a:rect l="l" t="t" r="r" b="b"/>
              <a:pathLst>
                <a:path w="656" h="29" extrusionOk="0">
                  <a:moveTo>
                    <a:pt x="656" y="0"/>
                  </a:moveTo>
                  <a:cubicBezTo>
                    <a:pt x="633" y="1"/>
                    <a:pt x="610" y="1"/>
                    <a:pt x="587" y="2"/>
                  </a:cubicBezTo>
                  <a:lnTo>
                    <a:pt x="587" y="2"/>
                  </a:lnTo>
                  <a:cubicBezTo>
                    <a:pt x="610" y="1"/>
                    <a:pt x="633" y="1"/>
                    <a:pt x="656" y="0"/>
                  </a:cubicBezTo>
                  <a:close/>
                  <a:moveTo>
                    <a:pt x="587" y="2"/>
                  </a:moveTo>
                  <a:cubicBezTo>
                    <a:pt x="307" y="8"/>
                    <a:pt x="74" y="16"/>
                    <a:pt x="0" y="28"/>
                  </a:cubicBezTo>
                  <a:cubicBezTo>
                    <a:pt x="168" y="16"/>
                    <a:pt x="367" y="7"/>
                    <a:pt x="587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2735450" y="4169350"/>
              <a:ext cx="398325" cy="10700"/>
            </a:xfrm>
            <a:custGeom>
              <a:avLst/>
              <a:gdLst/>
              <a:ahLst/>
              <a:cxnLst/>
              <a:rect l="l" t="t" r="r" b="b"/>
              <a:pathLst>
                <a:path w="15933" h="428" extrusionOk="0">
                  <a:moveTo>
                    <a:pt x="15930" y="47"/>
                  </a:moveTo>
                  <a:cubicBezTo>
                    <a:pt x="15929" y="47"/>
                    <a:pt x="15927" y="47"/>
                    <a:pt x="15925" y="47"/>
                  </a:cubicBezTo>
                  <a:lnTo>
                    <a:pt x="15925" y="47"/>
                  </a:lnTo>
                  <a:lnTo>
                    <a:pt x="15932" y="47"/>
                  </a:lnTo>
                  <a:close/>
                  <a:moveTo>
                    <a:pt x="8340" y="7"/>
                  </a:moveTo>
                  <a:cubicBezTo>
                    <a:pt x="6633" y="10"/>
                    <a:pt x="4084" y="19"/>
                    <a:pt x="2708" y="153"/>
                  </a:cubicBezTo>
                  <a:lnTo>
                    <a:pt x="0" y="45"/>
                  </a:lnTo>
                  <a:lnTo>
                    <a:pt x="924" y="221"/>
                  </a:lnTo>
                  <a:cubicBezTo>
                    <a:pt x="1057" y="227"/>
                    <a:pt x="1191" y="229"/>
                    <a:pt x="1324" y="229"/>
                  </a:cubicBezTo>
                  <a:cubicBezTo>
                    <a:pt x="2007" y="229"/>
                    <a:pt x="2678" y="163"/>
                    <a:pt x="3222" y="163"/>
                  </a:cubicBezTo>
                  <a:cubicBezTo>
                    <a:pt x="3442" y="163"/>
                    <a:pt x="3641" y="174"/>
                    <a:pt x="3813" y="204"/>
                  </a:cubicBezTo>
                  <a:cubicBezTo>
                    <a:pt x="4155" y="279"/>
                    <a:pt x="3054" y="293"/>
                    <a:pt x="2281" y="312"/>
                  </a:cubicBezTo>
                  <a:cubicBezTo>
                    <a:pt x="2443" y="308"/>
                    <a:pt x="2615" y="307"/>
                    <a:pt x="2798" y="307"/>
                  </a:cubicBezTo>
                  <a:cubicBezTo>
                    <a:pt x="4469" y="307"/>
                    <a:pt x="7002" y="428"/>
                    <a:pt x="9940" y="428"/>
                  </a:cubicBezTo>
                  <a:cubicBezTo>
                    <a:pt x="10161" y="428"/>
                    <a:pt x="10384" y="427"/>
                    <a:pt x="10609" y="426"/>
                  </a:cubicBezTo>
                  <a:cubicBezTo>
                    <a:pt x="14355" y="408"/>
                    <a:pt x="13479" y="132"/>
                    <a:pt x="15925" y="47"/>
                  </a:cubicBezTo>
                  <a:lnTo>
                    <a:pt x="15925" y="47"/>
                  </a:lnTo>
                  <a:lnTo>
                    <a:pt x="9311" y="221"/>
                  </a:lnTo>
                  <a:cubicBezTo>
                    <a:pt x="9929" y="164"/>
                    <a:pt x="9682" y="111"/>
                    <a:pt x="11193" y="92"/>
                  </a:cubicBezTo>
                  <a:cubicBezTo>
                    <a:pt x="10910" y="89"/>
                    <a:pt x="10650" y="88"/>
                    <a:pt x="10411" y="88"/>
                  </a:cubicBezTo>
                  <a:cubicBezTo>
                    <a:pt x="8344" y="88"/>
                    <a:pt x="7741" y="163"/>
                    <a:pt x="5946" y="163"/>
                  </a:cubicBezTo>
                  <a:cubicBezTo>
                    <a:pt x="5793" y="163"/>
                    <a:pt x="5631" y="162"/>
                    <a:pt x="5459" y="161"/>
                  </a:cubicBezTo>
                  <a:cubicBezTo>
                    <a:pt x="4730" y="0"/>
                    <a:pt x="9737" y="149"/>
                    <a:pt x="8340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3140450" y="4174725"/>
              <a:ext cx="10625" cy="2350"/>
            </a:xfrm>
            <a:custGeom>
              <a:avLst/>
              <a:gdLst/>
              <a:ahLst/>
              <a:cxnLst/>
              <a:rect l="l" t="t" r="r" b="b"/>
              <a:pathLst>
                <a:path w="425" h="94" extrusionOk="0">
                  <a:moveTo>
                    <a:pt x="121" y="1"/>
                  </a:moveTo>
                  <a:lnTo>
                    <a:pt x="0" y="24"/>
                  </a:lnTo>
                  <a:lnTo>
                    <a:pt x="424" y="93"/>
                  </a:lnTo>
                  <a:lnTo>
                    <a:pt x="424" y="93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3194325" y="4169500"/>
              <a:ext cx="337075" cy="9000"/>
            </a:xfrm>
            <a:custGeom>
              <a:avLst/>
              <a:gdLst/>
              <a:ahLst/>
              <a:cxnLst/>
              <a:rect l="l" t="t" r="r" b="b"/>
              <a:pathLst>
                <a:path w="13483" h="360" extrusionOk="0">
                  <a:moveTo>
                    <a:pt x="7246" y="1"/>
                  </a:moveTo>
                  <a:cubicBezTo>
                    <a:pt x="6597" y="1"/>
                    <a:pt x="5877" y="3"/>
                    <a:pt x="5069" y="6"/>
                  </a:cubicBezTo>
                  <a:lnTo>
                    <a:pt x="1613" y="115"/>
                  </a:lnTo>
                  <a:cubicBezTo>
                    <a:pt x="1242" y="100"/>
                    <a:pt x="1035" y="64"/>
                    <a:pt x="792" y="31"/>
                  </a:cubicBezTo>
                  <a:lnTo>
                    <a:pt x="792" y="31"/>
                  </a:lnTo>
                  <a:cubicBezTo>
                    <a:pt x="932" y="71"/>
                    <a:pt x="0" y="140"/>
                    <a:pt x="148" y="173"/>
                  </a:cubicBezTo>
                  <a:cubicBezTo>
                    <a:pt x="576" y="216"/>
                    <a:pt x="1082" y="232"/>
                    <a:pt x="1629" y="232"/>
                  </a:cubicBezTo>
                  <a:cubicBezTo>
                    <a:pt x="3100" y="232"/>
                    <a:pt x="4865" y="116"/>
                    <a:pt x="6213" y="95"/>
                  </a:cubicBezTo>
                  <a:lnTo>
                    <a:pt x="6213" y="95"/>
                  </a:lnTo>
                  <a:cubicBezTo>
                    <a:pt x="11109" y="167"/>
                    <a:pt x="5991" y="182"/>
                    <a:pt x="7899" y="330"/>
                  </a:cubicBezTo>
                  <a:cubicBezTo>
                    <a:pt x="6527" y="326"/>
                    <a:pt x="6477" y="287"/>
                    <a:pt x="4574" y="278"/>
                  </a:cubicBezTo>
                  <a:lnTo>
                    <a:pt x="4574" y="278"/>
                  </a:lnTo>
                  <a:cubicBezTo>
                    <a:pt x="5585" y="338"/>
                    <a:pt x="6683" y="359"/>
                    <a:pt x="7769" y="359"/>
                  </a:cubicBezTo>
                  <a:cubicBezTo>
                    <a:pt x="9898" y="359"/>
                    <a:pt x="11978" y="277"/>
                    <a:pt x="13247" y="248"/>
                  </a:cubicBezTo>
                  <a:cubicBezTo>
                    <a:pt x="12755" y="235"/>
                    <a:pt x="12592" y="194"/>
                    <a:pt x="11825" y="194"/>
                  </a:cubicBezTo>
                  <a:cubicBezTo>
                    <a:pt x="11725" y="194"/>
                    <a:pt x="11614" y="195"/>
                    <a:pt x="11491" y="196"/>
                  </a:cubicBezTo>
                  <a:lnTo>
                    <a:pt x="13482" y="145"/>
                  </a:lnTo>
                  <a:cubicBezTo>
                    <a:pt x="11780" y="41"/>
                    <a:pt x="10289" y="1"/>
                    <a:pt x="7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3166850" y="4168975"/>
              <a:ext cx="46775" cy="1275"/>
            </a:xfrm>
            <a:custGeom>
              <a:avLst/>
              <a:gdLst/>
              <a:ahLst/>
              <a:cxnLst/>
              <a:rect l="l" t="t" r="r" b="b"/>
              <a:pathLst>
                <a:path w="1871" h="51" extrusionOk="0">
                  <a:moveTo>
                    <a:pt x="976" y="0"/>
                  </a:moveTo>
                  <a:cubicBezTo>
                    <a:pt x="723" y="0"/>
                    <a:pt x="407" y="8"/>
                    <a:pt x="0" y="27"/>
                  </a:cubicBezTo>
                  <a:cubicBezTo>
                    <a:pt x="344" y="24"/>
                    <a:pt x="631" y="23"/>
                    <a:pt x="868" y="23"/>
                  </a:cubicBezTo>
                  <a:cubicBezTo>
                    <a:pt x="1365" y="23"/>
                    <a:pt x="1645" y="29"/>
                    <a:pt x="1783" y="39"/>
                  </a:cubicBezTo>
                  <a:lnTo>
                    <a:pt x="1783" y="39"/>
                  </a:lnTo>
                  <a:cubicBezTo>
                    <a:pt x="1589" y="17"/>
                    <a:pt x="1351" y="0"/>
                    <a:pt x="976" y="0"/>
                  </a:cubicBezTo>
                  <a:close/>
                  <a:moveTo>
                    <a:pt x="1783" y="39"/>
                  </a:moveTo>
                  <a:cubicBezTo>
                    <a:pt x="1813" y="43"/>
                    <a:pt x="1842" y="47"/>
                    <a:pt x="1871" y="50"/>
                  </a:cubicBezTo>
                  <a:cubicBezTo>
                    <a:pt x="1853" y="46"/>
                    <a:pt x="1824" y="43"/>
                    <a:pt x="1783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3525500" y="4175425"/>
              <a:ext cx="26125" cy="400"/>
            </a:xfrm>
            <a:custGeom>
              <a:avLst/>
              <a:gdLst/>
              <a:ahLst/>
              <a:cxnLst/>
              <a:rect l="l" t="t" r="r" b="b"/>
              <a:pathLst>
                <a:path w="1045" h="16" extrusionOk="0">
                  <a:moveTo>
                    <a:pt x="736" y="0"/>
                  </a:moveTo>
                  <a:cubicBezTo>
                    <a:pt x="538" y="0"/>
                    <a:pt x="291" y="5"/>
                    <a:pt x="0" y="11"/>
                  </a:cubicBezTo>
                  <a:cubicBezTo>
                    <a:pt x="110" y="14"/>
                    <a:pt x="234" y="16"/>
                    <a:pt x="384" y="16"/>
                  </a:cubicBezTo>
                  <a:cubicBezTo>
                    <a:pt x="562" y="16"/>
                    <a:pt x="776" y="13"/>
                    <a:pt x="1045" y="6"/>
                  </a:cubicBezTo>
                  <a:cubicBezTo>
                    <a:pt x="962" y="2"/>
                    <a:pt x="859" y="0"/>
                    <a:pt x="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3501075" y="4169400"/>
              <a:ext cx="61925" cy="1875"/>
            </a:xfrm>
            <a:custGeom>
              <a:avLst/>
              <a:gdLst/>
              <a:ahLst/>
              <a:cxnLst/>
              <a:rect l="l" t="t" r="r" b="b"/>
              <a:pathLst>
                <a:path w="2477" h="75" extrusionOk="0">
                  <a:moveTo>
                    <a:pt x="1527" y="0"/>
                  </a:moveTo>
                  <a:cubicBezTo>
                    <a:pt x="1192" y="10"/>
                    <a:pt x="1" y="20"/>
                    <a:pt x="55" y="60"/>
                  </a:cubicBezTo>
                  <a:lnTo>
                    <a:pt x="2477" y="75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3589625" y="4167000"/>
              <a:ext cx="2244775" cy="11675"/>
            </a:xfrm>
            <a:custGeom>
              <a:avLst/>
              <a:gdLst/>
              <a:ahLst/>
              <a:cxnLst/>
              <a:rect l="l" t="t" r="r" b="b"/>
              <a:pathLst>
                <a:path w="89791" h="467" extrusionOk="0">
                  <a:moveTo>
                    <a:pt x="81958" y="0"/>
                  </a:moveTo>
                  <a:cubicBezTo>
                    <a:pt x="79447" y="39"/>
                    <a:pt x="75697" y="90"/>
                    <a:pt x="72495" y="90"/>
                  </a:cubicBezTo>
                  <a:cubicBezTo>
                    <a:pt x="71180" y="90"/>
                    <a:pt x="69958" y="81"/>
                    <a:pt x="68951" y="60"/>
                  </a:cubicBezTo>
                  <a:cubicBezTo>
                    <a:pt x="68109" y="52"/>
                    <a:pt x="67321" y="48"/>
                    <a:pt x="66555" y="48"/>
                  </a:cubicBezTo>
                  <a:cubicBezTo>
                    <a:pt x="64293" y="48"/>
                    <a:pt x="62221" y="78"/>
                    <a:pt x="59487" y="108"/>
                  </a:cubicBezTo>
                  <a:cubicBezTo>
                    <a:pt x="56743" y="98"/>
                    <a:pt x="53973" y="94"/>
                    <a:pt x="51178" y="94"/>
                  </a:cubicBezTo>
                  <a:cubicBezTo>
                    <a:pt x="45979" y="94"/>
                    <a:pt x="40693" y="106"/>
                    <a:pt x="35329" y="106"/>
                  </a:cubicBezTo>
                  <a:cubicBezTo>
                    <a:pt x="30914" y="106"/>
                    <a:pt x="26445" y="98"/>
                    <a:pt x="21928" y="70"/>
                  </a:cubicBezTo>
                  <a:lnTo>
                    <a:pt x="20090" y="238"/>
                  </a:lnTo>
                  <a:cubicBezTo>
                    <a:pt x="19466" y="154"/>
                    <a:pt x="17012" y="238"/>
                    <a:pt x="17381" y="129"/>
                  </a:cubicBezTo>
                  <a:lnTo>
                    <a:pt x="17381" y="129"/>
                  </a:lnTo>
                  <a:cubicBezTo>
                    <a:pt x="17637" y="137"/>
                    <a:pt x="17891" y="140"/>
                    <a:pt x="18150" y="140"/>
                  </a:cubicBezTo>
                  <a:cubicBezTo>
                    <a:pt x="18601" y="140"/>
                    <a:pt x="19071" y="132"/>
                    <a:pt x="19609" y="131"/>
                  </a:cubicBezTo>
                  <a:cubicBezTo>
                    <a:pt x="18678" y="81"/>
                    <a:pt x="17543" y="66"/>
                    <a:pt x="16319" y="66"/>
                  </a:cubicBezTo>
                  <a:cubicBezTo>
                    <a:pt x="14463" y="66"/>
                    <a:pt x="12404" y="101"/>
                    <a:pt x="10549" y="101"/>
                  </a:cubicBezTo>
                  <a:cubicBezTo>
                    <a:pt x="9989" y="101"/>
                    <a:pt x="9447" y="98"/>
                    <a:pt x="8936" y="89"/>
                  </a:cubicBezTo>
                  <a:lnTo>
                    <a:pt x="8936" y="89"/>
                  </a:lnTo>
                  <a:cubicBezTo>
                    <a:pt x="9317" y="119"/>
                    <a:pt x="9859" y="265"/>
                    <a:pt x="8858" y="291"/>
                  </a:cubicBezTo>
                  <a:cubicBezTo>
                    <a:pt x="9118" y="106"/>
                    <a:pt x="4927" y="295"/>
                    <a:pt x="3950" y="81"/>
                  </a:cubicBezTo>
                  <a:cubicBezTo>
                    <a:pt x="3584" y="75"/>
                    <a:pt x="3296" y="73"/>
                    <a:pt x="3071" y="73"/>
                  </a:cubicBezTo>
                  <a:cubicBezTo>
                    <a:pt x="1388" y="73"/>
                    <a:pt x="3144" y="216"/>
                    <a:pt x="961" y="216"/>
                  </a:cubicBezTo>
                  <a:cubicBezTo>
                    <a:pt x="788" y="216"/>
                    <a:pt x="591" y="216"/>
                    <a:pt x="365" y="214"/>
                  </a:cubicBezTo>
                  <a:lnTo>
                    <a:pt x="365" y="214"/>
                  </a:lnTo>
                  <a:cubicBezTo>
                    <a:pt x="1" y="323"/>
                    <a:pt x="3684" y="267"/>
                    <a:pt x="4309" y="349"/>
                  </a:cubicBezTo>
                  <a:cubicBezTo>
                    <a:pt x="3976" y="377"/>
                    <a:pt x="3550" y="384"/>
                    <a:pt x="3126" y="384"/>
                  </a:cubicBezTo>
                  <a:cubicBezTo>
                    <a:pt x="2672" y="384"/>
                    <a:pt x="2219" y="376"/>
                    <a:pt x="1882" y="376"/>
                  </a:cubicBezTo>
                  <a:cubicBezTo>
                    <a:pt x="1510" y="376"/>
                    <a:pt x="1277" y="386"/>
                    <a:pt x="1335" y="427"/>
                  </a:cubicBezTo>
                  <a:cubicBezTo>
                    <a:pt x="1920" y="433"/>
                    <a:pt x="2558" y="436"/>
                    <a:pt x="3241" y="436"/>
                  </a:cubicBezTo>
                  <a:cubicBezTo>
                    <a:pt x="9043" y="436"/>
                    <a:pt x="18092" y="247"/>
                    <a:pt x="25692" y="192"/>
                  </a:cubicBezTo>
                  <a:lnTo>
                    <a:pt x="25692" y="192"/>
                  </a:lnTo>
                  <a:lnTo>
                    <a:pt x="24795" y="295"/>
                  </a:lnTo>
                  <a:cubicBezTo>
                    <a:pt x="26560" y="264"/>
                    <a:pt x="28768" y="246"/>
                    <a:pt x="31001" y="246"/>
                  </a:cubicBezTo>
                  <a:cubicBezTo>
                    <a:pt x="34265" y="246"/>
                    <a:pt x="37581" y="286"/>
                    <a:pt x="39644" y="386"/>
                  </a:cubicBezTo>
                  <a:cubicBezTo>
                    <a:pt x="39350" y="350"/>
                    <a:pt x="40100" y="347"/>
                    <a:pt x="41150" y="347"/>
                  </a:cubicBezTo>
                  <a:cubicBezTo>
                    <a:pt x="41390" y="347"/>
                    <a:pt x="41646" y="347"/>
                    <a:pt x="41909" y="347"/>
                  </a:cubicBezTo>
                  <a:cubicBezTo>
                    <a:pt x="43684" y="347"/>
                    <a:pt x="45767" y="339"/>
                    <a:pt x="45406" y="215"/>
                  </a:cubicBezTo>
                  <a:lnTo>
                    <a:pt x="45406" y="215"/>
                  </a:lnTo>
                  <a:cubicBezTo>
                    <a:pt x="46505" y="267"/>
                    <a:pt x="46839" y="258"/>
                    <a:pt x="48403" y="277"/>
                  </a:cubicBezTo>
                  <a:lnTo>
                    <a:pt x="48830" y="205"/>
                  </a:lnTo>
                  <a:cubicBezTo>
                    <a:pt x="50989" y="209"/>
                    <a:pt x="50715" y="310"/>
                    <a:pt x="53026" y="310"/>
                  </a:cubicBezTo>
                  <a:cubicBezTo>
                    <a:pt x="53097" y="310"/>
                    <a:pt x="53170" y="310"/>
                    <a:pt x="53247" y="310"/>
                  </a:cubicBezTo>
                  <a:cubicBezTo>
                    <a:pt x="51581" y="214"/>
                    <a:pt x="53435" y="186"/>
                    <a:pt x="54177" y="106"/>
                  </a:cubicBezTo>
                  <a:cubicBezTo>
                    <a:pt x="57102" y="200"/>
                    <a:pt x="60506" y="310"/>
                    <a:pt x="63115" y="394"/>
                  </a:cubicBezTo>
                  <a:cubicBezTo>
                    <a:pt x="62911" y="363"/>
                    <a:pt x="62670" y="328"/>
                    <a:pt x="61781" y="286"/>
                  </a:cubicBezTo>
                  <a:lnTo>
                    <a:pt x="61781" y="286"/>
                  </a:lnTo>
                  <a:cubicBezTo>
                    <a:pt x="62053" y="292"/>
                    <a:pt x="62277" y="294"/>
                    <a:pt x="62461" y="294"/>
                  </a:cubicBezTo>
                  <a:cubicBezTo>
                    <a:pt x="63476" y="294"/>
                    <a:pt x="63318" y="224"/>
                    <a:pt x="63714" y="197"/>
                  </a:cubicBezTo>
                  <a:cubicBezTo>
                    <a:pt x="63747" y="197"/>
                    <a:pt x="63780" y="197"/>
                    <a:pt x="63812" y="197"/>
                  </a:cubicBezTo>
                  <a:cubicBezTo>
                    <a:pt x="65409" y="197"/>
                    <a:pt x="65240" y="317"/>
                    <a:pt x="65163" y="378"/>
                  </a:cubicBezTo>
                  <a:cubicBezTo>
                    <a:pt x="65400" y="380"/>
                    <a:pt x="65628" y="382"/>
                    <a:pt x="65846" y="382"/>
                  </a:cubicBezTo>
                  <a:cubicBezTo>
                    <a:pt x="68096" y="382"/>
                    <a:pt x="69416" y="242"/>
                    <a:pt x="71076" y="242"/>
                  </a:cubicBezTo>
                  <a:cubicBezTo>
                    <a:pt x="71382" y="242"/>
                    <a:pt x="71699" y="247"/>
                    <a:pt x="72035" y="258"/>
                  </a:cubicBezTo>
                  <a:lnTo>
                    <a:pt x="71204" y="161"/>
                  </a:lnTo>
                  <a:cubicBezTo>
                    <a:pt x="71539" y="158"/>
                    <a:pt x="71868" y="157"/>
                    <a:pt x="72193" y="157"/>
                  </a:cubicBezTo>
                  <a:cubicBezTo>
                    <a:pt x="74584" y="157"/>
                    <a:pt x="76753" y="218"/>
                    <a:pt x="79313" y="218"/>
                  </a:cubicBezTo>
                  <a:cubicBezTo>
                    <a:pt x="79762" y="218"/>
                    <a:pt x="80223" y="216"/>
                    <a:pt x="80699" y="212"/>
                  </a:cubicBezTo>
                  <a:lnTo>
                    <a:pt x="80699" y="212"/>
                  </a:lnTo>
                  <a:cubicBezTo>
                    <a:pt x="82415" y="346"/>
                    <a:pt x="77775" y="328"/>
                    <a:pt x="76301" y="386"/>
                  </a:cubicBezTo>
                  <a:cubicBezTo>
                    <a:pt x="77024" y="416"/>
                    <a:pt x="78558" y="422"/>
                    <a:pt x="79040" y="467"/>
                  </a:cubicBezTo>
                  <a:cubicBezTo>
                    <a:pt x="80566" y="397"/>
                    <a:pt x="83114" y="303"/>
                    <a:pt x="85006" y="238"/>
                  </a:cubicBezTo>
                  <a:lnTo>
                    <a:pt x="85006" y="238"/>
                  </a:lnTo>
                  <a:cubicBezTo>
                    <a:pt x="83206" y="396"/>
                    <a:pt x="87725" y="387"/>
                    <a:pt x="88950" y="397"/>
                  </a:cubicBezTo>
                  <a:cubicBezTo>
                    <a:pt x="88760" y="343"/>
                    <a:pt x="88095" y="312"/>
                    <a:pt x="86755" y="312"/>
                  </a:cubicBezTo>
                  <a:cubicBezTo>
                    <a:pt x="86516" y="312"/>
                    <a:pt x="86256" y="313"/>
                    <a:pt x="85974" y="315"/>
                  </a:cubicBezTo>
                  <a:cubicBezTo>
                    <a:pt x="86199" y="229"/>
                    <a:pt x="88616" y="245"/>
                    <a:pt x="89746" y="195"/>
                  </a:cubicBezTo>
                  <a:cubicBezTo>
                    <a:pt x="87283" y="139"/>
                    <a:pt x="89791" y="94"/>
                    <a:pt x="89167" y="12"/>
                  </a:cubicBezTo>
                  <a:cubicBezTo>
                    <a:pt x="89067" y="11"/>
                    <a:pt x="88970" y="11"/>
                    <a:pt x="88875" y="11"/>
                  </a:cubicBezTo>
                  <a:cubicBezTo>
                    <a:pt x="86560" y="11"/>
                    <a:pt x="85324" y="96"/>
                    <a:pt x="82989" y="96"/>
                  </a:cubicBezTo>
                  <a:cubicBezTo>
                    <a:pt x="82753" y="96"/>
                    <a:pt x="82505" y="95"/>
                    <a:pt x="82243" y="93"/>
                  </a:cubicBezTo>
                  <a:cubicBezTo>
                    <a:pt x="82390" y="68"/>
                    <a:pt x="82341" y="30"/>
                    <a:pt x="81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5540125" y="4178650"/>
              <a:ext cx="30925" cy="1350"/>
            </a:xfrm>
            <a:custGeom>
              <a:avLst/>
              <a:gdLst/>
              <a:ahLst/>
              <a:cxnLst/>
              <a:rect l="l" t="t" r="r" b="b"/>
              <a:pathLst>
                <a:path w="1237" h="54" extrusionOk="0">
                  <a:moveTo>
                    <a:pt x="1020" y="1"/>
                  </a:moveTo>
                  <a:cubicBezTo>
                    <a:pt x="588" y="24"/>
                    <a:pt x="217" y="44"/>
                    <a:pt x="0" y="54"/>
                  </a:cubicBezTo>
                  <a:cubicBezTo>
                    <a:pt x="258" y="48"/>
                    <a:pt x="502" y="42"/>
                    <a:pt x="825" y="42"/>
                  </a:cubicBezTo>
                  <a:cubicBezTo>
                    <a:pt x="935" y="42"/>
                    <a:pt x="1055" y="42"/>
                    <a:pt x="1187" y="44"/>
                  </a:cubicBezTo>
                  <a:cubicBezTo>
                    <a:pt x="1237" y="26"/>
                    <a:pt x="1162" y="12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5813350" y="4176925"/>
              <a:ext cx="10700" cy="400"/>
            </a:xfrm>
            <a:custGeom>
              <a:avLst/>
              <a:gdLst/>
              <a:ahLst/>
              <a:cxnLst/>
              <a:rect l="l" t="t" r="r" b="b"/>
              <a:pathLst>
                <a:path w="428" h="16" extrusionOk="0">
                  <a:moveTo>
                    <a:pt x="1" y="0"/>
                  </a:moveTo>
                  <a:cubicBezTo>
                    <a:pt x="13" y="5"/>
                    <a:pt x="69" y="10"/>
                    <a:pt x="75" y="15"/>
                  </a:cubicBezTo>
                  <a:cubicBezTo>
                    <a:pt x="428" y="7"/>
                    <a:pt x="309" y="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5301800" y="4168275"/>
              <a:ext cx="26150" cy="350"/>
            </a:xfrm>
            <a:custGeom>
              <a:avLst/>
              <a:gdLst/>
              <a:ahLst/>
              <a:cxnLst/>
              <a:rect l="l" t="t" r="r" b="b"/>
              <a:pathLst>
                <a:path w="1046" h="14" extrusionOk="0">
                  <a:moveTo>
                    <a:pt x="1" y="0"/>
                  </a:moveTo>
                  <a:cubicBezTo>
                    <a:pt x="137" y="4"/>
                    <a:pt x="317" y="7"/>
                    <a:pt x="464" y="9"/>
                  </a:cubicBezTo>
                  <a:cubicBezTo>
                    <a:pt x="668" y="10"/>
                    <a:pt x="842" y="12"/>
                    <a:pt x="1045" y="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5167500" y="4176850"/>
              <a:ext cx="67875" cy="2650"/>
            </a:xfrm>
            <a:custGeom>
              <a:avLst/>
              <a:gdLst/>
              <a:ahLst/>
              <a:cxnLst/>
              <a:rect l="l" t="t" r="r" b="b"/>
              <a:pathLst>
                <a:path w="2715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298" y="45"/>
                    <a:pt x="551" y="80"/>
                    <a:pt x="2715" y="106"/>
                  </a:cubicBezTo>
                  <a:cubicBezTo>
                    <a:pt x="2024" y="71"/>
                    <a:pt x="1076" y="3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4673450" y="4176725"/>
              <a:ext cx="44775" cy="2000"/>
            </a:xfrm>
            <a:custGeom>
              <a:avLst/>
              <a:gdLst/>
              <a:ahLst/>
              <a:cxnLst/>
              <a:rect l="l" t="t" r="r" b="b"/>
              <a:pathLst>
                <a:path w="1791" h="80" extrusionOk="0">
                  <a:moveTo>
                    <a:pt x="755" y="0"/>
                  </a:moveTo>
                  <a:lnTo>
                    <a:pt x="755" y="0"/>
                  </a:lnTo>
                  <a:cubicBezTo>
                    <a:pt x="86" y="18"/>
                    <a:pt x="470" y="46"/>
                    <a:pt x="0" y="80"/>
                  </a:cubicBezTo>
                  <a:cubicBezTo>
                    <a:pt x="67" y="80"/>
                    <a:pt x="131" y="80"/>
                    <a:pt x="193" y="80"/>
                  </a:cubicBezTo>
                  <a:cubicBezTo>
                    <a:pt x="1420" y="80"/>
                    <a:pt x="1790" y="49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5663275" y="4177875"/>
              <a:ext cx="92600" cy="1425"/>
            </a:xfrm>
            <a:custGeom>
              <a:avLst/>
              <a:gdLst/>
              <a:ahLst/>
              <a:cxnLst/>
              <a:rect l="l" t="t" r="r" b="b"/>
              <a:pathLst>
                <a:path w="3704" h="57" extrusionOk="0">
                  <a:moveTo>
                    <a:pt x="3703" y="0"/>
                  </a:moveTo>
                  <a:lnTo>
                    <a:pt x="0" y="57"/>
                  </a:lnTo>
                  <a:lnTo>
                    <a:pt x="2708" y="27"/>
                  </a:lnTo>
                  <a:lnTo>
                    <a:pt x="3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5885825" y="4112525"/>
              <a:ext cx="1172300" cy="64900"/>
            </a:xfrm>
            <a:custGeom>
              <a:avLst/>
              <a:gdLst/>
              <a:ahLst/>
              <a:cxnLst/>
              <a:rect l="l" t="t" r="r" b="b"/>
              <a:pathLst>
                <a:path w="46892" h="2596" extrusionOk="0">
                  <a:moveTo>
                    <a:pt x="46842" y="1"/>
                  </a:moveTo>
                  <a:lnTo>
                    <a:pt x="46842" y="1"/>
                  </a:lnTo>
                  <a:cubicBezTo>
                    <a:pt x="46838" y="342"/>
                    <a:pt x="46840" y="698"/>
                    <a:pt x="46843" y="1065"/>
                  </a:cubicBezTo>
                  <a:cubicBezTo>
                    <a:pt x="46850" y="1439"/>
                    <a:pt x="46858" y="1825"/>
                    <a:pt x="46865" y="2219"/>
                  </a:cubicBezTo>
                  <a:cubicBezTo>
                    <a:pt x="46350" y="2232"/>
                    <a:pt x="45822" y="2247"/>
                    <a:pt x="45289" y="2260"/>
                  </a:cubicBezTo>
                  <a:cubicBezTo>
                    <a:pt x="44763" y="2272"/>
                    <a:pt x="44233" y="2285"/>
                    <a:pt x="43708" y="2297"/>
                  </a:cubicBezTo>
                  <a:cubicBezTo>
                    <a:pt x="44564" y="2238"/>
                    <a:pt x="44401" y="2155"/>
                    <a:pt x="45552" y="2155"/>
                  </a:cubicBezTo>
                  <a:cubicBezTo>
                    <a:pt x="45662" y="2155"/>
                    <a:pt x="45783" y="2156"/>
                    <a:pt x="45918" y="2158"/>
                  </a:cubicBezTo>
                  <a:cubicBezTo>
                    <a:pt x="44756" y="2100"/>
                    <a:pt x="43327" y="2088"/>
                    <a:pt x="41828" y="2088"/>
                  </a:cubicBezTo>
                  <a:cubicBezTo>
                    <a:pt x="40736" y="2088"/>
                    <a:pt x="39606" y="2095"/>
                    <a:pt x="38514" y="2095"/>
                  </a:cubicBezTo>
                  <a:cubicBezTo>
                    <a:pt x="38028" y="2095"/>
                    <a:pt x="37550" y="2093"/>
                    <a:pt x="37086" y="2090"/>
                  </a:cubicBezTo>
                  <a:cubicBezTo>
                    <a:pt x="31695" y="2151"/>
                    <a:pt x="36406" y="2346"/>
                    <a:pt x="31288" y="2361"/>
                  </a:cubicBezTo>
                  <a:lnTo>
                    <a:pt x="32165" y="2118"/>
                  </a:lnTo>
                  <a:lnTo>
                    <a:pt x="32165" y="2118"/>
                  </a:lnTo>
                  <a:cubicBezTo>
                    <a:pt x="27052" y="2133"/>
                    <a:pt x="19782" y="2083"/>
                    <a:pt x="15442" y="2295"/>
                  </a:cubicBezTo>
                  <a:cubicBezTo>
                    <a:pt x="15053" y="2265"/>
                    <a:pt x="14154" y="2229"/>
                    <a:pt x="15483" y="2194"/>
                  </a:cubicBezTo>
                  <a:lnTo>
                    <a:pt x="15483" y="2194"/>
                  </a:lnTo>
                  <a:cubicBezTo>
                    <a:pt x="12434" y="2203"/>
                    <a:pt x="13417" y="2471"/>
                    <a:pt x="10423" y="2471"/>
                  </a:cubicBezTo>
                  <a:cubicBezTo>
                    <a:pt x="10062" y="2471"/>
                    <a:pt x="9644" y="2468"/>
                    <a:pt x="9154" y="2459"/>
                  </a:cubicBezTo>
                  <a:cubicBezTo>
                    <a:pt x="13414" y="2308"/>
                    <a:pt x="7758" y="2317"/>
                    <a:pt x="8927" y="2166"/>
                  </a:cubicBezTo>
                  <a:lnTo>
                    <a:pt x="9596" y="2149"/>
                  </a:lnTo>
                  <a:lnTo>
                    <a:pt x="9596" y="2149"/>
                  </a:lnTo>
                  <a:cubicBezTo>
                    <a:pt x="6894" y="2163"/>
                    <a:pt x="3378" y="2235"/>
                    <a:pt x="1375" y="2235"/>
                  </a:cubicBezTo>
                  <a:cubicBezTo>
                    <a:pt x="1233" y="2235"/>
                    <a:pt x="1098" y="2235"/>
                    <a:pt x="972" y="2234"/>
                  </a:cubicBezTo>
                  <a:lnTo>
                    <a:pt x="972" y="2234"/>
                  </a:lnTo>
                  <a:cubicBezTo>
                    <a:pt x="891" y="2297"/>
                    <a:pt x="2554" y="2393"/>
                    <a:pt x="0" y="2399"/>
                  </a:cubicBezTo>
                  <a:cubicBezTo>
                    <a:pt x="1033" y="2413"/>
                    <a:pt x="619" y="2482"/>
                    <a:pt x="527" y="2545"/>
                  </a:cubicBezTo>
                  <a:cubicBezTo>
                    <a:pt x="3178" y="2475"/>
                    <a:pt x="4612" y="2518"/>
                    <a:pt x="6214" y="2437"/>
                  </a:cubicBezTo>
                  <a:lnTo>
                    <a:pt x="6214" y="2437"/>
                  </a:lnTo>
                  <a:cubicBezTo>
                    <a:pt x="7690" y="2517"/>
                    <a:pt x="5218" y="2462"/>
                    <a:pt x="6696" y="2543"/>
                  </a:cubicBezTo>
                  <a:lnTo>
                    <a:pt x="8823" y="2467"/>
                  </a:lnTo>
                  <a:lnTo>
                    <a:pt x="8823" y="2467"/>
                  </a:lnTo>
                  <a:cubicBezTo>
                    <a:pt x="10380" y="2487"/>
                    <a:pt x="7209" y="2550"/>
                    <a:pt x="9644" y="2566"/>
                  </a:cubicBezTo>
                  <a:cubicBezTo>
                    <a:pt x="9896" y="2523"/>
                    <a:pt x="11528" y="2477"/>
                    <a:pt x="13249" y="2477"/>
                  </a:cubicBezTo>
                  <a:cubicBezTo>
                    <a:pt x="13434" y="2477"/>
                    <a:pt x="13620" y="2478"/>
                    <a:pt x="13805" y="2479"/>
                  </a:cubicBezTo>
                  <a:lnTo>
                    <a:pt x="13254" y="2507"/>
                  </a:lnTo>
                  <a:cubicBezTo>
                    <a:pt x="14714" y="2474"/>
                    <a:pt x="16771" y="2515"/>
                    <a:pt x="16068" y="2379"/>
                  </a:cubicBezTo>
                  <a:lnTo>
                    <a:pt x="16068" y="2379"/>
                  </a:lnTo>
                  <a:lnTo>
                    <a:pt x="17786" y="2513"/>
                  </a:lnTo>
                  <a:lnTo>
                    <a:pt x="17489" y="2421"/>
                  </a:lnTo>
                  <a:lnTo>
                    <a:pt x="17489" y="2421"/>
                  </a:lnTo>
                  <a:cubicBezTo>
                    <a:pt x="20669" y="2450"/>
                    <a:pt x="22268" y="2596"/>
                    <a:pt x="25401" y="2596"/>
                  </a:cubicBezTo>
                  <a:cubicBezTo>
                    <a:pt x="26197" y="2596"/>
                    <a:pt x="27092" y="2586"/>
                    <a:pt x="28138" y="2563"/>
                  </a:cubicBezTo>
                  <a:cubicBezTo>
                    <a:pt x="26898" y="2535"/>
                    <a:pt x="28028" y="2485"/>
                    <a:pt x="28690" y="2467"/>
                  </a:cubicBezTo>
                  <a:cubicBezTo>
                    <a:pt x="28285" y="2455"/>
                    <a:pt x="27938" y="2450"/>
                    <a:pt x="27629" y="2450"/>
                  </a:cubicBezTo>
                  <a:cubicBezTo>
                    <a:pt x="26297" y="2450"/>
                    <a:pt x="25659" y="2540"/>
                    <a:pt x="24004" y="2550"/>
                  </a:cubicBezTo>
                  <a:cubicBezTo>
                    <a:pt x="23739" y="2470"/>
                    <a:pt x="26369" y="2375"/>
                    <a:pt x="25352" y="2316"/>
                  </a:cubicBezTo>
                  <a:lnTo>
                    <a:pt x="25352" y="2316"/>
                  </a:lnTo>
                  <a:cubicBezTo>
                    <a:pt x="27786" y="2385"/>
                    <a:pt x="29909" y="2299"/>
                    <a:pt x="30971" y="2509"/>
                  </a:cubicBezTo>
                  <a:cubicBezTo>
                    <a:pt x="31177" y="2509"/>
                    <a:pt x="31375" y="2510"/>
                    <a:pt x="31565" y="2510"/>
                  </a:cubicBezTo>
                  <a:cubicBezTo>
                    <a:pt x="33817" y="2510"/>
                    <a:pt x="35092" y="2450"/>
                    <a:pt x="37079" y="2450"/>
                  </a:cubicBezTo>
                  <a:cubicBezTo>
                    <a:pt x="37594" y="2450"/>
                    <a:pt x="38157" y="2454"/>
                    <a:pt x="38797" y="2464"/>
                  </a:cubicBezTo>
                  <a:lnTo>
                    <a:pt x="38698" y="2499"/>
                  </a:lnTo>
                  <a:cubicBezTo>
                    <a:pt x="38874" y="2455"/>
                    <a:pt x="39172" y="2442"/>
                    <a:pt x="39566" y="2442"/>
                  </a:cubicBezTo>
                  <a:cubicBezTo>
                    <a:pt x="40142" y="2442"/>
                    <a:pt x="40924" y="2470"/>
                    <a:pt x="41828" y="2470"/>
                  </a:cubicBezTo>
                  <a:cubicBezTo>
                    <a:pt x="42456" y="2470"/>
                    <a:pt x="43142" y="2456"/>
                    <a:pt x="43861" y="2411"/>
                  </a:cubicBezTo>
                  <a:lnTo>
                    <a:pt x="42108" y="2378"/>
                  </a:lnTo>
                  <a:cubicBezTo>
                    <a:pt x="42191" y="2315"/>
                    <a:pt x="43038" y="2313"/>
                    <a:pt x="44228" y="2302"/>
                  </a:cubicBezTo>
                  <a:lnTo>
                    <a:pt x="44228" y="2302"/>
                  </a:lnTo>
                  <a:cubicBezTo>
                    <a:pt x="44139" y="2318"/>
                    <a:pt x="44223" y="2336"/>
                    <a:pt x="44481" y="2356"/>
                  </a:cubicBezTo>
                  <a:cubicBezTo>
                    <a:pt x="44574" y="2326"/>
                    <a:pt x="44895" y="2305"/>
                    <a:pt x="45331" y="2287"/>
                  </a:cubicBezTo>
                  <a:cubicBezTo>
                    <a:pt x="45769" y="2268"/>
                    <a:pt x="46292" y="2255"/>
                    <a:pt x="46891" y="2244"/>
                  </a:cubicBezTo>
                  <a:cubicBezTo>
                    <a:pt x="46882" y="1731"/>
                    <a:pt x="46872" y="1221"/>
                    <a:pt x="46865" y="812"/>
                  </a:cubicBezTo>
                  <a:cubicBezTo>
                    <a:pt x="46857" y="415"/>
                    <a:pt x="46850" y="113"/>
                    <a:pt x="46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6190750" y="4175150"/>
              <a:ext cx="26425" cy="1350"/>
            </a:xfrm>
            <a:custGeom>
              <a:avLst/>
              <a:gdLst/>
              <a:ahLst/>
              <a:cxnLst/>
              <a:rect l="l" t="t" r="r" b="b"/>
              <a:pathLst>
                <a:path w="1057" h="54" extrusionOk="0">
                  <a:moveTo>
                    <a:pt x="1057" y="0"/>
                  </a:moveTo>
                  <a:lnTo>
                    <a:pt x="1057" y="0"/>
                  </a:lnTo>
                  <a:cubicBezTo>
                    <a:pt x="625" y="10"/>
                    <a:pt x="236" y="25"/>
                    <a:pt x="1" y="53"/>
                  </a:cubicBezTo>
                  <a:lnTo>
                    <a:pt x="10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7051200" y="3184800"/>
              <a:ext cx="18850" cy="893625"/>
            </a:xfrm>
            <a:custGeom>
              <a:avLst/>
              <a:gdLst/>
              <a:ahLst/>
              <a:cxnLst/>
              <a:rect l="l" t="t" r="r" b="b"/>
              <a:pathLst>
                <a:path w="754" h="35745" extrusionOk="0">
                  <a:moveTo>
                    <a:pt x="135" y="0"/>
                  </a:moveTo>
                  <a:cubicBezTo>
                    <a:pt x="110" y="0"/>
                    <a:pt x="82" y="160"/>
                    <a:pt x="50" y="516"/>
                  </a:cubicBezTo>
                  <a:cubicBezTo>
                    <a:pt x="0" y="1620"/>
                    <a:pt x="65" y="2560"/>
                    <a:pt x="75" y="3754"/>
                  </a:cubicBezTo>
                  <a:cubicBezTo>
                    <a:pt x="92" y="2649"/>
                    <a:pt x="113" y="2271"/>
                    <a:pt x="135" y="2271"/>
                  </a:cubicBezTo>
                  <a:cubicBezTo>
                    <a:pt x="180" y="2271"/>
                    <a:pt x="229" y="3823"/>
                    <a:pt x="262" y="4013"/>
                  </a:cubicBezTo>
                  <a:cubicBezTo>
                    <a:pt x="223" y="5292"/>
                    <a:pt x="287" y="7408"/>
                    <a:pt x="232" y="7408"/>
                  </a:cubicBezTo>
                  <a:cubicBezTo>
                    <a:pt x="226" y="7408"/>
                    <a:pt x="218" y="7382"/>
                    <a:pt x="209" y="7326"/>
                  </a:cubicBezTo>
                  <a:lnTo>
                    <a:pt x="109" y="5063"/>
                  </a:lnTo>
                  <a:lnTo>
                    <a:pt x="109" y="5063"/>
                  </a:lnTo>
                  <a:cubicBezTo>
                    <a:pt x="60" y="12314"/>
                    <a:pt x="78" y="22236"/>
                    <a:pt x="118" y="30578"/>
                  </a:cubicBezTo>
                  <a:lnTo>
                    <a:pt x="123" y="26972"/>
                  </a:lnTo>
                  <a:cubicBezTo>
                    <a:pt x="194" y="27392"/>
                    <a:pt x="199" y="29099"/>
                    <a:pt x="232" y="30421"/>
                  </a:cubicBezTo>
                  <a:lnTo>
                    <a:pt x="406" y="28660"/>
                  </a:lnTo>
                  <a:lnTo>
                    <a:pt x="406" y="28660"/>
                  </a:lnTo>
                  <a:cubicBezTo>
                    <a:pt x="393" y="29654"/>
                    <a:pt x="417" y="30609"/>
                    <a:pt x="363" y="30609"/>
                  </a:cubicBezTo>
                  <a:cubicBezTo>
                    <a:pt x="361" y="30609"/>
                    <a:pt x="359" y="30607"/>
                    <a:pt x="356" y="30603"/>
                  </a:cubicBezTo>
                  <a:lnTo>
                    <a:pt x="356" y="30603"/>
                  </a:lnTo>
                  <a:cubicBezTo>
                    <a:pt x="388" y="31143"/>
                    <a:pt x="414" y="31349"/>
                    <a:pt x="438" y="31349"/>
                  </a:cubicBezTo>
                  <a:cubicBezTo>
                    <a:pt x="471" y="31349"/>
                    <a:pt x="500" y="30970"/>
                    <a:pt x="535" y="30532"/>
                  </a:cubicBezTo>
                  <a:lnTo>
                    <a:pt x="535" y="30532"/>
                  </a:lnTo>
                  <a:cubicBezTo>
                    <a:pt x="564" y="33225"/>
                    <a:pt x="497" y="33667"/>
                    <a:pt x="611" y="35744"/>
                  </a:cubicBezTo>
                  <a:cubicBezTo>
                    <a:pt x="753" y="31269"/>
                    <a:pt x="492" y="31960"/>
                    <a:pt x="617" y="26836"/>
                  </a:cubicBezTo>
                  <a:lnTo>
                    <a:pt x="381" y="25427"/>
                  </a:lnTo>
                  <a:lnTo>
                    <a:pt x="382" y="25426"/>
                  </a:lnTo>
                  <a:cubicBezTo>
                    <a:pt x="390" y="24750"/>
                    <a:pt x="403" y="24570"/>
                    <a:pt x="418" y="24570"/>
                  </a:cubicBezTo>
                  <a:cubicBezTo>
                    <a:pt x="435" y="24570"/>
                    <a:pt x="455" y="24802"/>
                    <a:pt x="475" y="24802"/>
                  </a:cubicBezTo>
                  <a:cubicBezTo>
                    <a:pt x="492" y="24802"/>
                    <a:pt x="509" y="24639"/>
                    <a:pt x="525" y="24035"/>
                  </a:cubicBezTo>
                  <a:cubicBezTo>
                    <a:pt x="510" y="23616"/>
                    <a:pt x="494" y="23458"/>
                    <a:pt x="479" y="23458"/>
                  </a:cubicBezTo>
                  <a:cubicBezTo>
                    <a:pt x="431" y="23458"/>
                    <a:pt x="379" y="24951"/>
                    <a:pt x="317" y="24951"/>
                  </a:cubicBezTo>
                  <a:cubicBezTo>
                    <a:pt x="298" y="24951"/>
                    <a:pt x="277" y="24798"/>
                    <a:pt x="255" y="24394"/>
                  </a:cubicBezTo>
                  <a:cubicBezTo>
                    <a:pt x="321" y="23115"/>
                    <a:pt x="207" y="21038"/>
                    <a:pt x="204" y="20185"/>
                  </a:cubicBezTo>
                  <a:lnTo>
                    <a:pt x="204" y="20185"/>
                  </a:lnTo>
                  <a:cubicBezTo>
                    <a:pt x="231" y="20570"/>
                    <a:pt x="271" y="20705"/>
                    <a:pt x="311" y="20705"/>
                  </a:cubicBezTo>
                  <a:cubicBezTo>
                    <a:pt x="369" y="20705"/>
                    <a:pt x="426" y="20424"/>
                    <a:pt x="444" y="20203"/>
                  </a:cubicBezTo>
                  <a:cubicBezTo>
                    <a:pt x="404" y="19399"/>
                    <a:pt x="475" y="17595"/>
                    <a:pt x="480" y="16216"/>
                  </a:cubicBezTo>
                  <a:lnTo>
                    <a:pt x="480" y="16216"/>
                  </a:lnTo>
                  <a:cubicBezTo>
                    <a:pt x="459" y="16980"/>
                    <a:pt x="445" y="17253"/>
                    <a:pt x="435" y="17253"/>
                  </a:cubicBezTo>
                  <a:cubicBezTo>
                    <a:pt x="408" y="17253"/>
                    <a:pt x="404" y="15557"/>
                    <a:pt x="373" y="15557"/>
                  </a:cubicBezTo>
                  <a:cubicBezTo>
                    <a:pt x="362" y="15557"/>
                    <a:pt x="347" y="15789"/>
                    <a:pt x="326" y="16426"/>
                  </a:cubicBezTo>
                  <a:cubicBezTo>
                    <a:pt x="240" y="16204"/>
                    <a:pt x="177" y="13020"/>
                    <a:pt x="243" y="11733"/>
                  </a:cubicBezTo>
                  <a:lnTo>
                    <a:pt x="243" y="11733"/>
                  </a:lnTo>
                  <a:cubicBezTo>
                    <a:pt x="305" y="11826"/>
                    <a:pt x="293" y="12871"/>
                    <a:pt x="295" y="13730"/>
                  </a:cubicBezTo>
                  <a:cubicBezTo>
                    <a:pt x="307" y="13805"/>
                    <a:pt x="318" y="13838"/>
                    <a:pt x="327" y="13838"/>
                  </a:cubicBezTo>
                  <a:cubicBezTo>
                    <a:pt x="403" y="13838"/>
                    <a:pt x="371" y="11534"/>
                    <a:pt x="465" y="11103"/>
                  </a:cubicBezTo>
                  <a:cubicBezTo>
                    <a:pt x="323" y="8280"/>
                    <a:pt x="313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7060925" y="4038675"/>
              <a:ext cx="2200" cy="41450"/>
            </a:xfrm>
            <a:custGeom>
              <a:avLst/>
              <a:gdLst/>
              <a:ahLst/>
              <a:cxnLst/>
              <a:rect l="l" t="t" r="r" b="b"/>
              <a:pathLst>
                <a:path w="88" h="1658" extrusionOk="0">
                  <a:moveTo>
                    <a:pt x="0" y="0"/>
                  </a:moveTo>
                  <a:lnTo>
                    <a:pt x="43" y="1657"/>
                  </a:lnTo>
                  <a:lnTo>
                    <a:pt x="88" y="10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7053550" y="3998000"/>
              <a:ext cx="2700" cy="38750"/>
            </a:xfrm>
            <a:custGeom>
              <a:avLst/>
              <a:gdLst/>
              <a:ahLst/>
              <a:cxnLst/>
              <a:rect l="l" t="t" r="r" b="b"/>
              <a:pathLst>
                <a:path w="108" h="1550" extrusionOk="0">
                  <a:moveTo>
                    <a:pt x="79" y="1"/>
                  </a:moveTo>
                  <a:cubicBezTo>
                    <a:pt x="61" y="1"/>
                    <a:pt x="32" y="379"/>
                    <a:pt x="0" y="997"/>
                  </a:cubicBezTo>
                  <a:cubicBezTo>
                    <a:pt x="2" y="994"/>
                    <a:pt x="3" y="993"/>
                    <a:pt x="5" y="993"/>
                  </a:cubicBezTo>
                  <a:cubicBezTo>
                    <a:pt x="38" y="993"/>
                    <a:pt x="57" y="1550"/>
                    <a:pt x="90" y="1550"/>
                  </a:cubicBezTo>
                  <a:cubicBezTo>
                    <a:pt x="92" y="1550"/>
                    <a:pt x="93" y="1548"/>
                    <a:pt x="95" y="1546"/>
                  </a:cubicBezTo>
                  <a:cubicBezTo>
                    <a:pt x="108" y="455"/>
                    <a:pt x="99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8"/>
            <p:cNvSpPr/>
            <p:nvPr/>
          </p:nvSpPr>
          <p:spPr>
            <a:xfrm>
              <a:off x="7061400" y="3325925"/>
              <a:ext cx="1650" cy="67400"/>
            </a:xfrm>
            <a:custGeom>
              <a:avLst/>
              <a:gdLst/>
              <a:ahLst/>
              <a:cxnLst/>
              <a:rect l="l" t="t" r="r" b="b"/>
              <a:pathLst>
                <a:path w="66" h="2696" extrusionOk="0">
                  <a:moveTo>
                    <a:pt x="36" y="1"/>
                  </a:moveTo>
                  <a:lnTo>
                    <a:pt x="1" y="1755"/>
                  </a:lnTo>
                  <a:cubicBezTo>
                    <a:pt x="2" y="1754"/>
                    <a:pt x="3" y="1753"/>
                    <a:pt x="5" y="1753"/>
                  </a:cubicBezTo>
                  <a:cubicBezTo>
                    <a:pt x="42" y="1753"/>
                    <a:pt x="57" y="2372"/>
                    <a:pt x="65" y="2695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7051725" y="2920550"/>
              <a:ext cx="8800" cy="257800"/>
            </a:xfrm>
            <a:custGeom>
              <a:avLst/>
              <a:gdLst/>
              <a:ahLst/>
              <a:cxnLst/>
              <a:rect l="l" t="t" r="r" b="b"/>
              <a:pathLst>
                <a:path w="352" h="10312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3747"/>
                    <a:pt x="100" y="5341"/>
                    <a:pt x="10" y="9570"/>
                  </a:cubicBezTo>
                  <a:cubicBezTo>
                    <a:pt x="41" y="10120"/>
                    <a:pt x="70" y="10311"/>
                    <a:pt x="98" y="10311"/>
                  </a:cubicBezTo>
                  <a:cubicBezTo>
                    <a:pt x="163" y="10311"/>
                    <a:pt x="224" y="9327"/>
                    <a:pt x="286" y="9327"/>
                  </a:cubicBezTo>
                  <a:cubicBezTo>
                    <a:pt x="299" y="9327"/>
                    <a:pt x="313" y="9376"/>
                    <a:pt x="327" y="9495"/>
                  </a:cubicBezTo>
                  <a:cubicBezTo>
                    <a:pt x="351" y="7393"/>
                    <a:pt x="159" y="7656"/>
                    <a:pt x="123" y="5476"/>
                  </a:cubicBezTo>
                  <a:cubicBezTo>
                    <a:pt x="221" y="4674"/>
                    <a:pt x="102" y="2300"/>
                    <a:pt x="123" y="223"/>
                  </a:cubicBezTo>
                  <a:lnTo>
                    <a:pt x="123" y="223"/>
                  </a:lnTo>
                  <a:cubicBezTo>
                    <a:pt x="106" y="330"/>
                    <a:pt x="88" y="391"/>
                    <a:pt x="70" y="391"/>
                  </a:cubicBezTo>
                  <a:cubicBezTo>
                    <a:pt x="46" y="391"/>
                    <a:pt x="22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6299350" y="1430650"/>
              <a:ext cx="768300" cy="1525325"/>
            </a:xfrm>
            <a:custGeom>
              <a:avLst/>
              <a:gdLst/>
              <a:ahLst/>
              <a:cxnLst/>
              <a:rect l="l" t="t" r="r" b="b"/>
              <a:pathLst>
                <a:path w="30732" h="61013" extrusionOk="0">
                  <a:moveTo>
                    <a:pt x="10954" y="0"/>
                  </a:moveTo>
                  <a:lnTo>
                    <a:pt x="4914" y="229"/>
                  </a:lnTo>
                  <a:cubicBezTo>
                    <a:pt x="4336" y="187"/>
                    <a:pt x="3482" y="175"/>
                    <a:pt x="2613" y="175"/>
                  </a:cubicBezTo>
                  <a:cubicBezTo>
                    <a:pt x="2020" y="175"/>
                    <a:pt x="1421" y="181"/>
                    <a:pt x="897" y="187"/>
                  </a:cubicBezTo>
                  <a:cubicBezTo>
                    <a:pt x="4160" y="189"/>
                    <a:pt x="0" y="371"/>
                    <a:pt x="3660" y="429"/>
                  </a:cubicBezTo>
                  <a:cubicBezTo>
                    <a:pt x="7082" y="391"/>
                    <a:pt x="11977" y="360"/>
                    <a:pt x="16804" y="360"/>
                  </a:cubicBezTo>
                  <a:cubicBezTo>
                    <a:pt x="19491" y="360"/>
                    <a:pt x="22157" y="370"/>
                    <a:pt x="24536" y="393"/>
                  </a:cubicBezTo>
                  <a:cubicBezTo>
                    <a:pt x="24833" y="324"/>
                    <a:pt x="25598" y="311"/>
                    <a:pt x="26472" y="311"/>
                  </a:cubicBezTo>
                  <a:cubicBezTo>
                    <a:pt x="26966" y="311"/>
                    <a:pt x="27495" y="315"/>
                    <a:pt x="27994" y="315"/>
                  </a:cubicBezTo>
                  <a:cubicBezTo>
                    <a:pt x="28777" y="315"/>
                    <a:pt x="29486" y="306"/>
                    <a:pt x="29872" y="255"/>
                  </a:cubicBezTo>
                  <a:cubicBezTo>
                    <a:pt x="29957" y="285"/>
                    <a:pt x="30122" y="311"/>
                    <a:pt x="30240" y="340"/>
                  </a:cubicBezTo>
                  <a:cubicBezTo>
                    <a:pt x="30216" y="499"/>
                    <a:pt x="30193" y="624"/>
                    <a:pt x="30168" y="684"/>
                  </a:cubicBezTo>
                  <a:cubicBezTo>
                    <a:pt x="30175" y="1204"/>
                    <a:pt x="30180" y="1578"/>
                    <a:pt x="30183" y="1838"/>
                  </a:cubicBezTo>
                  <a:cubicBezTo>
                    <a:pt x="30188" y="2106"/>
                    <a:pt x="30195" y="2255"/>
                    <a:pt x="30200" y="2316"/>
                  </a:cubicBezTo>
                  <a:cubicBezTo>
                    <a:pt x="30202" y="2339"/>
                    <a:pt x="30204" y="2350"/>
                    <a:pt x="30206" y="2350"/>
                  </a:cubicBezTo>
                  <a:cubicBezTo>
                    <a:pt x="30216" y="2350"/>
                    <a:pt x="30225" y="2150"/>
                    <a:pt x="30236" y="1882"/>
                  </a:cubicBezTo>
                  <a:cubicBezTo>
                    <a:pt x="30249" y="1555"/>
                    <a:pt x="30268" y="1124"/>
                    <a:pt x="30278" y="841"/>
                  </a:cubicBezTo>
                  <a:cubicBezTo>
                    <a:pt x="30287" y="670"/>
                    <a:pt x="30297" y="546"/>
                    <a:pt x="30306" y="546"/>
                  </a:cubicBezTo>
                  <a:cubicBezTo>
                    <a:pt x="30312" y="546"/>
                    <a:pt x="30318" y="586"/>
                    <a:pt x="30324" y="682"/>
                  </a:cubicBezTo>
                  <a:cubicBezTo>
                    <a:pt x="30344" y="2468"/>
                    <a:pt x="30255" y="3918"/>
                    <a:pt x="30193" y="3918"/>
                  </a:cubicBezTo>
                  <a:cubicBezTo>
                    <a:pt x="30190" y="3918"/>
                    <a:pt x="30186" y="3914"/>
                    <a:pt x="30183" y="3905"/>
                  </a:cubicBezTo>
                  <a:lnTo>
                    <a:pt x="30183" y="3905"/>
                  </a:lnTo>
                  <a:cubicBezTo>
                    <a:pt x="30179" y="5175"/>
                    <a:pt x="30186" y="5453"/>
                    <a:pt x="30203" y="5453"/>
                  </a:cubicBezTo>
                  <a:cubicBezTo>
                    <a:pt x="30215" y="5453"/>
                    <a:pt x="30234" y="5284"/>
                    <a:pt x="30256" y="5284"/>
                  </a:cubicBezTo>
                  <a:cubicBezTo>
                    <a:pt x="30275" y="5284"/>
                    <a:pt x="30297" y="5397"/>
                    <a:pt x="30321" y="5812"/>
                  </a:cubicBezTo>
                  <a:lnTo>
                    <a:pt x="30134" y="7818"/>
                  </a:lnTo>
                  <a:cubicBezTo>
                    <a:pt x="30192" y="17408"/>
                    <a:pt x="30317" y="30097"/>
                    <a:pt x="30211" y="41007"/>
                  </a:cubicBezTo>
                  <a:lnTo>
                    <a:pt x="30327" y="40179"/>
                  </a:lnTo>
                  <a:lnTo>
                    <a:pt x="30327" y="40179"/>
                  </a:lnTo>
                  <a:cubicBezTo>
                    <a:pt x="30263" y="45130"/>
                    <a:pt x="30585" y="48457"/>
                    <a:pt x="30337" y="52840"/>
                  </a:cubicBezTo>
                  <a:lnTo>
                    <a:pt x="30437" y="54332"/>
                  </a:lnTo>
                  <a:cubicBezTo>
                    <a:pt x="30424" y="54158"/>
                    <a:pt x="30410" y="54098"/>
                    <a:pt x="30393" y="54098"/>
                  </a:cubicBezTo>
                  <a:cubicBezTo>
                    <a:pt x="30355" y="54098"/>
                    <a:pt x="30307" y="54407"/>
                    <a:pt x="30262" y="54407"/>
                  </a:cubicBezTo>
                  <a:cubicBezTo>
                    <a:pt x="30234" y="54407"/>
                    <a:pt x="30207" y="54287"/>
                    <a:pt x="30183" y="53896"/>
                  </a:cubicBezTo>
                  <a:lnTo>
                    <a:pt x="30183" y="53896"/>
                  </a:lnTo>
                  <a:cubicBezTo>
                    <a:pt x="30221" y="55239"/>
                    <a:pt x="30178" y="56672"/>
                    <a:pt x="30215" y="58063"/>
                  </a:cubicBezTo>
                  <a:lnTo>
                    <a:pt x="30269" y="55596"/>
                  </a:lnTo>
                  <a:lnTo>
                    <a:pt x="30269" y="55596"/>
                  </a:lnTo>
                  <a:cubicBezTo>
                    <a:pt x="30369" y="57321"/>
                    <a:pt x="30307" y="59226"/>
                    <a:pt x="30221" y="59807"/>
                  </a:cubicBezTo>
                  <a:cubicBezTo>
                    <a:pt x="30249" y="60674"/>
                    <a:pt x="30275" y="61012"/>
                    <a:pt x="30299" y="61012"/>
                  </a:cubicBezTo>
                  <a:cubicBezTo>
                    <a:pt x="30379" y="61012"/>
                    <a:pt x="30445" y="57421"/>
                    <a:pt x="30521" y="56796"/>
                  </a:cubicBezTo>
                  <a:cubicBezTo>
                    <a:pt x="30304" y="51604"/>
                    <a:pt x="30731" y="51566"/>
                    <a:pt x="30640" y="46577"/>
                  </a:cubicBezTo>
                  <a:cubicBezTo>
                    <a:pt x="30619" y="45606"/>
                    <a:pt x="30600" y="45278"/>
                    <a:pt x="30583" y="45278"/>
                  </a:cubicBezTo>
                  <a:cubicBezTo>
                    <a:pt x="30547" y="45278"/>
                    <a:pt x="30516" y="46720"/>
                    <a:pt x="30476" y="46720"/>
                  </a:cubicBezTo>
                  <a:cubicBezTo>
                    <a:pt x="30475" y="46720"/>
                    <a:pt x="30473" y="46718"/>
                    <a:pt x="30471" y="46713"/>
                  </a:cubicBezTo>
                  <a:lnTo>
                    <a:pt x="30470" y="46714"/>
                  </a:lnTo>
                  <a:cubicBezTo>
                    <a:pt x="30471" y="45001"/>
                    <a:pt x="30395" y="43276"/>
                    <a:pt x="30441" y="41922"/>
                  </a:cubicBezTo>
                  <a:lnTo>
                    <a:pt x="30441" y="41922"/>
                  </a:lnTo>
                  <a:cubicBezTo>
                    <a:pt x="30504" y="42114"/>
                    <a:pt x="30526" y="43134"/>
                    <a:pt x="30509" y="44167"/>
                  </a:cubicBezTo>
                  <a:cubicBezTo>
                    <a:pt x="30650" y="43500"/>
                    <a:pt x="30488" y="42275"/>
                    <a:pt x="30582" y="40426"/>
                  </a:cubicBezTo>
                  <a:lnTo>
                    <a:pt x="30582" y="40426"/>
                  </a:lnTo>
                  <a:cubicBezTo>
                    <a:pt x="30570" y="40543"/>
                    <a:pt x="30555" y="40930"/>
                    <a:pt x="30535" y="40930"/>
                  </a:cubicBezTo>
                  <a:cubicBezTo>
                    <a:pt x="30528" y="40930"/>
                    <a:pt x="30521" y="40876"/>
                    <a:pt x="30513" y="40736"/>
                  </a:cubicBezTo>
                  <a:cubicBezTo>
                    <a:pt x="30544" y="36139"/>
                    <a:pt x="30398" y="38152"/>
                    <a:pt x="30478" y="32176"/>
                  </a:cubicBezTo>
                  <a:cubicBezTo>
                    <a:pt x="30443" y="31379"/>
                    <a:pt x="30440" y="30591"/>
                    <a:pt x="30367" y="30591"/>
                  </a:cubicBezTo>
                  <a:cubicBezTo>
                    <a:pt x="30361" y="30591"/>
                    <a:pt x="30354" y="30596"/>
                    <a:pt x="30347" y="30607"/>
                  </a:cubicBezTo>
                  <a:cubicBezTo>
                    <a:pt x="30465" y="27216"/>
                    <a:pt x="30463" y="28929"/>
                    <a:pt x="30566" y="24855"/>
                  </a:cubicBezTo>
                  <a:lnTo>
                    <a:pt x="30566" y="24855"/>
                  </a:lnTo>
                  <a:cubicBezTo>
                    <a:pt x="30513" y="25007"/>
                    <a:pt x="30391" y="26321"/>
                    <a:pt x="30277" y="26321"/>
                  </a:cubicBezTo>
                  <a:cubicBezTo>
                    <a:pt x="30275" y="26321"/>
                    <a:pt x="30274" y="26321"/>
                    <a:pt x="30273" y="26320"/>
                  </a:cubicBezTo>
                  <a:cubicBezTo>
                    <a:pt x="30435" y="20558"/>
                    <a:pt x="30249" y="20434"/>
                    <a:pt x="30372" y="16756"/>
                  </a:cubicBezTo>
                  <a:lnTo>
                    <a:pt x="30372" y="16756"/>
                  </a:lnTo>
                  <a:cubicBezTo>
                    <a:pt x="30377" y="17172"/>
                    <a:pt x="30407" y="17660"/>
                    <a:pt x="30392" y="18655"/>
                  </a:cubicBezTo>
                  <a:cubicBezTo>
                    <a:pt x="30554" y="18178"/>
                    <a:pt x="30362" y="15566"/>
                    <a:pt x="30393" y="13524"/>
                  </a:cubicBezTo>
                  <a:lnTo>
                    <a:pt x="30393" y="13524"/>
                  </a:lnTo>
                  <a:lnTo>
                    <a:pt x="30533" y="13725"/>
                  </a:lnTo>
                  <a:cubicBezTo>
                    <a:pt x="30509" y="11837"/>
                    <a:pt x="30420" y="8578"/>
                    <a:pt x="30521" y="6204"/>
                  </a:cubicBezTo>
                  <a:lnTo>
                    <a:pt x="30521" y="6204"/>
                  </a:lnTo>
                  <a:lnTo>
                    <a:pt x="30590" y="6742"/>
                  </a:lnTo>
                  <a:cubicBezTo>
                    <a:pt x="30567" y="5708"/>
                    <a:pt x="30552" y="4635"/>
                    <a:pt x="30541" y="3549"/>
                  </a:cubicBezTo>
                  <a:cubicBezTo>
                    <a:pt x="30534" y="2392"/>
                    <a:pt x="30526" y="1222"/>
                    <a:pt x="30519" y="60"/>
                  </a:cubicBezTo>
                  <a:cubicBezTo>
                    <a:pt x="28995" y="65"/>
                    <a:pt x="27485" y="68"/>
                    <a:pt x="26052" y="71"/>
                  </a:cubicBezTo>
                  <a:cubicBezTo>
                    <a:pt x="24685" y="81"/>
                    <a:pt x="23389" y="90"/>
                    <a:pt x="22218" y="98"/>
                  </a:cubicBezTo>
                  <a:lnTo>
                    <a:pt x="20005" y="12"/>
                  </a:lnTo>
                  <a:lnTo>
                    <a:pt x="20005" y="12"/>
                  </a:lnTo>
                  <a:cubicBezTo>
                    <a:pt x="14341" y="118"/>
                    <a:pt x="25630" y="62"/>
                    <a:pt x="21488" y="267"/>
                  </a:cubicBezTo>
                  <a:cubicBezTo>
                    <a:pt x="21310" y="194"/>
                    <a:pt x="20994" y="170"/>
                    <a:pt x="20560" y="170"/>
                  </a:cubicBezTo>
                  <a:cubicBezTo>
                    <a:pt x="19685" y="170"/>
                    <a:pt x="18325" y="269"/>
                    <a:pt x="16624" y="269"/>
                  </a:cubicBezTo>
                  <a:cubicBezTo>
                    <a:pt x="16214" y="269"/>
                    <a:pt x="15785" y="263"/>
                    <a:pt x="15337" y="249"/>
                  </a:cubicBezTo>
                  <a:cubicBezTo>
                    <a:pt x="13816" y="148"/>
                    <a:pt x="18602" y="196"/>
                    <a:pt x="16913" y="80"/>
                  </a:cubicBezTo>
                  <a:lnTo>
                    <a:pt x="16913" y="80"/>
                  </a:lnTo>
                  <a:cubicBezTo>
                    <a:pt x="16586" y="140"/>
                    <a:pt x="16195" y="153"/>
                    <a:pt x="15701" y="153"/>
                  </a:cubicBezTo>
                  <a:cubicBezTo>
                    <a:pt x="15337" y="153"/>
                    <a:pt x="14918" y="146"/>
                    <a:pt x="14426" y="146"/>
                  </a:cubicBezTo>
                  <a:cubicBezTo>
                    <a:pt x="14137" y="146"/>
                    <a:pt x="13824" y="148"/>
                    <a:pt x="13482" y="156"/>
                  </a:cubicBezTo>
                  <a:cubicBezTo>
                    <a:pt x="13854" y="32"/>
                    <a:pt x="9892" y="138"/>
                    <a:pt x="10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7053125" y="2759175"/>
              <a:ext cx="775" cy="18900"/>
            </a:xfrm>
            <a:custGeom>
              <a:avLst/>
              <a:gdLst/>
              <a:ahLst/>
              <a:cxnLst/>
              <a:rect l="l" t="t" r="r" b="b"/>
              <a:pathLst>
                <a:path w="31" h="756" extrusionOk="0">
                  <a:moveTo>
                    <a:pt x="1" y="1"/>
                  </a:moveTo>
                  <a:cubicBezTo>
                    <a:pt x="9" y="317"/>
                    <a:pt x="21" y="563"/>
                    <a:pt x="31" y="755"/>
                  </a:cubicBezTo>
                  <a:cubicBezTo>
                    <a:pt x="24" y="490"/>
                    <a:pt x="14" y="24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6280775" y="1435325"/>
              <a:ext cx="40975" cy="575"/>
            </a:xfrm>
            <a:custGeom>
              <a:avLst/>
              <a:gdLst/>
              <a:ahLst/>
              <a:cxnLst/>
              <a:rect l="l" t="t" r="r" b="b"/>
              <a:pathLst>
                <a:path w="1639" h="23" extrusionOk="0">
                  <a:moveTo>
                    <a:pt x="1639" y="0"/>
                  </a:moveTo>
                  <a:cubicBezTo>
                    <a:pt x="1253" y="2"/>
                    <a:pt x="799" y="5"/>
                    <a:pt x="190" y="7"/>
                  </a:cubicBezTo>
                  <a:cubicBezTo>
                    <a:pt x="6" y="18"/>
                    <a:pt x="1" y="22"/>
                    <a:pt x="128" y="22"/>
                  </a:cubicBezTo>
                  <a:cubicBezTo>
                    <a:pt x="339" y="22"/>
                    <a:pt x="916" y="11"/>
                    <a:pt x="1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7054800" y="2924875"/>
              <a:ext cx="50" cy="1250"/>
            </a:xfrm>
            <a:custGeom>
              <a:avLst/>
              <a:gdLst/>
              <a:ahLst/>
              <a:cxnLst/>
              <a:rect l="l" t="t" r="r" b="b"/>
              <a:pathLst>
                <a:path w="2" h="50" extrusionOk="0">
                  <a:moveTo>
                    <a:pt x="0" y="0"/>
                  </a:moveTo>
                  <a:lnTo>
                    <a:pt x="0" y="50"/>
                  </a:lnTo>
                  <a:cubicBezTo>
                    <a:pt x="0" y="50"/>
                    <a:pt x="2" y="50"/>
                    <a:pt x="2" y="38"/>
                  </a:cubicBezTo>
                  <a:cubicBezTo>
                    <a:pt x="2" y="31"/>
                    <a:pt x="2" y="1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7060700" y="2953450"/>
              <a:ext cx="1350" cy="34675"/>
            </a:xfrm>
            <a:custGeom>
              <a:avLst/>
              <a:gdLst/>
              <a:ahLst/>
              <a:cxnLst/>
              <a:rect l="l" t="t" r="r" b="b"/>
              <a:pathLst>
                <a:path w="54" h="1387" extrusionOk="0">
                  <a:moveTo>
                    <a:pt x="54" y="1"/>
                  </a:moveTo>
                  <a:lnTo>
                    <a:pt x="1" y="242"/>
                  </a:lnTo>
                  <a:lnTo>
                    <a:pt x="50" y="1386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5957025" y="1431675"/>
              <a:ext cx="4500" cy="1550"/>
            </a:xfrm>
            <a:custGeom>
              <a:avLst/>
              <a:gdLst/>
              <a:ahLst/>
              <a:cxnLst/>
              <a:rect l="l" t="t" r="r" b="b"/>
              <a:pathLst>
                <a:path w="180" h="62" extrusionOk="0">
                  <a:moveTo>
                    <a:pt x="13" y="1"/>
                  </a:moveTo>
                  <a:lnTo>
                    <a:pt x="1" y="62"/>
                  </a:lnTo>
                  <a:cubicBezTo>
                    <a:pt x="125" y="44"/>
                    <a:pt x="180" y="2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4969925" y="1430675"/>
              <a:ext cx="21550" cy="200"/>
            </a:xfrm>
            <a:custGeom>
              <a:avLst/>
              <a:gdLst/>
              <a:ahLst/>
              <a:cxnLst/>
              <a:rect l="l" t="t" r="r" b="b"/>
              <a:pathLst>
                <a:path w="862" h="8" extrusionOk="0">
                  <a:moveTo>
                    <a:pt x="411" y="0"/>
                  </a:moveTo>
                  <a:cubicBezTo>
                    <a:pt x="274" y="0"/>
                    <a:pt x="135" y="2"/>
                    <a:pt x="1" y="4"/>
                  </a:cubicBezTo>
                  <a:lnTo>
                    <a:pt x="862" y="8"/>
                  </a:lnTo>
                  <a:cubicBezTo>
                    <a:pt x="717" y="2"/>
                    <a:pt x="565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2261875" y="1429200"/>
              <a:ext cx="3984925" cy="15675"/>
            </a:xfrm>
            <a:custGeom>
              <a:avLst/>
              <a:gdLst/>
              <a:ahLst/>
              <a:cxnLst/>
              <a:rect l="l" t="t" r="r" b="b"/>
              <a:pathLst>
                <a:path w="159397" h="627" extrusionOk="0">
                  <a:moveTo>
                    <a:pt x="122153" y="432"/>
                  </a:moveTo>
                  <a:cubicBezTo>
                    <a:pt x="122011" y="435"/>
                    <a:pt x="121872" y="438"/>
                    <a:pt x="121739" y="442"/>
                  </a:cubicBezTo>
                  <a:cubicBezTo>
                    <a:pt x="121884" y="439"/>
                    <a:pt x="122021" y="436"/>
                    <a:pt x="122153" y="432"/>
                  </a:cubicBezTo>
                  <a:close/>
                  <a:moveTo>
                    <a:pt x="46538" y="546"/>
                  </a:moveTo>
                  <a:cubicBezTo>
                    <a:pt x="46515" y="550"/>
                    <a:pt x="46496" y="555"/>
                    <a:pt x="46478" y="560"/>
                  </a:cubicBezTo>
                  <a:cubicBezTo>
                    <a:pt x="46506" y="555"/>
                    <a:pt x="46526" y="550"/>
                    <a:pt x="46538" y="546"/>
                  </a:cubicBezTo>
                  <a:close/>
                  <a:moveTo>
                    <a:pt x="105487" y="0"/>
                  </a:moveTo>
                  <a:cubicBezTo>
                    <a:pt x="103141" y="0"/>
                    <a:pt x="101211" y="131"/>
                    <a:pt x="99261" y="131"/>
                  </a:cubicBezTo>
                  <a:cubicBezTo>
                    <a:pt x="98696" y="131"/>
                    <a:pt x="98128" y="120"/>
                    <a:pt x="97549" y="91"/>
                  </a:cubicBezTo>
                  <a:cubicBezTo>
                    <a:pt x="97011" y="159"/>
                    <a:pt x="93254" y="166"/>
                    <a:pt x="94063" y="321"/>
                  </a:cubicBezTo>
                  <a:cubicBezTo>
                    <a:pt x="93133" y="271"/>
                    <a:pt x="93383" y="163"/>
                    <a:pt x="91321" y="163"/>
                  </a:cubicBezTo>
                  <a:cubicBezTo>
                    <a:pt x="91133" y="163"/>
                    <a:pt x="90925" y="164"/>
                    <a:pt x="90695" y="166"/>
                  </a:cubicBezTo>
                  <a:cubicBezTo>
                    <a:pt x="90245" y="203"/>
                    <a:pt x="89803" y="214"/>
                    <a:pt x="89352" y="214"/>
                  </a:cubicBezTo>
                  <a:cubicBezTo>
                    <a:pt x="88548" y="214"/>
                    <a:pt x="87717" y="177"/>
                    <a:pt x="86767" y="177"/>
                  </a:cubicBezTo>
                  <a:cubicBezTo>
                    <a:pt x="86381" y="177"/>
                    <a:pt x="85975" y="183"/>
                    <a:pt x="85544" y="201"/>
                  </a:cubicBezTo>
                  <a:cubicBezTo>
                    <a:pt x="88314" y="65"/>
                    <a:pt x="85557" y="163"/>
                    <a:pt x="87980" y="32"/>
                  </a:cubicBezTo>
                  <a:cubicBezTo>
                    <a:pt x="87728" y="24"/>
                    <a:pt x="87460" y="21"/>
                    <a:pt x="87176" y="21"/>
                  </a:cubicBezTo>
                  <a:cubicBezTo>
                    <a:pt x="85495" y="21"/>
                    <a:pt x="83272" y="132"/>
                    <a:pt x="80731" y="132"/>
                  </a:cubicBezTo>
                  <a:cubicBezTo>
                    <a:pt x="80520" y="132"/>
                    <a:pt x="80308" y="131"/>
                    <a:pt x="80093" y="129"/>
                  </a:cubicBezTo>
                  <a:cubicBezTo>
                    <a:pt x="79759" y="98"/>
                    <a:pt x="79770" y="60"/>
                    <a:pt x="79434" y="29"/>
                  </a:cubicBezTo>
                  <a:cubicBezTo>
                    <a:pt x="78606" y="60"/>
                    <a:pt x="77694" y="120"/>
                    <a:pt x="76824" y="120"/>
                  </a:cubicBezTo>
                  <a:cubicBezTo>
                    <a:pt x="76423" y="120"/>
                    <a:pt x="76031" y="107"/>
                    <a:pt x="75660" y="73"/>
                  </a:cubicBezTo>
                  <a:lnTo>
                    <a:pt x="75660" y="73"/>
                  </a:lnTo>
                  <a:lnTo>
                    <a:pt x="75807" y="166"/>
                  </a:lnTo>
                  <a:cubicBezTo>
                    <a:pt x="73601" y="118"/>
                    <a:pt x="70517" y="148"/>
                    <a:pt x="68142" y="45"/>
                  </a:cubicBezTo>
                  <a:lnTo>
                    <a:pt x="65366" y="222"/>
                  </a:lnTo>
                  <a:cubicBezTo>
                    <a:pt x="64199" y="163"/>
                    <a:pt x="62904" y="140"/>
                    <a:pt x="61586" y="140"/>
                  </a:cubicBezTo>
                  <a:cubicBezTo>
                    <a:pt x="58711" y="140"/>
                    <a:pt x="55725" y="253"/>
                    <a:pt x="53708" y="363"/>
                  </a:cubicBezTo>
                  <a:cubicBezTo>
                    <a:pt x="53025" y="358"/>
                    <a:pt x="52174" y="348"/>
                    <a:pt x="51494" y="335"/>
                  </a:cubicBezTo>
                  <a:cubicBezTo>
                    <a:pt x="51154" y="326"/>
                    <a:pt x="50856" y="318"/>
                    <a:pt x="50645" y="312"/>
                  </a:cubicBezTo>
                  <a:cubicBezTo>
                    <a:pt x="50433" y="303"/>
                    <a:pt x="50307" y="293"/>
                    <a:pt x="50309" y="283"/>
                  </a:cubicBezTo>
                  <a:cubicBezTo>
                    <a:pt x="50623" y="270"/>
                    <a:pt x="51161" y="247"/>
                    <a:pt x="51785" y="221"/>
                  </a:cubicBezTo>
                  <a:cubicBezTo>
                    <a:pt x="50616" y="217"/>
                    <a:pt x="49295" y="181"/>
                    <a:pt x="48173" y="181"/>
                  </a:cubicBezTo>
                  <a:cubicBezTo>
                    <a:pt x="47372" y="181"/>
                    <a:pt x="46673" y="199"/>
                    <a:pt x="46200" y="260"/>
                  </a:cubicBezTo>
                  <a:cubicBezTo>
                    <a:pt x="45930" y="266"/>
                    <a:pt x="45705" y="269"/>
                    <a:pt x="45514" y="269"/>
                  </a:cubicBezTo>
                  <a:cubicBezTo>
                    <a:pt x="44255" y="269"/>
                    <a:pt x="44494" y="156"/>
                    <a:pt x="43163" y="134"/>
                  </a:cubicBezTo>
                  <a:cubicBezTo>
                    <a:pt x="42111" y="187"/>
                    <a:pt x="40805" y="203"/>
                    <a:pt x="39422" y="203"/>
                  </a:cubicBezTo>
                  <a:cubicBezTo>
                    <a:pt x="37198" y="203"/>
                    <a:pt x="34773" y="161"/>
                    <a:pt x="32871" y="161"/>
                  </a:cubicBezTo>
                  <a:cubicBezTo>
                    <a:pt x="31275" y="161"/>
                    <a:pt x="30048" y="191"/>
                    <a:pt x="29618" y="298"/>
                  </a:cubicBezTo>
                  <a:cubicBezTo>
                    <a:pt x="31156" y="298"/>
                    <a:pt x="33949" y="350"/>
                    <a:pt x="36876" y="350"/>
                  </a:cubicBezTo>
                  <a:cubicBezTo>
                    <a:pt x="37184" y="350"/>
                    <a:pt x="37493" y="349"/>
                    <a:pt x="37803" y="348"/>
                  </a:cubicBezTo>
                  <a:lnTo>
                    <a:pt x="37803" y="348"/>
                  </a:lnTo>
                  <a:cubicBezTo>
                    <a:pt x="36944" y="386"/>
                    <a:pt x="37618" y="447"/>
                    <a:pt x="36411" y="456"/>
                  </a:cubicBezTo>
                  <a:cubicBezTo>
                    <a:pt x="36233" y="456"/>
                    <a:pt x="36060" y="457"/>
                    <a:pt x="35891" y="457"/>
                  </a:cubicBezTo>
                  <a:cubicBezTo>
                    <a:pt x="33553" y="457"/>
                    <a:pt x="32019" y="392"/>
                    <a:pt x="29919" y="392"/>
                  </a:cubicBezTo>
                  <a:cubicBezTo>
                    <a:pt x="29397" y="392"/>
                    <a:pt x="28840" y="396"/>
                    <a:pt x="28228" y="406"/>
                  </a:cubicBezTo>
                  <a:lnTo>
                    <a:pt x="28610" y="204"/>
                  </a:lnTo>
                  <a:cubicBezTo>
                    <a:pt x="27571" y="166"/>
                    <a:pt x="26550" y="152"/>
                    <a:pt x="25547" y="152"/>
                  </a:cubicBezTo>
                  <a:cubicBezTo>
                    <a:pt x="22482" y="152"/>
                    <a:pt x="19593" y="285"/>
                    <a:pt x="16917" y="285"/>
                  </a:cubicBezTo>
                  <a:cubicBezTo>
                    <a:pt x="15761" y="285"/>
                    <a:pt x="14644" y="260"/>
                    <a:pt x="13571" y="189"/>
                  </a:cubicBezTo>
                  <a:cubicBezTo>
                    <a:pt x="10992" y="227"/>
                    <a:pt x="7562" y="264"/>
                    <a:pt x="5657" y="363"/>
                  </a:cubicBezTo>
                  <a:lnTo>
                    <a:pt x="5842" y="302"/>
                  </a:lnTo>
                  <a:lnTo>
                    <a:pt x="5842" y="302"/>
                  </a:lnTo>
                  <a:cubicBezTo>
                    <a:pt x="4470" y="331"/>
                    <a:pt x="1" y="431"/>
                    <a:pt x="2881" y="540"/>
                  </a:cubicBezTo>
                  <a:lnTo>
                    <a:pt x="3580" y="485"/>
                  </a:lnTo>
                  <a:cubicBezTo>
                    <a:pt x="4190" y="468"/>
                    <a:pt x="4655" y="461"/>
                    <a:pt x="5024" y="461"/>
                  </a:cubicBezTo>
                  <a:cubicBezTo>
                    <a:pt x="6631" y="461"/>
                    <a:pt x="6430" y="595"/>
                    <a:pt x="8504" y="626"/>
                  </a:cubicBezTo>
                  <a:cubicBezTo>
                    <a:pt x="11255" y="601"/>
                    <a:pt x="12960" y="414"/>
                    <a:pt x="15240" y="414"/>
                  </a:cubicBezTo>
                  <a:cubicBezTo>
                    <a:pt x="15509" y="414"/>
                    <a:pt x="15786" y="417"/>
                    <a:pt x="16073" y="422"/>
                  </a:cubicBezTo>
                  <a:cubicBezTo>
                    <a:pt x="16145" y="422"/>
                    <a:pt x="16212" y="422"/>
                    <a:pt x="16275" y="422"/>
                  </a:cubicBezTo>
                  <a:cubicBezTo>
                    <a:pt x="17244" y="422"/>
                    <a:pt x="17060" y="480"/>
                    <a:pt x="16729" y="523"/>
                  </a:cubicBezTo>
                  <a:cubicBezTo>
                    <a:pt x="16851" y="524"/>
                    <a:pt x="16969" y="525"/>
                    <a:pt x="17085" y="525"/>
                  </a:cubicBezTo>
                  <a:cubicBezTo>
                    <a:pt x="19563" y="525"/>
                    <a:pt x="20621" y="362"/>
                    <a:pt x="22416" y="340"/>
                  </a:cubicBezTo>
                  <a:cubicBezTo>
                    <a:pt x="22648" y="482"/>
                    <a:pt x="23527" y="525"/>
                    <a:pt x="24753" y="525"/>
                  </a:cubicBezTo>
                  <a:cubicBezTo>
                    <a:pt x="26647" y="525"/>
                    <a:pt x="29368" y="422"/>
                    <a:pt x="31796" y="422"/>
                  </a:cubicBezTo>
                  <a:cubicBezTo>
                    <a:pt x="32920" y="422"/>
                    <a:pt x="33981" y="444"/>
                    <a:pt x="34869" y="509"/>
                  </a:cubicBezTo>
                  <a:cubicBezTo>
                    <a:pt x="37431" y="470"/>
                    <a:pt x="40856" y="512"/>
                    <a:pt x="44120" y="421"/>
                  </a:cubicBezTo>
                  <a:lnTo>
                    <a:pt x="44120" y="421"/>
                  </a:lnTo>
                  <a:cubicBezTo>
                    <a:pt x="42451" y="531"/>
                    <a:pt x="46827" y="437"/>
                    <a:pt x="46538" y="546"/>
                  </a:cubicBezTo>
                  <a:lnTo>
                    <a:pt x="46538" y="546"/>
                  </a:lnTo>
                  <a:cubicBezTo>
                    <a:pt x="46871" y="478"/>
                    <a:pt x="47768" y="459"/>
                    <a:pt x="48893" y="459"/>
                  </a:cubicBezTo>
                  <a:cubicBezTo>
                    <a:pt x="50326" y="459"/>
                    <a:pt x="52131" y="489"/>
                    <a:pt x="53621" y="489"/>
                  </a:cubicBezTo>
                  <a:cubicBezTo>
                    <a:pt x="55084" y="489"/>
                    <a:pt x="56244" y="460"/>
                    <a:pt x="56446" y="341"/>
                  </a:cubicBezTo>
                  <a:cubicBezTo>
                    <a:pt x="57885" y="373"/>
                    <a:pt x="58407" y="381"/>
                    <a:pt x="58633" y="381"/>
                  </a:cubicBezTo>
                  <a:cubicBezTo>
                    <a:pt x="58900" y="381"/>
                    <a:pt x="58749" y="369"/>
                    <a:pt x="59214" y="369"/>
                  </a:cubicBezTo>
                  <a:cubicBezTo>
                    <a:pt x="59563" y="369"/>
                    <a:pt x="60259" y="376"/>
                    <a:pt x="61738" y="399"/>
                  </a:cubicBezTo>
                  <a:cubicBezTo>
                    <a:pt x="61726" y="437"/>
                    <a:pt x="60872" y="437"/>
                    <a:pt x="60533" y="444"/>
                  </a:cubicBezTo>
                  <a:cubicBezTo>
                    <a:pt x="60830" y="454"/>
                    <a:pt x="61108" y="458"/>
                    <a:pt x="61369" y="458"/>
                  </a:cubicBezTo>
                  <a:cubicBezTo>
                    <a:pt x="62393" y="458"/>
                    <a:pt x="63181" y="396"/>
                    <a:pt x="64023" y="396"/>
                  </a:cubicBezTo>
                  <a:cubicBezTo>
                    <a:pt x="64431" y="396"/>
                    <a:pt x="64852" y="411"/>
                    <a:pt x="65318" y="454"/>
                  </a:cubicBezTo>
                  <a:cubicBezTo>
                    <a:pt x="65696" y="456"/>
                    <a:pt x="66009" y="457"/>
                    <a:pt x="66270" y="457"/>
                  </a:cubicBezTo>
                  <a:cubicBezTo>
                    <a:pt x="68832" y="457"/>
                    <a:pt x="66231" y="353"/>
                    <a:pt x="68438" y="270"/>
                  </a:cubicBezTo>
                  <a:lnTo>
                    <a:pt x="68438" y="270"/>
                  </a:lnTo>
                  <a:cubicBezTo>
                    <a:pt x="72699" y="312"/>
                    <a:pt x="71499" y="356"/>
                    <a:pt x="73854" y="497"/>
                  </a:cubicBezTo>
                  <a:cubicBezTo>
                    <a:pt x="74238" y="335"/>
                    <a:pt x="76772" y="413"/>
                    <a:pt x="78855" y="330"/>
                  </a:cubicBezTo>
                  <a:cubicBezTo>
                    <a:pt x="78337" y="321"/>
                    <a:pt x="75437" y="290"/>
                    <a:pt x="77339" y="229"/>
                  </a:cubicBezTo>
                  <a:lnTo>
                    <a:pt x="77339" y="229"/>
                  </a:lnTo>
                  <a:cubicBezTo>
                    <a:pt x="77757" y="231"/>
                    <a:pt x="78133" y="232"/>
                    <a:pt x="78473" y="232"/>
                  </a:cubicBezTo>
                  <a:cubicBezTo>
                    <a:pt x="82159" y="232"/>
                    <a:pt x="81686" y="118"/>
                    <a:pt x="85928" y="78"/>
                  </a:cubicBezTo>
                  <a:lnTo>
                    <a:pt x="85928" y="78"/>
                  </a:lnTo>
                  <a:cubicBezTo>
                    <a:pt x="86916" y="154"/>
                    <a:pt x="86248" y="166"/>
                    <a:pt x="85451" y="166"/>
                  </a:cubicBezTo>
                  <a:cubicBezTo>
                    <a:pt x="85048" y="166"/>
                    <a:pt x="84613" y="163"/>
                    <a:pt x="84341" y="163"/>
                  </a:cubicBezTo>
                  <a:cubicBezTo>
                    <a:pt x="83877" y="163"/>
                    <a:pt x="83892" y="172"/>
                    <a:pt x="85376" y="224"/>
                  </a:cubicBezTo>
                  <a:cubicBezTo>
                    <a:pt x="82447" y="308"/>
                    <a:pt x="80225" y="300"/>
                    <a:pt x="78654" y="429"/>
                  </a:cubicBezTo>
                  <a:cubicBezTo>
                    <a:pt x="79159" y="430"/>
                    <a:pt x="79678" y="431"/>
                    <a:pt x="80208" y="431"/>
                  </a:cubicBezTo>
                  <a:cubicBezTo>
                    <a:pt x="83810" y="431"/>
                    <a:pt x="87930" y="401"/>
                    <a:pt x="91676" y="335"/>
                  </a:cubicBezTo>
                  <a:lnTo>
                    <a:pt x="91676" y="335"/>
                  </a:lnTo>
                  <a:cubicBezTo>
                    <a:pt x="94063" y="360"/>
                    <a:pt x="90460" y="419"/>
                    <a:pt x="92332" y="436"/>
                  </a:cubicBezTo>
                  <a:cubicBezTo>
                    <a:pt x="92906" y="446"/>
                    <a:pt x="93443" y="451"/>
                    <a:pt x="93953" y="451"/>
                  </a:cubicBezTo>
                  <a:cubicBezTo>
                    <a:pt x="96720" y="451"/>
                    <a:pt x="98652" y="318"/>
                    <a:pt x="100958" y="318"/>
                  </a:cubicBezTo>
                  <a:cubicBezTo>
                    <a:pt x="101383" y="318"/>
                    <a:pt x="101820" y="322"/>
                    <a:pt x="102278" y="333"/>
                  </a:cubicBezTo>
                  <a:lnTo>
                    <a:pt x="101573" y="424"/>
                  </a:lnTo>
                  <a:cubicBezTo>
                    <a:pt x="102219" y="386"/>
                    <a:pt x="103192" y="374"/>
                    <a:pt x="104346" y="374"/>
                  </a:cubicBezTo>
                  <a:cubicBezTo>
                    <a:pt x="106152" y="374"/>
                    <a:pt x="108399" y="403"/>
                    <a:pt x="110523" y="403"/>
                  </a:cubicBezTo>
                  <a:cubicBezTo>
                    <a:pt x="111396" y="403"/>
                    <a:pt x="112248" y="398"/>
                    <a:pt x="113040" y="384"/>
                  </a:cubicBezTo>
                  <a:cubicBezTo>
                    <a:pt x="112534" y="338"/>
                    <a:pt x="112206" y="307"/>
                    <a:pt x="112726" y="277"/>
                  </a:cubicBezTo>
                  <a:lnTo>
                    <a:pt x="112726" y="277"/>
                  </a:lnTo>
                  <a:cubicBezTo>
                    <a:pt x="112709" y="338"/>
                    <a:pt x="113083" y="358"/>
                    <a:pt x="113715" y="358"/>
                  </a:cubicBezTo>
                  <a:cubicBezTo>
                    <a:pt x="114998" y="358"/>
                    <a:pt x="117343" y="274"/>
                    <a:pt x="119631" y="274"/>
                  </a:cubicBezTo>
                  <a:cubicBezTo>
                    <a:pt x="120487" y="274"/>
                    <a:pt x="121335" y="286"/>
                    <a:pt x="122116" y="318"/>
                  </a:cubicBezTo>
                  <a:cubicBezTo>
                    <a:pt x="121806" y="173"/>
                    <a:pt x="125590" y="90"/>
                    <a:pt x="127985" y="75"/>
                  </a:cubicBezTo>
                  <a:cubicBezTo>
                    <a:pt x="128830" y="115"/>
                    <a:pt x="128649" y="176"/>
                    <a:pt x="128638" y="214"/>
                  </a:cubicBezTo>
                  <a:cubicBezTo>
                    <a:pt x="128067" y="201"/>
                    <a:pt x="127582" y="196"/>
                    <a:pt x="127160" y="196"/>
                  </a:cubicBezTo>
                  <a:cubicBezTo>
                    <a:pt x="124821" y="196"/>
                    <a:pt x="124429" y="364"/>
                    <a:pt x="122153" y="432"/>
                  </a:cubicBezTo>
                  <a:lnTo>
                    <a:pt x="122153" y="432"/>
                  </a:lnTo>
                  <a:cubicBezTo>
                    <a:pt x="124759" y="374"/>
                    <a:pt x="128704" y="440"/>
                    <a:pt x="130837" y="338"/>
                  </a:cubicBezTo>
                  <a:lnTo>
                    <a:pt x="130837" y="338"/>
                  </a:lnTo>
                  <a:lnTo>
                    <a:pt x="129954" y="454"/>
                  </a:lnTo>
                  <a:cubicBezTo>
                    <a:pt x="130068" y="454"/>
                    <a:pt x="130178" y="455"/>
                    <a:pt x="130284" y="455"/>
                  </a:cubicBezTo>
                  <a:cubicBezTo>
                    <a:pt x="132958" y="455"/>
                    <a:pt x="133207" y="278"/>
                    <a:pt x="135280" y="278"/>
                  </a:cubicBezTo>
                  <a:cubicBezTo>
                    <a:pt x="135707" y="278"/>
                    <a:pt x="136210" y="285"/>
                    <a:pt x="136828" y="303"/>
                  </a:cubicBezTo>
                  <a:lnTo>
                    <a:pt x="136457" y="388"/>
                  </a:lnTo>
                  <a:cubicBezTo>
                    <a:pt x="136743" y="387"/>
                    <a:pt x="137030" y="387"/>
                    <a:pt x="137319" y="387"/>
                  </a:cubicBezTo>
                  <a:cubicBezTo>
                    <a:pt x="141673" y="387"/>
                    <a:pt x="146406" y="434"/>
                    <a:pt x="150748" y="434"/>
                  </a:cubicBezTo>
                  <a:cubicBezTo>
                    <a:pt x="153722" y="434"/>
                    <a:pt x="156513" y="412"/>
                    <a:pt x="158872" y="338"/>
                  </a:cubicBezTo>
                  <a:cubicBezTo>
                    <a:pt x="159397" y="267"/>
                    <a:pt x="156356" y="105"/>
                    <a:pt x="156199" y="50"/>
                  </a:cubicBezTo>
                  <a:cubicBezTo>
                    <a:pt x="152597" y="110"/>
                    <a:pt x="150520" y="232"/>
                    <a:pt x="147767" y="293"/>
                  </a:cubicBezTo>
                  <a:lnTo>
                    <a:pt x="147807" y="161"/>
                  </a:lnTo>
                  <a:lnTo>
                    <a:pt x="147807" y="161"/>
                  </a:lnTo>
                  <a:cubicBezTo>
                    <a:pt x="147183" y="252"/>
                    <a:pt x="143874" y="305"/>
                    <a:pt x="145705" y="376"/>
                  </a:cubicBezTo>
                  <a:cubicBezTo>
                    <a:pt x="145338" y="387"/>
                    <a:pt x="145046" y="392"/>
                    <a:pt x="144802" y="392"/>
                  </a:cubicBezTo>
                  <a:cubicBezTo>
                    <a:pt x="143818" y="392"/>
                    <a:pt x="143629" y="318"/>
                    <a:pt x="142534" y="318"/>
                  </a:cubicBezTo>
                  <a:cubicBezTo>
                    <a:pt x="142241" y="318"/>
                    <a:pt x="141885" y="323"/>
                    <a:pt x="141431" y="336"/>
                  </a:cubicBezTo>
                  <a:cubicBezTo>
                    <a:pt x="141643" y="197"/>
                    <a:pt x="143177" y="182"/>
                    <a:pt x="143202" y="67"/>
                  </a:cubicBezTo>
                  <a:lnTo>
                    <a:pt x="143202" y="67"/>
                  </a:lnTo>
                  <a:lnTo>
                    <a:pt x="140958" y="136"/>
                  </a:lnTo>
                  <a:cubicBezTo>
                    <a:pt x="141668" y="81"/>
                    <a:pt x="139615" y="88"/>
                    <a:pt x="140302" y="35"/>
                  </a:cubicBezTo>
                  <a:lnTo>
                    <a:pt x="140302" y="35"/>
                  </a:lnTo>
                  <a:cubicBezTo>
                    <a:pt x="139149" y="82"/>
                    <a:pt x="138190" y="97"/>
                    <a:pt x="137315" y="97"/>
                  </a:cubicBezTo>
                  <a:cubicBezTo>
                    <a:pt x="135498" y="97"/>
                    <a:pt x="134040" y="30"/>
                    <a:pt x="131950" y="30"/>
                  </a:cubicBezTo>
                  <a:cubicBezTo>
                    <a:pt x="131420" y="30"/>
                    <a:pt x="130848" y="34"/>
                    <a:pt x="130220" y="45"/>
                  </a:cubicBezTo>
                  <a:lnTo>
                    <a:pt x="132605" y="70"/>
                  </a:lnTo>
                  <a:cubicBezTo>
                    <a:pt x="132587" y="146"/>
                    <a:pt x="131221" y="139"/>
                    <a:pt x="130189" y="161"/>
                  </a:cubicBezTo>
                  <a:cubicBezTo>
                    <a:pt x="129020" y="53"/>
                    <a:pt x="128321" y="68"/>
                    <a:pt x="126118" y="20"/>
                  </a:cubicBezTo>
                  <a:cubicBezTo>
                    <a:pt x="124223" y="81"/>
                    <a:pt x="123165" y="219"/>
                    <a:pt x="120598" y="219"/>
                  </a:cubicBezTo>
                  <a:cubicBezTo>
                    <a:pt x="121144" y="72"/>
                    <a:pt x="116334" y="139"/>
                    <a:pt x="115856" y="15"/>
                  </a:cubicBezTo>
                  <a:cubicBezTo>
                    <a:pt x="115306" y="161"/>
                    <a:pt x="110889" y="67"/>
                    <a:pt x="110531" y="151"/>
                  </a:cubicBezTo>
                  <a:cubicBezTo>
                    <a:pt x="110101" y="160"/>
                    <a:pt x="109621" y="165"/>
                    <a:pt x="109165" y="165"/>
                  </a:cubicBezTo>
                  <a:cubicBezTo>
                    <a:pt x="108166" y="165"/>
                    <a:pt x="107283" y="142"/>
                    <a:pt x="107292" y="88"/>
                  </a:cubicBezTo>
                  <a:cubicBezTo>
                    <a:pt x="107489" y="83"/>
                    <a:pt x="107898" y="73"/>
                    <a:pt x="108323" y="63"/>
                  </a:cubicBezTo>
                  <a:lnTo>
                    <a:pt x="106957" y="57"/>
                  </a:lnTo>
                  <a:cubicBezTo>
                    <a:pt x="107088" y="40"/>
                    <a:pt x="107038" y="29"/>
                    <a:pt x="107199" y="25"/>
                  </a:cubicBezTo>
                  <a:cubicBezTo>
                    <a:pt x="107180" y="25"/>
                    <a:pt x="107162" y="25"/>
                    <a:pt x="107143" y="25"/>
                  </a:cubicBezTo>
                  <a:cubicBezTo>
                    <a:pt x="106278" y="25"/>
                    <a:pt x="106037" y="81"/>
                    <a:pt x="105330" y="81"/>
                  </a:cubicBezTo>
                  <a:cubicBezTo>
                    <a:pt x="105086" y="81"/>
                    <a:pt x="104786" y="75"/>
                    <a:pt x="104387" y="57"/>
                  </a:cubicBezTo>
                  <a:cubicBezTo>
                    <a:pt x="104398" y="17"/>
                    <a:pt x="105257" y="17"/>
                    <a:pt x="105956" y="2"/>
                  </a:cubicBezTo>
                  <a:cubicBezTo>
                    <a:pt x="105798" y="1"/>
                    <a:pt x="105642" y="0"/>
                    <a:pt x="105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3584800" y="1431525"/>
              <a:ext cx="59200" cy="2550"/>
            </a:xfrm>
            <a:custGeom>
              <a:avLst/>
              <a:gdLst/>
              <a:ahLst/>
              <a:cxnLst/>
              <a:rect l="l" t="t" r="r" b="b"/>
              <a:pathLst>
                <a:path w="2368" h="102" extrusionOk="0">
                  <a:moveTo>
                    <a:pt x="0" y="0"/>
                  </a:moveTo>
                  <a:lnTo>
                    <a:pt x="247" y="86"/>
                  </a:lnTo>
                  <a:cubicBezTo>
                    <a:pt x="554" y="81"/>
                    <a:pt x="862" y="77"/>
                    <a:pt x="1165" y="77"/>
                  </a:cubicBezTo>
                  <a:cubicBezTo>
                    <a:pt x="1540" y="77"/>
                    <a:pt x="1906" y="82"/>
                    <a:pt x="2248" y="96"/>
                  </a:cubicBezTo>
                  <a:lnTo>
                    <a:pt x="2248" y="96"/>
                  </a:lnTo>
                  <a:lnTo>
                    <a:pt x="0" y="0"/>
                  </a:lnTo>
                  <a:close/>
                  <a:moveTo>
                    <a:pt x="2248" y="96"/>
                  </a:moveTo>
                  <a:lnTo>
                    <a:pt x="2367" y="101"/>
                  </a:lnTo>
                  <a:cubicBezTo>
                    <a:pt x="2328" y="99"/>
                    <a:pt x="2288" y="98"/>
                    <a:pt x="2248" y="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3556500" y="1433675"/>
              <a:ext cx="36175" cy="1050"/>
            </a:xfrm>
            <a:custGeom>
              <a:avLst/>
              <a:gdLst/>
              <a:ahLst/>
              <a:cxnLst/>
              <a:rect l="l" t="t" r="r" b="b"/>
              <a:pathLst>
                <a:path w="1447" h="42" extrusionOk="0">
                  <a:moveTo>
                    <a:pt x="1379" y="0"/>
                  </a:moveTo>
                  <a:cubicBezTo>
                    <a:pt x="897" y="8"/>
                    <a:pt x="432" y="25"/>
                    <a:pt x="0" y="42"/>
                  </a:cubicBezTo>
                  <a:cubicBezTo>
                    <a:pt x="76" y="42"/>
                    <a:pt x="151" y="42"/>
                    <a:pt x="225" y="42"/>
                  </a:cubicBezTo>
                  <a:cubicBezTo>
                    <a:pt x="663" y="42"/>
                    <a:pt x="1079" y="37"/>
                    <a:pt x="1447" y="2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2301600" y="1434475"/>
              <a:ext cx="64175" cy="825"/>
            </a:xfrm>
            <a:custGeom>
              <a:avLst/>
              <a:gdLst/>
              <a:ahLst/>
              <a:cxnLst/>
              <a:rect l="l" t="t" r="r" b="b"/>
              <a:pathLst>
                <a:path w="2567" h="33" extrusionOk="0">
                  <a:moveTo>
                    <a:pt x="1145" y="0"/>
                  </a:moveTo>
                  <a:cubicBezTo>
                    <a:pt x="783" y="0"/>
                    <a:pt x="392" y="3"/>
                    <a:pt x="1" y="11"/>
                  </a:cubicBezTo>
                  <a:cubicBezTo>
                    <a:pt x="369" y="24"/>
                    <a:pt x="943" y="32"/>
                    <a:pt x="1474" y="32"/>
                  </a:cubicBezTo>
                  <a:cubicBezTo>
                    <a:pt x="1916" y="32"/>
                    <a:pt x="2328" y="26"/>
                    <a:pt x="2567" y="13"/>
                  </a:cubicBezTo>
                  <a:cubicBezTo>
                    <a:pt x="2245" y="8"/>
                    <a:pt x="1732" y="0"/>
                    <a:pt x="1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2297150" y="1436275"/>
              <a:ext cx="33825" cy="800"/>
            </a:xfrm>
            <a:custGeom>
              <a:avLst/>
              <a:gdLst/>
              <a:ahLst/>
              <a:cxnLst/>
              <a:rect l="l" t="t" r="r" b="b"/>
              <a:pathLst>
                <a:path w="1353" h="32" extrusionOk="0">
                  <a:moveTo>
                    <a:pt x="0" y="0"/>
                  </a:moveTo>
                  <a:lnTo>
                    <a:pt x="1180" y="32"/>
                  </a:lnTo>
                  <a:lnTo>
                    <a:pt x="135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1831975" y="1435975"/>
              <a:ext cx="460400" cy="1595250"/>
            </a:xfrm>
            <a:custGeom>
              <a:avLst/>
              <a:gdLst/>
              <a:ahLst/>
              <a:cxnLst/>
              <a:rect l="l" t="t" r="r" b="b"/>
              <a:pathLst>
                <a:path w="18416" h="63810" extrusionOk="0">
                  <a:moveTo>
                    <a:pt x="4705" y="1"/>
                  </a:moveTo>
                  <a:cubicBezTo>
                    <a:pt x="3068" y="1"/>
                    <a:pt x="1802" y="56"/>
                    <a:pt x="533" y="56"/>
                  </a:cubicBezTo>
                  <a:cubicBezTo>
                    <a:pt x="396" y="56"/>
                    <a:pt x="259" y="55"/>
                    <a:pt x="122" y="54"/>
                  </a:cubicBezTo>
                  <a:cubicBezTo>
                    <a:pt x="115" y="709"/>
                    <a:pt x="90" y="1365"/>
                    <a:pt x="32" y="2086"/>
                  </a:cubicBezTo>
                  <a:lnTo>
                    <a:pt x="26" y="1752"/>
                  </a:lnTo>
                  <a:lnTo>
                    <a:pt x="26" y="1752"/>
                  </a:lnTo>
                  <a:cubicBezTo>
                    <a:pt x="1" y="2427"/>
                    <a:pt x="47" y="3639"/>
                    <a:pt x="70" y="4670"/>
                  </a:cubicBezTo>
                  <a:cubicBezTo>
                    <a:pt x="100" y="4331"/>
                    <a:pt x="117" y="3310"/>
                    <a:pt x="140" y="2624"/>
                  </a:cubicBezTo>
                  <a:cubicBezTo>
                    <a:pt x="163" y="3669"/>
                    <a:pt x="271" y="4200"/>
                    <a:pt x="317" y="4549"/>
                  </a:cubicBezTo>
                  <a:cubicBezTo>
                    <a:pt x="208" y="5721"/>
                    <a:pt x="370" y="6105"/>
                    <a:pt x="315" y="7966"/>
                  </a:cubicBezTo>
                  <a:cubicBezTo>
                    <a:pt x="302" y="8050"/>
                    <a:pt x="291" y="8088"/>
                    <a:pt x="282" y="8088"/>
                  </a:cubicBezTo>
                  <a:cubicBezTo>
                    <a:pt x="215" y="8088"/>
                    <a:pt x="216" y="6323"/>
                    <a:pt x="170" y="5715"/>
                  </a:cubicBezTo>
                  <a:lnTo>
                    <a:pt x="170" y="5715"/>
                  </a:lnTo>
                  <a:lnTo>
                    <a:pt x="237" y="7953"/>
                  </a:lnTo>
                  <a:cubicBezTo>
                    <a:pt x="244" y="10005"/>
                    <a:pt x="128" y="9975"/>
                    <a:pt x="74" y="10988"/>
                  </a:cubicBezTo>
                  <a:cubicBezTo>
                    <a:pt x="94" y="11436"/>
                    <a:pt x="107" y="11586"/>
                    <a:pt x="118" y="11586"/>
                  </a:cubicBezTo>
                  <a:cubicBezTo>
                    <a:pt x="139" y="11586"/>
                    <a:pt x="149" y="10963"/>
                    <a:pt x="182" y="10963"/>
                  </a:cubicBezTo>
                  <a:cubicBezTo>
                    <a:pt x="195" y="10963"/>
                    <a:pt x="212" y="11071"/>
                    <a:pt x="236" y="11377"/>
                  </a:cubicBezTo>
                  <a:cubicBezTo>
                    <a:pt x="116" y="13483"/>
                    <a:pt x="144" y="22279"/>
                    <a:pt x="233" y="26921"/>
                  </a:cubicBezTo>
                  <a:lnTo>
                    <a:pt x="233" y="26921"/>
                  </a:lnTo>
                  <a:cubicBezTo>
                    <a:pt x="205" y="26133"/>
                    <a:pt x="139" y="26631"/>
                    <a:pt x="153" y="25035"/>
                  </a:cubicBezTo>
                  <a:lnTo>
                    <a:pt x="153" y="25035"/>
                  </a:lnTo>
                  <a:cubicBezTo>
                    <a:pt x="130" y="25707"/>
                    <a:pt x="181" y="28112"/>
                    <a:pt x="259" y="28131"/>
                  </a:cubicBezTo>
                  <a:cubicBezTo>
                    <a:pt x="327" y="31228"/>
                    <a:pt x="279" y="35156"/>
                    <a:pt x="208" y="38043"/>
                  </a:cubicBezTo>
                  <a:lnTo>
                    <a:pt x="285" y="37205"/>
                  </a:lnTo>
                  <a:lnTo>
                    <a:pt x="285" y="37205"/>
                  </a:lnTo>
                  <a:cubicBezTo>
                    <a:pt x="416" y="39632"/>
                    <a:pt x="189" y="43335"/>
                    <a:pt x="266" y="47628"/>
                  </a:cubicBezTo>
                  <a:lnTo>
                    <a:pt x="267" y="47539"/>
                  </a:lnTo>
                  <a:cubicBezTo>
                    <a:pt x="284" y="48920"/>
                    <a:pt x="472" y="50101"/>
                    <a:pt x="433" y="52629"/>
                  </a:cubicBezTo>
                  <a:cubicBezTo>
                    <a:pt x="345" y="51958"/>
                    <a:pt x="348" y="50694"/>
                    <a:pt x="268" y="50694"/>
                  </a:cubicBezTo>
                  <a:cubicBezTo>
                    <a:pt x="264" y="50694"/>
                    <a:pt x="260" y="50697"/>
                    <a:pt x="256" y="50704"/>
                  </a:cubicBezTo>
                  <a:lnTo>
                    <a:pt x="256" y="50704"/>
                  </a:lnTo>
                  <a:lnTo>
                    <a:pt x="256" y="50702"/>
                  </a:lnTo>
                  <a:lnTo>
                    <a:pt x="256" y="50704"/>
                  </a:lnTo>
                  <a:cubicBezTo>
                    <a:pt x="256" y="50704"/>
                    <a:pt x="256" y="50704"/>
                    <a:pt x="256" y="50704"/>
                  </a:cubicBezTo>
                  <a:lnTo>
                    <a:pt x="256" y="50704"/>
                  </a:lnTo>
                  <a:lnTo>
                    <a:pt x="376" y="54496"/>
                  </a:lnTo>
                  <a:cubicBezTo>
                    <a:pt x="324" y="55071"/>
                    <a:pt x="372" y="58343"/>
                    <a:pt x="318" y="58343"/>
                  </a:cubicBezTo>
                  <a:cubicBezTo>
                    <a:pt x="310" y="58343"/>
                    <a:pt x="298" y="58260"/>
                    <a:pt x="284" y="58068"/>
                  </a:cubicBezTo>
                  <a:lnTo>
                    <a:pt x="284" y="58068"/>
                  </a:lnTo>
                  <a:cubicBezTo>
                    <a:pt x="406" y="59983"/>
                    <a:pt x="323" y="63809"/>
                    <a:pt x="424" y="63809"/>
                  </a:cubicBezTo>
                  <a:cubicBezTo>
                    <a:pt x="442" y="63809"/>
                    <a:pt x="465" y="63687"/>
                    <a:pt x="497" y="63409"/>
                  </a:cubicBezTo>
                  <a:cubicBezTo>
                    <a:pt x="424" y="52291"/>
                    <a:pt x="547" y="36932"/>
                    <a:pt x="362" y="24050"/>
                  </a:cubicBezTo>
                  <a:lnTo>
                    <a:pt x="362" y="24050"/>
                  </a:lnTo>
                  <a:lnTo>
                    <a:pt x="446" y="26115"/>
                  </a:lnTo>
                  <a:cubicBezTo>
                    <a:pt x="279" y="19420"/>
                    <a:pt x="628" y="16944"/>
                    <a:pt x="299" y="11558"/>
                  </a:cubicBezTo>
                  <a:lnTo>
                    <a:pt x="299" y="11558"/>
                  </a:lnTo>
                  <a:lnTo>
                    <a:pt x="468" y="12281"/>
                  </a:lnTo>
                  <a:cubicBezTo>
                    <a:pt x="516" y="9214"/>
                    <a:pt x="223" y="6412"/>
                    <a:pt x="403" y="3212"/>
                  </a:cubicBezTo>
                  <a:lnTo>
                    <a:pt x="403" y="3212"/>
                  </a:lnTo>
                  <a:lnTo>
                    <a:pt x="332" y="3520"/>
                  </a:lnTo>
                  <a:cubicBezTo>
                    <a:pt x="332" y="2674"/>
                    <a:pt x="363" y="2340"/>
                    <a:pt x="365" y="1481"/>
                  </a:cubicBezTo>
                  <a:lnTo>
                    <a:pt x="365" y="1481"/>
                  </a:lnTo>
                  <a:lnTo>
                    <a:pt x="333" y="1822"/>
                  </a:lnTo>
                  <a:cubicBezTo>
                    <a:pt x="319" y="1234"/>
                    <a:pt x="305" y="713"/>
                    <a:pt x="292" y="224"/>
                  </a:cubicBezTo>
                  <a:cubicBezTo>
                    <a:pt x="405" y="223"/>
                    <a:pt x="514" y="221"/>
                    <a:pt x="623" y="219"/>
                  </a:cubicBezTo>
                  <a:cubicBezTo>
                    <a:pt x="784" y="218"/>
                    <a:pt x="944" y="218"/>
                    <a:pt x="1103" y="216"/>
                  </a:cubicBezTo>
                  <a:cubicBezTo>
                    <a:pt x="1423" y="218"/>
                    <a:pt x="1742" y="218"/>
                    <a:pt x="2066" y="219"/>
                  </a:cubicBezTo>
                  <a:cubicBezTo>
                    <a:pt x="2717" y="229"/>
                    <a:pt x="3396" y="241"/>
                    <a:pt x="4179" y="252"/>
                  </a:cubicBezTo>
                  <a:cubicBezTo>
                    <a:pt x="4261" y="282"/>
                    <a:pt x="3941" y="286"/>
                    <a:pt x="3521" y="286"/>
                  </a:cubicBezTo>
                  <a:cubicBezTo>
                    <a:pt x="3369" y="286"/>
                    <a:pt x="3203" y="286"/>
                    <a:pt x="3039" y="286"/>
                  </a:cubicBezTo>
                  <a:cubicBezTo>
                    <a:pt x="2834" y="286"/>
                    <a:pt x="2632" y="287"/>
                    <a:pt x="2460" y="291"/>
                  </a:cubicBezTo>
                  <a:cubicBezTo>
                    <a:pt x="2654" y="301"/>
                    <a:pt x="2874" y="305"/>
                    <a:pt x="3115" y="305"/>
                  </a:cubicBezTo>
                  <a:cubicBezTo>
                    <a:pt x="4128" y="305"/>
                    <a:pt x="5515" y="231"/>
                    <a:pt x="6893" y="231"/>
                  </a:cubicBezTo>
                  <a:cubicBezTo>
                    <a:pt x="6905" y="231"/>
                    <a:pt x="6917" y="231"/>
                    <a:pt x="6930" y="231"/>
                  </a:cubicBezTo>
                  <a:cubicBezTo>
                    <a:pt x="8277" y="277"/>
                    <a:pt x="6910" y="309"/>
                    <a:pt x="6724" y="332"/>
                  </a:cubicBezTo>
                  <a:cubicBezTo>
                    <a:pt x="7793" y="316"/>
                    <a:pt x="8740" y="311"/>
                    <a:pt x="9604" y="311"/>
                  </a:cubicBezTo>
                  <a:cubicBezTo>
                    <a:pt x="10970" y="311"/>
                    <a:pt x="12125" y="323"/>
                    <a:pt x="13215" y="323"/>
                  </a:cubicBezTo>
                  <a:cubicBezTo>
                    <a:pt x="14761" y="323"/>
                    <a:pt x="16175" y="299"/>
                    <a:pt x="17871" y="181"/>
                  </a:cubicBezTo>
                  <a:cubicBezTo>
                    <a:pt x="18223" y="137"/>
                    <a:pt x="16535" y="97"/>
                    <a:pt x="18415" y="74"/>
                  </a:cubicBezTo>
                  <a:cubicBezTo>
                    <a:pt x="17532" y="54"/>
                    <a:pt x="16694" y="45"/>
                    <a:pt x="15881" y="45"/>
                  </a:cubicBezTo>
                  <a:cubicBezTo>
                    <a:pt x="13559" y="45"/>
                    <a:pt x="11453" y="113"/>
                    <a:pt x="9154" y="163"/>
                  </a:cubicBezTo>
                  <a:lnTo>
                    <a:pt x="10015" y="163"/>
                  </a:lnTo>
                  <a:cubicBezTo>
                    <a:pt x="9261" y="238"/>
                    <a:pt x="8794" y="262"/>
                    <a:pt x="8395" y="262"/>
                  </a:cubicBezTo>
                  <a:cubicBezTo>
                    <a:pt x="7702" y="262"/>
                    <a:pt x="7214" y="190"/>
                    <a:pt x="5790" y="190"/>
                  </a:cubicBezTo>
                  <a:cubicBezTo>
                    <a:pt x="5355" y="190"/>
                    <a:pt x="4832" y="197"/>
                    <a:pt x="4190" y="214"/>
                  </a:cubicBezTo>
                  <a:cubicBezTo>
                    <a:pt x="5236" y="113"/>
                    <a:pt x="6954" y="115"/>
                    <a:pt x="7640" y="62"/>
                  </a:cubicBezTo>
                  <a:cubicBezTo>
                    <a:pt x="6524" y="16"/>
                    <a:pt x="5564" y="1"/>
                    <a:pt x="4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1839550" y="3045950"/>
              <a:ext cx="5825" cy="79150"/>
            </a:xfrm>
            <a:custGeom>
              <a:avLst/>
              <a:gdLst/>
              <a:ahLst/>
              <a:cxnLst/>
              <a:rect l="l" t="t" r="r" b="b"/>
              <a:pathLst>
                <a:path w="233" h="3166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422"/>
                    <a:pt x="118" y="3166"/>
                    <a:pt x="190" y="3166"/>
                  </a:cubicBezTo>
                  <a:cubicBezTo>
                    <a:pt x="196" y="3166"/>
                    <a:pt x="202" y="3154"/>
                    <a:pt x="208" y="3129"/>
                  </a:cubicBezTo>
                  <a:cubicBezTo>
                    <a:pt x="184" y="2089"/>
                    <a:pt x="232" y="735"/>
                    <a:pt x="169" y="553"/>
                  </a:cubicBezTo>
                  <a:cubicBezTo>
                    <a:pt x="155" y="724"/>
                    <a:pt x="117" y="704"/>
                    <a:pt x="131" y="1397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1837275" y="3149700"/>
              <a:ext cx="12600" cy="1017925"/>
            </a:xfrm>
            <a:custGeom>
              <a:avLst/>
              <a:gdLst/>
              <a:ahLst/>
              <a:cxnLst/>
              <a:rect l="l" t="t" r="r" b="b"/>
              <a:pathLst>
                <a:path w="504" h="40717" extrusionOk="0">
                  <a:moveTo>
                    <a:pt x="149" y="33699"/>
                  </a:moveTo>
                  <a:cubicBezTo>
                    <a:pt x="147" y="33736"/>
                    <a:pt x="145" y="33776"/>
                    <a:pt x="143" y="33818"/>
                  </a:cubicBezTo>
                  <a:cubicBezTo>
                    <a:pt x="145" y="33780"/>
                    <a:pt x="147" y="33740"/>
                    <a:pt x="149" y="33699"/>
                  </a:cubicBezTo>
                  <a:close/>
                  <a:moveTo>
                    <a:pt x="235" y="0"/>
                  </a:moveTo>
                  <a:cubicBezTo>
                    <a:pt x="220" y="0"/>
                    <a:pt x="200" y="98"/>
                    <a:pt x="174" y="319"/>
                  </a:cubicBezTo>
                  <a:cubicBezTo>
                    <a:pt x="158" y="473"/>
                    <a:pt x="259" y="1531"/>
                    <a:pt x="227" y="2718"/>
                  </a:cubicBezTo>
                  <a:lnTo>
                    <a:pt x="164" y="2526"/>
                  </a:lnTo>
                  <a:lnTo>
                    <a:pt x="186" y="5270"/>
                  </a:lnTo>
                  <a:lnTo>
                    <a:pt x="110" y="4393"/>
                  </a:lnTo>
                  <a:lnTo>
                    <a:pt x="110" y="4393"/>
                  </a:lnTo>
                  <a:cubicBezTo>
                    <a:pt x="1" y="8139"/>
                    <a:pt x="340" y="7020"/>
                    <a:pt x="269" y="11620"/>
                  </a:cubicBezTo>
                  <a:lnTo>
                    <a:pt x="115" y="11588"/>
                  </a:lnTo>
                  <a:lnTo>
                    <a:pt x="115" y="11588"/>
                  </a:lnTo>
                  <a:cubicBezTo>
                    <a:pt x="105" y="14660"/>
                    <a:pt x="158" y="16213"/>
                    <a:pt x="63" y="18919"/>
                  </a:cubicBezTo>
                  <a:cubicBezTo>
                    <a:pt x="63" y="18919"/>
                    <a:pt x="64" y="18919"/>
                    <a:pt x="65" y="18919"/>
                  </a:cubicBezTo>
                  <a:cubicBezTo>
                    <a:pt x="76" y="18919"/>
                    <a:pt x="139" y="18899"/>
                    <a:pt x="111" y="18419"/>
                  </a:cubicBezTo>
                  <a:cubicBezTo>
                    <a:pt x="117" y="18012"/>
                    <a:pt x="159" y="17505"/>
                    <a:pt x="199" y="17505"/>
                  </a:cubicBezTo>
                  <a:cubicBezTo>
                    <a:pt x="209" y="17505"/>
                    <a:pt x="218" y="17535"/>
                    <a:pt x="227" y="17603"/>
                  </a:cubicBezTo>
                  <a:cubicBezTo>
                    <a:pt x="268" y="19176"/>
                    <a:pt x="271" y="19601"/>
                    <a:pt x="254" y="19601"/>
                  </a:cubicBezTo>
                  <a:cubicBezTo>
                    <a:pt x="234" y="19601"/>
                    <a:pt x="187" y="19013"/>
                    <a:pt x="144" y="19013"/>
                  </a:cubicBezTo>
                  <a:cubicBezTo>
                    <a:pt x="115" y="19013"/>
                    <a:pt x="88" y="19271"/>
                    <a:pt x="72" y="20126"/>
                  </a:cubicBezTo>
                  <a:cubicBezTo>
                    <a:pt x="176" y="24013"/>
                    <a:pt x="264" y="31369"/>
                    <a:pt x="149" y="33699"/>
                  </a:cubicBezTo>
                  <a:lnTo>
                    <a:pt x="149" y="33699"/>
                  </a:lnTo>
                  <a:cubicBezTo>
                    <a:pt x="169" y="33354"/>
                    <a:pt x="188" y="33205"/>
                    <a:pt x="207" y="33205"/>
                  </a:cubicBezTo>
                  <a:cubicBezTo>
                    <a:pt x="276" y="33205"/>
                    <a:pt x="333" y="35233"/>
                    <a:pt x="325" y="36940"/>
                  </a:cubicBezTo>
                  <a:cubicBezTo>
                    <a:pt x="313" y="37166"/>
                    <a:pt x="302" y="37256"/>
                    <a:pt x="292" y="37256"/>
                  </a:cubicBezTo>
                  <a:cubicBezTo>
                    <a:pt x="255" y="37256"/>
                    <a:pt x="224" y="36157"/>
                    <a:pt x="188" y="35877"/>
                  </a:cubicBezTo>
                  <a:cubicBezTo>
                    <a:pt x="171" y="36908"/>
                    <a:pt x="131" y="37749"/>
                    <a:pt x="155" y="38775"/>
                  </a:cubicBezTo>
                  <a:cubicBezTo>
                    <a:pt x="182" y="38351"/>
                    <a:pt x="212" y="38151"/>
                    <a:pt x="242" y="38151"/>
                  </a:cubicBezTo>
                  <a:cubicBezTo>
                    <a:pt x="307" y="38151"/>
                    <a:pt x="372" y="39080"/>
                    <a:pt x="408" y="40717"/>
                  </a:cubicBezTo>
                  <a:cubicBezTo>
                    <a:pt x="504" y="35447"/>
                    <a:pt x="221" y="31271"/>
                    <a:pt x="239" y="25979"/>
                  </a:cubicBezTo>
                  <a:lnTo>
                    <a:pt x="239" y="25979"/>
                  </a:lnTo>
                  <a:cubicBezTo>
                    <a:pt x="264" y="26542"/>
                    <a:pt x="304" y="26388"/>
                    <a:pt x="335" y="26628"/>
                  </a:cubicBezTo>
                  <a:cubicBezTo>
                    <a:pt x="320" y="20546"/>
                    <a:pt x="277" y="13041"/>
                    <a:pt x="361" y="10618"/>
                  </a:cubicBezTo>
                  <a:cubicBezTo>
                    <a:pt x="395" y="8572"/>
                    <a:pt x="232" y="8195"/>
                    <a:pt x="194" y="5616"/>
                  </a:cubicBezTo>
                  <a:lnTo>
                    <a:pt x="304" y="4454"/>
                  </a:lnTo>
                  <a:cubicBezTo>
                    <a:pt x="244" y="3268"/>
                    <a:pt x="321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1845625" y="3815375"/>
              <a:ext cx="900" cy="52750"/>
            </a:xfrm>
            <a:custGeom>
              <a:avLst/>
              <a:gdLst/>
              <a:ahLst/>
              <a:cxnLst/>
              <a:rect l="l" t="t" r="r" b="b"/>
              <a:pathLst>
                <a:path w="36" h="2110" extrusionOk="0">
                  <a:moveTo>
                    <a:pt x="1" y="1"/>
                  </a:moveTo>
                  <a:cubicBezTo>
                    <a:pt x="1" y="719"/>
                    <a:pt x="3" y="1439"/>
                    <a:pt x="4" y="2109"/>
                  </a:cubicBezTo>
                  <a:lnTo>
                    <a:pt x="36" y="916"/>
                  </a:lnTo>
                  <a:cubicBezTo>
                    <a:pt x="31" y="375"/>
                    <a:pt x="16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8"/>
          <p:cNvGrpSpPr/>
          <p:nvPr/>
        </p:nvGrpSpPr>
        <p:grpSpPr>
          <a:xfrm rot="751728" flipH="1">
            <a:off x="-701956" y="3206686"/>
            <a:ext cx="1279343" cy="1392829"/>
            <a:chOff x="1923675" y="914400"/>
            <a:chExt cx="3710275" cy="4039400"/>
          </a:xfrm>
        </p:grpSpPr>
        <p:sp>
          <p:nvSpPr>
            <p:cNvPr id="798" name="Google Shape;798;p8"/>
            <p:cNvSpPr/>
            <p:nvPr/>
          </p:nvSpPr>
          <p:spPr>
            <a:xfrm>
              <a:off x="1923675" y="914400"/>
              <a:ext cx="3710275" cy="4039400"/>
            </a:xfrm>
            <a:custGeom>
              <a:avLst/>
              <a:gdLst/>
              <a:ahLst/>
              <a:cxnLst/>
              <a:rect l="l" t="t" r="r" b="b"/>
              <a:pathLst>
                <a:path w="148411" h="161576" extrusionOk="0">
                  <a:moveTo>
                    <a:pt x="19132" y="70411"/>
                  </a:moveTo>
                  <a:cubicBezTo>
                    <a:pt x="19825" y="70411"/>
                    <a:pt x="20241" y="70480"/>
                    <a:pt x="20726" y="70480"/>
                  </a:cubicBezTo>
                  <a:cubicBezTo>
                    <a:pt x="20808" y="70475"/>
                    <a:pt x="20889" y="70473"/>
                    <a:pt x="20969" y="70473"/>
                  </a:cubicBezTo>
                  <a:cubicBezTo>
                    <a:pt x="21978" y="70473"/>
                    <a:pt x="22877" y="70863"/>
                    <a:pt x="23776" y="71312"/>
                  </a:cubicBezTo>
                  <a:cubicBezTo>
                    <a:pt x="23846" y="71312"/>
                    <a:pt x="23915" y="71381"/>
                    <a:pt x="23984" y="71451"/>
                  </a:cubicBezTo>
                  <a:cubicBezTo>
                    <a:pt x="25579" y="72352"/>
                    <a:pt x="27173" y="73322"/>
                    <a:pt x="28975" y="73877"/>
                  </a:cubicBezTo>
                  <a:cubicBezTo>
                    <a:pt x="29807" y="74154"/>
                    <a:pt x="30569" y="74501"/>
                    <a:pt x="31332" y="74847"/>
                  </a:cubicBezTo>
                  <a:cubicBezTo>
                    <a:pt x="33342" y="75679"/>
                    <a:pt x="35422" y="76164"/>
                    <a:pt x="37432" y="76788"/>
                  </a:cubicBezTo>
                  <a:cubicBezTo>
                    <a:pt x="38610" y="77135"/>
                    <a:pt x="39789" y="77481"/>
                    <a:pt x="40967" y="77897"/>
                  </a:cubicBezTo>
                  <a:cubicBezTo>
                    <a:pt x="42284" y="78313"/>
                    <a:pt x="43601" y="78798"/>
                    <a:pt x="44988" y="79006"/>
                  </a:cubicBezTo>
                  <a:cubicBezTo>
                    <a:pt x="47275" y="79422"/>
                    <a:pt x="49077" y="80809"/>
                    <a:pt x="50533" y="82611"/>
                  </a:cubicBezTo>
                  <a:cubicBezTo>
                    <a:pt x="51226" y="83443"/>
                    <a:pt x="51504" y="84413"/>
                    <a:pt x="51088" y="85592"/>
                  </a:cubicBezTo>
                  <a:cubicBezTo>
                    <a:pt x="50880" y="86146"/>
                    <a:pt x="50533" y="86493"/>
                    <a:pt x="49909" y="86493"/>
                  </a:cubicBezTo>
                  <a:cubicBezTo>
                    <a:pt x="49306" y="86552"/>
                    <a:pt x="48706" y="86582"/>
                    <a:pt x="48110" y="86582"/>
                  </a:cubicBezTo>
                  <a:cubicBezTo>
                    <a:pt x="45897" y="86582"/>
                    <a:pt x="43735" y="86159"/>
                    <a:pt x="41660" y="85176"/>
                  </a:cubicBezTo>
                  <a:cubicBezTo>
                    <a:pt x="39650" y="84205"/>
                    <a:pt x="37640" y="83096"/>
                    <a:pt x="35699" y="82056"/>
                  </a:cubicBezTo>
                  <a:cubicBezTo>
                    <a:pt x="35422" y="81987"/>
                    <a:pt x="35214" y="81779"/>
                    <a:pt x="34936" y="81710"/>
                  </a:cubicBezTo>
                  <a:cubicBezTo>
                    <a:pt x="31332" y="80185"/>
                    <a:pt x="27935" y="78175"/>
                    <a:pt x="24747" y="75887"/>
                  </a:cubicBezTo>
                  <a:cubicBezTo>
                    <a:pt x="22667" y="74431"/>
                    <a:pt x="20796" y="72629"/>
                    <a:pt x="19132" y="70411"/>
                  </a:cubicBezTo>
                  <a:close/>
                  <a:moveTo>
                    <a:pt x="50256" y="1130"/>
                  </a:moveTo>
                  <a:cubicBezTo>
                    <a:pt x="51895" y="1130"/>
                    <a:pt x="53526" y="1423"/>
                    <a:pt x="55108" y="1716"/>
                  </a:cubicBezTo>
                  <a:cubicBezTo>
                    <a:pt x="55593" y="1786"/>
                    <a:pt x="56009" y="1993"/>
                    <a:pt x="56425" y="2201"/>
                  </a:cubicBezTo>
                  <a:cubicBezTo>
                    <a:pt x="57188" y="2548"/>
                    <a:pt x="57812" y="3103"/>
                    <a:pt x="58019" y="3934"/>
                  </a:cubicBezTo>
                  <a:cubicBezTo>
                    <a:pt x="58227" y="4558"/>
                    <a:pt x="58435" y="5113"/>
                    <a:pt x="58505" y="5667"/>
                  </a:cubicBezTo>
                  <a:cubicBezTo>
                    <a:pt x="58574" y="8301"/>
                    <a:pt x="58713" y="10866"/>
                    <a:pt x="58782" y="13431"/>
                  </a:cubicBezTo>
                  <a:cubicBezTo>
                    <a:pt x="58782" y="15649"/>
                    <a:pt x="58574" y="17867"/>
                    <a:pt x="58297" y="20016"/>
                  </a:cubicBezTo>
                  <a:cubicBezTo>
                    <a:pt x="58227" y="20917"/>
                    <a:pt x="58158" y="21749"/>
                    <a:pt x="58089" y="22650"/>
                  </a:cubicBezTo>
                  <a:cubicBezTo>
                    <a:pt x="57742" y="25354"/>
                    <a:pt x="57604" y="28057"/>
                    <a:pt x="57742" y="30761"/>
                  </a:cubicBezTo>
                  <a:cubicBezTo>
                    <a:pt x="57950" y="33395"/>
                    <a:pt x="58158" y="36029"/>
                    <a:pt x="58851" y="38524"/>
                  </a:cubicBezTo>
                  <a:cubicBezTo>
                    <a:pt x="59267" y="40188"/>
                    <a:pt x="59752" y="41852"/>
                    <a:pt x="61000" y="43099"/>
                  </a:cubicBezTo>
                  <a:cubicBezTo>
                    <a:pt x="61693" y="43793"/>
                    <a:pt x="62387" y="44278"/>
                    <a:pt x="63288" y="44555"/>
                  </a:cubicBezTo>
                  <a:cubicBezTo>
                    <a:pt x="63574" y="44627"/>
                    <a:pt x="63851" y="44661"/>
                    <a:pt x="64118" y="44661"/>
                  </a:cubicBezTo>
                  <a:cubicBezTo>
                    <a:pt x="64884" y="44661"/>
                    <a:pt x="65564" y="44376"/>
                    <a:pt x="66130" y="43862"/>
                  </a:cubicBezTo>
                  <a:cubicBezTo>
                    <a:pt x="67585" y="42614"/>
                    <a:pt x="68833" y="41228"/>
                    <a:pt x="69873" y="39633"/>
                  </a:cubicBezTo>
                  <a:cubicBezTo>
                    <a:pt x="71398" y="37138"/>
                    <a:pt x="72576" y="34435"/>
                    <a:pt x="73408" y="31593"/>
                  </a:cubicBezTo>
                  <a:cubicBezTo>
                    <a:pt x="73893" y="29721"/>
                    <a:pt x="74240" y="27849"/>
                    <a:pt x="74517" y="26047"/>
                  </a:cubicBezTo>
                  <a:cubicBezTo>
                    <a:pt x="74794" y="24453"/>
                    <a:pt x="75072" y="22858"/>
                    <a:pt x="75280" y="21264"/>
                  </a:cubicBezTo>
                  <a:cubicBezTo>
                    <a:pt x="75557" y="18630"/>
                    <a:pt x="76042" y="16065"/>
                    <a:pt x="75973" y="13431"/>
                  </a:cubicBezTo>
                  <a:cubicBezTo>
                    <a:pt x="75834" y="11144"/>
                    <a:pt x="75557" y="8925"/>
                    <a:pt x="74794" y="6776"/>
                  </a:cubicBezTo>
                  <a:cubicBezTo>
                    <a:pt x="74309" y="5390"/>
                    <a:pt x="73963" y="3865"/>
                    <a:pt x="73339" y="2548"/>
                  </a:cubicBezTo>
                  <a:cubicBezTo>
                    <a:pt x="73408" y="2479"/>
                    <a:pt x="73477" y="2409"/>
                    <a:pt x="73477" y="2409"/>
                  </a:cubicBezTo>
                  <a:cubicBezTo>
                    <a:pt x="75904" y="3172"/>
                    <a:pt x="78399" y="3311"/>
                    <a:pt x="80825" y="3934"/>
                  </a:cubicBezTo>
                  <a:cubicBezTo>
                    <a:pt x="81449" y="4073"/>
                    <a:pt x="82142" y="4281"/>
                    <a:pt x="82766" y="4628"/>
                  </a:cubicBezTo>
                  <a:cubicBezTo>
                    <a:pt x="83667" y="5182"/>
                    <a:pt x="84291" y="5945"/>
                    <a:pt x="84222" y="7054"/>
                  </a:cubicBezTo>
                  <a:cubicBezTo>
                    <a:pt x="84222" y="10450"/>
                    <a:pt x="84291" y="13778"/>
                    <a:pt x="84014" y="17174"/>
                  </a:cubicBezTo>
                  <a:cubicBezTo>
                    <a:pt x="83737" y="21611"/>
                    <a:pt x="82835" y="25978"/>
                    <a:pt x="81657" y="30345"/>
                  </a:cubicBezTo>
                  <a:cubicBezTo>
                    <a:pt x="81449" y="31038"/>
                    <a:pt x="81241" y="31800"/>
                    <a:pt x="80894" y="32563"/>
                  </a:cubicBezTo>
                  <a:cubicBezTo>
                    <a:pt x="80063" y="34781"/>
                    <a:pt x="79439" y="37069"/>
                    <a:pt x="78884" y="39426"/>
                  </a:cubicBezTo>
                  <a:cubicBezTo>
                    <a:pt x="78815" y="39703"/>
                    <a:pt x="78746" y="40049"/>
                    <a:pt x="78746" y="40396"/>
                  </a:cubicBezTo>
                  <a:cubicBezTo>
                    <a:pt x="78746" y="40673"/>
                    <a:pt x="78815" y="40951"/>
                    <a:pt x="79092" y="41020"/>
                  </a:cubicBezTo>
                  <a:cubicBezTo>
                    <a:pt x="79129" y="41029"/>
                    <a:pt x="79164" y="41033"/>
                    <a:pt x="79197" y="41033"/>
                  </a:cubicBezTo>
                  <a:cubicBezTo>
                    <a:pt x="79407" y="41033"/>
                    <a:pt x="79527" y="40853"/>
                    <a:pt x="79647" y="40673"/>
                  </a:cubicBezTo>
                  <a:cubicBezTo>
                    <a:pt x="79785" y="40396"/>
                    <a:pt x="79924" y="40119"/>
                    <a:pt x="80063" y="39772"/>
                  </a:cubicBezTo>
                  <a:cubicBezTo>
                    <a:pt x="80201" y="39356"/>
                    <a:pt x="80340" y="39010"/>
                    <a:pt x="80409" y="38594"/>
                  </a:cubicBezTo>
                  <a:cubicBezTo>
                    <a:pt x="80894" y="36445"/>
                    <a:pt x="81657" y="34365"/>
                    <a:pt x="82350" y="32286"/>
                  </a:cubicBezTo>
                  <a:cubicBezTo>
                    <a:pt x="83251" y="29790"/>
                    <a:pt x="83667" y="27295"/>
                    <a:pt x="84152" y="24730"/>
                  </a:cubicBezTo>
                  <a:cubicBezTo>
                    <a:pt x="84499" y="22997"/>
                    <a:pt x="84707" y="21264"/>
                    <a:pt x="84984" y="19531"/>
                  </a:cubicBezTo>
                  <a:cubicBezTo>
                    <a:pt x="85054" y="19184"/>
                    <a:pt x="85054" y="18838"/>
                    <a:pt x="85054" y="18491"/>
                  </a:cubicBezTo>
                  <a:lnTo>
                    <a:pt x="85054" y="9064"/>
                  </a:lnTo>
                  <a:cubicBezTo>
                    <a:pt x="85054" y="8579"/>
                    <a:pt x="84984" y="8024"/>
                    <a:pt x="84984" y="7539"/>
                  </a:cubicBezTo>
                  <a:cubicBezTo>
                    <a:pt x="85170" y="7486"/>
                    <a:pt x="85436" y="7463"/>
                    <a:pt x="85733" y="7463"/>
                  </a:cubicBezTo>
                  <a:cubicBezTo>
                    <a:pt x="86213" y="7463"/>
                    <a:pt x="86774" y="7523"/>
                    <a:pt x="87202" y="7608"/>
                  </a:cubicBezTo>
                  <a:cubicBezTo>
                    <a:pt x="88450" y="7886"/>
                    <a:pt x="89629" y="8232"/>
                    <a:pt x="90668" y="8995"/>
                  </a:cubicBezTo>
                  <a:cubicBezTo>
                    <a:pt x="91084" y="9272"/>
                    <a:pt x="91639" y="9549"/>
                    <a:pt x="92124" y="9757"/>
                  </a:cubicBezTo>
                  <a:cubicBezTo>
                    <a:pt x="93025" y="10104"/>
                    <a:pt x="93372" y="10797"/>
                    <a:pt x="93372" y="11698"/>
                  </a:cubicBezTo>
                  <a:cubicBezTo>
                    <a:pt x="93372" y="12183"/>
                    <a:pt x="93372" y="12669"/>
                    <a:pt x="93302" y="13084"/>
                  </a:cubicBezTo>
                  <a:cubicBezTo>
                    <a:pt x="92956" y="14609"/>
                    <a:pt x="93025" y="16204"/>
                    <a:pt x="92817" y="17798"/>
                  </a:cubicBezTo>
                  <a:cubicBezTo>
                    <a:pt x="92609" y="20224"/>
                    <a:pt x="92401" y="22720"/>
                    <a:pt x="92055" y="25146"/>
                  </a:cubicBezTo>
                  <a:cubicBezTo>
                    <a:pt x="91777" y="26740"/>
                    <a:pt x="91570" y="28265"/>
                    <a:pt x="91431" y="29790"/>
                  </a:cubicBezTo>
                  <a:cubicBezTo>
                    <a:pt x="91015" y="33395"/>
                    <a:pt x="90114" y="36791"/>
                    <a:pt x="88658" y="40049"/>
                  </a:cubicBezTo>
                  <a:cubicBezTo>
                    <a:pt x="87965" y="41713"/>
                    <a:pt x="87133" y="43307"/>
                    <a:pt x="86371" y="44902"/>
                  </a:cubicBezTo>
                  <a:cubicBezTo>
                    <a:pt x="85262" y="47397"/>
                    <a:pt x="83737" y="49685"/>
                    <a:pt x="82350" y="52041"/>
                  </a:cubicBezTo>
                  <a:cubicBezTo>
                    <a:pt x="81172" y="54052"/>
                    <a:pt x="80409" y="56201"/>
                    <a:pt x="79785" y="58419"/>
                  </a:cubicBezTo>
                  <a:cubicBezTo>
                    <a:pt x="79439" y="59736"/>
                    <a:pt x="79508" y="61053"/>
                    <a:pt x="79577" y="62370"/>
                  </a:cubicBezTo>
                  <a:cubicBezTo>
                    <a:pt x="79577" y="62994"/>
                    <a:pt x="79785" y="63548"/>
                    <a:pt x="80063" y="64103"/>
                  </a:cubicBezTo>
                  <a:cubicBezTo>
                    <a:pt x="80571" y="65027"/>
                    <a:pt x="81418" y="65551"/>
                    <a:pt x="82337" y="65551"/>
                  </a:cubicBezTo>
                  <a:cubicBezTo>
                    <a:pt x="82797" y="65551"/>
                    <a:pt x="83274" y="65420"/>
                    <a:pt x="83737" y="65143"/>
                  </a:cubicBezTo>
                  <a:cubicBezTo>
                    <a:pt x="84984" y="64311"/>
                    <a:pt x="85955" y="63202"/>
                    <a:pt x="86856" y="62093"/>
                  </a:cubicBezTo>
                  <a:cubicBezTo>
                    <a:pt x="88935" y="59597"/>
                    <a:pt x="90599" y="56963"/>
                    <a:pt x="92401" y="54329"/>
                  </a:cubicBezTo>
                  <a:cubicBezTo>
                    <a:pt x="93857" y="52249"/>
                    <a:pt x="94758" y="49893"/>
                    <a:pt x="95451" y="47536"/>
                  </a:cubicBezTo>
                  <a:cubicBezTo>
                    <a:pt x="96491" y="44208"/>
                    <a:pt x="97392" y="40881"/>
                    <a:pt x="98363" y="37623"/>
                  </a:cubicBezTo>
                  <a:cubicBezTo>
                    <a:pt x="98917" y="35682"/>
                    <a:pt x="99264" y="33741"/>
                    <a:pt x="99472" y="31800"/>
                  </a:cubicBezTo>
                  <a:cubicBezTo>
                    <a:pt x="99680" y="30206"/>
                    <a:pt x="99680" y="28681"/>
                    <a:pt x="99680" y="27087"/>
                  </a:cubicBezTo>
                  <a:cubicBezTo>
                    <a:pt x="99749" y="26047"/>
                    <a:pt x="99541" y="24938"/>
                    <a:pt x="99402" y="23898"/>
                  </a:cubicBezTo>
                  <a:cubicBezTo>
                    <a:pt x="99402" y="23829"/>
                    <a:pt x="99402" y="23690"/>
                    <a:pt x="99402" y="23621"/>
                  </a:cubicBezTo>
                  <a:cubicBezTo>
                    <a:pt x="98709" y="22373"/>
                    <a:pt x="98779" y="20987"/>
                    <a:pt x="98432" y="19670"/>
                  </a:cubicBezTo>
                  <a:cubicBezTo>
                    <a:pt x="98016" y="18283"/>
                    <a:pt x="97877" y="16897"/>
                    <a:pt x="97739" y="15441"/>
                  </a:cubicBezTo>
                  <a:cubicBezTo>
                    <a:pt x="97739" y="14748"/>
                    <a:pt x="97600" y="14055"/>
                    <a:pt x="97531" y="13362"/>
                  </a:cubicBezTo>
                  <a:cubicBezTo>
                    <a:pt x="97479" y="13050"/>
                    <a:pt x="97622" y="12894"/>
                    <a:pt x="97872" y="12894"/>
                  </a:cubicBezTo>
                  <a:cubicBezTo>
                    <a:pt x="97955" y="12894"/>
                    <a:pt x="98051" y="12911"/>
                    <a:pt x="98155" y="12946"/>
                  </a:cubicBezTo>
                  <a:cubicBezTo>
                    <a:pt x="98501" y="13084"/>
                    <a:pt x="98848" y="13154"/>
                    <a:pt x="99195" y="13362"/>
                  </a:cubicBezTo>
                  <a:cubicBezTo>
                    <a:pt x="101066" y="14124"/>
                    <a:pt x="102938" y="14887"/>
                    <a:pt x="104740" y="15719"/>
                  </a:cubicBezTo>
                  <a:cubicBezTo>
                    <a:pt x="105780" y="16204"/>
                    <a:pt x="106681" y="16758"/>
                    <a:pt x="107651" y="17313"/>
                  </a:cubicBezTo>
                  <a:cubicBezTo>
                    <a:pt x="108483" y="17729"/>
                    <a:pt x="108968" y="18353"/>
                    <a:pt x="109176" y="19184"/>
                  </a:cubicBezTo>
                  <a:cubicBezTo>
                    <a:pt x="109246" y="19462"/>
                    <a:pt x="109384" y="19739"/>
                    <a:pt x="109454" y="19947"/>
                  </a:cubicBezTo>
                  <a:cubicBezTo>
                    <a:pt x="109592" y="20363"/>
                    <a:pt x="109731" y="20709"/>
                    <a:pt x="110077" y="20848"/>
                  </a:cubicBezTo>
                  <a:cubicBezTo>
                    <a:pt x="110979" y="21333"/>
                    <a:pt x="110909" y="22096"/>
                    <a:pt x="110701" y="22858"/>
                  </a:cubicBezTo>
                  <a:cubicBezTo>
                    <a:pt x="110216" y="25423"/>
                    <a:pt x="109662" y="27919"/>
                    <a:pt x="108968" y="30414"/>
                  </a:cubicBezTo>
                  <a:cubicBezTo>
                    <a:pt x="107929" y="33880"/>
                    <a:pt x="106889" y="37346"/>
                    <a:pt x="105849" y="40881"/>
                  </a:cubicBezTo>
                  <a:cubicBezTo>
                    <a:pt x="105087" y="43585"/>
                    <a:pt x="104047" y="46149"/>
                    <a:pt x="102938" y="48784"/>
                  </a:cubicBezTo>
                  <a:cubicBezTo>
                    <a:pt x="101898" y="51348"/>
                    <a:pt x="100789" y="53844"/>
                    <a:pt x="99680" y="56339"/>
                  </a:cubicBezTo>
                  <a:cubicBezTo>
                    <a:pt x="98779" y="58349"/>
                    <a:pt x="97739" y="60290"/>
                    <a:pt x="96768" y="62162"/>
                  </a:cubicBezTo>
                  <a:cubicBezTo>
                    <a:pt x="95867" y="63826"/>
                    <a:pt x="94897" y="65489"/>
                    <a:pt x="93996" y="67084"/>
                  </a:cubicBezTo>
                  <a:cubicBezTo>
                    <a:pt x="93649" y="67638"/>
                    <a:pt x="93441" y="68193"/>
                    <a:pt x="93372" y="68817"/>
                  </a:cubicBezTo>
                  <a:cubicBezTo>
                    <a:pt x="93372" y="68955"/>
                    <a:pt x="93441" y="69163"/>
                    <a:pt x="93649" y="69302"/>
                  </a:cubicBezTo>
                  <a:cubicBezTo>
                    <a:pt x="93686" y="69320"/>
                    <a:pt x="93728" y="69329"/>
                    <a:pt x="93773" y="69329"/>
                  </a:cubicBezTo>
                  <a:cubicBezTo>
                    <a:pt x="93894" y="69329"/>
                    <a:pt x="94033" y="69265"/>
                    <a:pt x="94134" y="69163"/>
                  </a:cubicBezTo>
                  <a:cubicBezTo>
                    <a:pt x="94412" y="68886"/>
                    <a:pt x="94689" y="68539"/>
                    <a:pt x="94897" y="68193"/>
                  </a:cubicBezTo>
                  <a:cubicBezTo>
                    <a:pt x="96491" y="65559"/>
                    <a:pt x="98016" y="62855"/>
                    <a:pt x="99402" y="60152"/>
                  </a:cubicBezTo>
                  <a:cubicBezTo>
                    <a:pt x="101274" y="56478"/>
                    <a:pt x="102868" y="52665"/>
                    <a:pt x="104463" y="48922"/>
                  </a:cubicBezTo>
                  <a:cubicBezTo>
                    <a:pt x="105710" y="46149"/>
                    <a:pt x="106750" y="43307"/>
                    <a:pt x="107582" y="40327"/>
                  </a:cubicBezTo>
                  <a:cubicBezTo>
                    <a:pt x="108968" y="35266"/>
                    <a:pt x="110563" y="30206"/>
                    <a:pt x="111464" y="24938"/>
                  </a:cubicBezTo>
                  <a:cubicBezTo>
                    <a:pt x="111672" y="24037"/>
                    <a:pt x="111741" y="23136"/>
                    <a:pt x="111880" y="22234"/>
                  </a:cubicBezTo>
                  <a:cubicBezTo>
                    <a:pt x="111928" y="21947"/>
                    <a:pt x="112042" y="21792"/>
                    <a:pt x="112244" y="21792"/>
                  </a:cubicBezTo>
                  <a:cubicBezTo>
                    <a:pt x="112335" y="21792"/>
                    <a:pt x="112444" y="21824"/>
                    <a:pt x="112573" y="21888"/>
                  </a:cubicBezTo>
                  <a:cubicBezTo>
                    <a:pt x="112989" y="22096"/>
                    <a:pt x="113335" y="22373"/>
                    <a:pt x="113613" y="22789"/>
                  </a:cubicBezTo>
                  <a:cubicBezTo>
                    <a:pt x="114029" y="23344"/>
                    <a:pt x="114445" y="23967"/>
                    <a:pt x="114930" y="24522"/>
                  </a:cubicBezTo>
                  <a:cubicBezTo>
                    <a:pt x="116039" y="25770"/>
                    <a:pt x="117079" y="27017"/>
                    <a:pt x="118188" y="28265"/>
                  </a:cubicBezTo>
                  <a:cubicBezTo>
                    <a:pt x="119158" y="29444"/>
                    <a:pt x="119782" y="30830"/>
                    <a:pt x="120267" y="32286"/>
                  </a:cubicBezTo>
                  <a:cubicBezTo>
                    <a:pt x="120475" y="32979"/>
                    <a:pt x="120475" y="33672"/>
                    <a:pt x="120267" y="34365"/>
                  </a:cubicBezTo>
                  <a:cubicBezTo>
                    <a:pt x="119851" y="36098"/>
                    <a:pt x="119435" y="37831"/>
                    <a:pt x="118812" y="39495"/>
                  </a:cubicBezTo>
                  <a:cubicBezTo>
                    <a:pt x="117772" y="42129"/>
                    <a:pt x="117079" y="44902"/>
                    <a:pt x="116316" y="47605"/>
                  </a:cubicBezTo>
                  <a:cubicBezTo>
                    <a:pt x="115692" y="49893"/>
                    <a:pt x="114722" y="52111"/>
                    <a:pt x="113335" y="54052"/>
                  </a:cubicBezTo>
                  <a:cubicBezTo>
                    <a:pt x="112088" y="55854"/>
                    <a:pt x="110840" y="57656"/>
                    <a:pt x="109384" y="59389"/>
                  </a:cubicBezTo>
                  <a:cubicBezTo>
                    <a:pt x="109107" y="59736"/>
                    <a:pt x="108830" y="60082"/>
                    <a:pt x="108483" y="60429"/>
                  </a:cubicBezTo>
                  <a:cubicBezTo>
                    <a:pt x="107929" y="60984"/>
                    <a:pt x="107374" y="61538"/>
                    <a:pt x="106820" y="62093"/>
                  </a:cubicBezTo>
                  <a:cubicBezTo>
                    <a:pt x="105225" y="63687"/>
                    <a:pt x="103562" y="65351"/>
                    <a:pt x="102106" y="67153"/>
                  </a:cubicBezTo>
                  <a:cubicBezTo>
                    <a:pt x="100512" y="69094"/>
                    <a:pt x="98917" y="71035"/>
                    <a:pt x="97323" y="73045"/>
                  </a:cubicBezTo>
                  <a:cubicBezTo>
                    <a:pt x="95729" y="75055"/>
                    <a:pt x="94689" y="77343"/>
                    <a:pt x="93857" y="79769"/>
                  </a:cubicBezTo>
                  <a:cubicBezTo>
                    <a:pt x="93510" y="80670"/>
                    <a:pt x="93372" y="81641"/>
                    <a:pt x="93372" y="82611"/>
                  </a:cubicBezTo>
                  <a:cubicBezTo>
                    <a:pt x="93372" y="84263"/>
                    <a:pt x="94506" y="85375"/>
                    <a:pt x="96011" y="85375"/>
                  </a:cubicBezTo>
                  <a:cubicBezTo>
                    <a:pt x="96211" y="85375"/>
                    <a:pt x="96418" y="85355"/>
                    <a:pt x="96630" y="85314"/>
                  </a:cubicBezTo>
                  <a:cubicBezTo>
                    <a:pt x="98085" y="85037"/>
                    <a:pt x="99333" y="84275"/>
                    <a:pt x="100442" y="83443"/>
                  </a:cubicBezTo>
                  <a:cubicBezTo>
                    <a:pt x="103284" y="81225"/>
                    <a:pt x="105918" y="78729"/>
                    <a:pt x="108345" y="76095"/>
                  </a:cubicBezTo>
                  <a:cubicBezTo>
                    <a:pt x="110216" y="73946"/>
                    <a:pt x="112088" y="71797"/>
                    <a:pt x="113682" y="69440"/>
                  </a:cubicBezTo>
                  <a:cubicBezTo>
                    <a:pt x="115138" y="67222"/>
                    <a:pt x="116732" y="65143"/>
                    <a:pt x="118326" y="63063"/>
                  </a:cubicBezTo>
                  <a:cubicBezTo>
                    <a:pt x="120752" y="60013"/>
                    <a:pt x="122624" y="56617"/>
                    <a:pt x="124080" y="53081"/>
                  </a:cubicBezTo>
                  <a:cubicBezTo>
                    <a:pt x="124773" y="51418"/>
                    <a:pt x="125466" y="49754"/>
                    <a:pt x="126159" y="48090"/>
                  </a:cubicBezTo>
                  <a:cubicBezTo>
                    <a:pt x="126575" y="47051"/>
                    <a:pt x="126853" y="45941"/>
                    <a:pt x="127060" y="44902"/>
                  </a:cubicBezTo>
                  <a:cubicBezTo>
                    <a:pt x="127199" y="43723"/>
                    <a:pt x="127407" y="42476"/>
                    <a:pt x="127546" y="41297"/>
                  </a:cubicBezTo>
                  <a:cubicBezTo>
                    <a:pt x="127615" y="40465"/>
                    <a:pt x="127684" y="39703"/>
                    <a:pt x="127546" y="38871"/>
                  </a:cubicBezTo>
                  <a:cubicBezTo>
                    <a:pt x="127338" y="37831"/>
                    <a:pt x="127268" y="36722"/>
                    <a:pt x="126991" y="35752"/>
                  </a:cubicBezTo>
                  <a:cubicBezTo>
                    <a:pt x="126922" y="35544"/>
                    <a:pt x="126853" y="35336"/>
                    <a:pt x="126853" y="35197"/>
                  </a:cubicBezTo>
                  <a:cubicBezTo>
                    <a:pt x="126853" y="34989"/>
                    <a:pt x="126783" y="34643"/>
                    <a:pt x="126991" y="34573"/>
                  </a:cubicBezTo>
                  <a:cubicBezTo>
                    <a:pt x="127062" y="34520"/>
                    <a:pt x="127129" y="34498"/>
                    <a:pt x="127192" y="34498"/>
                  </a:cubicBezTo>
                  <a:cubicBezTo>
                    <a:pt x="127375" y="34498"/>
                    <a:pt x="127530" y="34678"/>
                    <a:pt x="127684" y="34781"/>
                  </a:cubicBezTo>
                  <a:cubicBezTo>
                    <a:pt x="129209" y="36168"/>
                    <a:pt x="130318" y="37762"/>
                    <a:pt x="131220" y="39564"/>
                  </a:cubicBezTo>
                  <a:cubicBezTo>
                    <a:pt x="131843" y="40812"/>
                    <a:pt x="132467" y="41990"/>
                    <a:pt x="133299" y="43169"/>
                  </a:cubicBezTo>
                  <a:cubicBezTo>
                    <a:pt x="134131" y="44486"/>
                    <a:pt x="134616" y="45941"/>
                    <a:pt x="134755" y="47536"/>
                  </a:cubicBezTo>
                  <a:cubicBezTo>
                    <a:pt x="134755" y="47813"/>
                    <a:pt x="134685" y="48090"/>
                    <a:pt x="134547" y="48368"/>
                  </a:cubicBezTo>
                  <a:cubicBezTo>
                    <a:pt x="133992" y="50170"/>
                    <a:pt x="133091" y="51834"/>
                    <a:pt x="132259" y="53497"/>
                  </a:cubicBezTo>
                  <a:cubicBezTo>
                    <a:pt x="131358" y="55161"/>
                    <a:pt x="130457" y="56824"/>
                    <a:pt x="129487" y="58488"/>
                  </a:cubicBezTo>
                  <a:cubicBezTo>
                    <a:pt x="127962" y="61330"/>
                    <a:pt x="126506" y="64172"/>
                    <a:pt x="124773" y="66876"/>
                  </a:cubicBezTo>
                  <a:cubicBezTo>
                    <a:pt x="123248" y="69232"/>
                    <a:pt x="121654" y="71451"/>
                    <a:pt x="119851" y="73530"/>
                  </a:cubicBezTo>
                  <a:cubicBezTo>
                    <a:pt x="117009" y="76788"/>
                    <a:pt x="114029" y="79838"/>
                    <a:pt x="110979" y="82888"/>
                  </a:cubicBezTo>
                  <a:cubicBezTo>
                    <a:pt x="109662" y="84205"/>
                    <a:pt x="108414" y="85661"/>
                    <a:pt x="107097" y="86978"/>
                  </a:cubicBezTo>
                  <a:cubicBezTo>
                    <a:pt x="106681" y="87463"/>
                    <a:pt x="106196" y="87879"/>
                    <a:pt x="105780" y="88364"/>
                  </a:cubicBezTo>
                  <a:cubicBezTo>
                    <a:pt x="105295" y="88850"/>
                    <a:pt x="105225" y="89335"/>
                    <a:pt x="105502" y="89404"/>
                  </a:cubicBezTo>
                  <a:cubicBezTo>
                    <a:pt x="105591" y="89448"/>
                    <a:pt x="105673" y="89468"/>
                    <a:pt x="105750" y="89468"/>
                  </a:cubicBezTo>
                  <a:cubicBezTo>
                    <a:pt x="106033" y="89468"/>
                    <a:pt x="106240" y="89206"/>
                    <a:pt x="106404" y="88988"/>
                  </a:cubicBezTo>
                  <a:cubicBezTo>
                    <a:pt x="107097" y="88156"/>
                    <a:pt x="107998" y="87463"/>
                    <a:pt x="108691" y="86631"/>
                  </a:cubicBezTo>
                  <a:cubicBezTo>
                    <a:pt x="110424" y="84829"/>
                    <a:pt x="112157" y="83027"/>
                    <a:pt x="113959" y="81294"/>
                  </a:cubicBezTo>
                  <a:cubicBezTo>
                    <a:pt x="116871" y="78383"/>
                    <a:pt x="119643" y="75333"/>
                    <a:pt x="122277" y="72144"/>
                  </a:cubicBezTo>
                  <a:cubicBezTo>
                    <a:pt x="123941" y="70134"/>
                    <a:pt x="125327" y="67915"/>
                    <a:pt x="126575" y="65697"/>
                  </a:cubicBezTo>
                  <a:cubicBezTo>
                    <a:pt x="127546" y="64034"/>
                    <a:pt x="128516" y="62301"/>
                    <a:pt x="129417" y="60637"/>
                  </a:cubicBezTo>
                  <a:cubicBezTo>
                    <a:pt x="130873" y="57864"/>
                    <a:pt x="132259" y="55022"/>
                    <a:pt x="133715" y="52249"/>
                  </a:cubicBezTo>
                  <a:cubicBezTo>
                    <a:pt x="134200" y="51210"/>
                    <a:pt x="134616" y="50170"/>
                    <a:pt x="135101" y="49130"/>
                  </a:cubicBezTo>
                  <a:cubicBezTo>
                    <a:pt x="135179" y="48935"/>
                    <a:pt x="135324" y="48850"/>
                    <a:pt x="135472" y="48850"/>
                  </a:cubicBezTo>
                  <a:cubicBezTo>
                    <a:pt x="135587" y="48850"/>
                    <a:pt x="135704" y="48901"/>
                    <a:pt x="135795" y="48991"/>
                  </a:cubicBezTo>
                  <a:cubicBezTo>
                    <a:pt x="135933" y="49130"/>
                    <a:pt x="136072" y="49338"/>
                    <a:pt x="136210" y="49546"/>
                  </a:cubicBezTo>
                  <a:cubicBezTo>
                    <a:pt x="136418" y="49893"/>
                    <a:pt x="136557" y="50239"/>
                    <a:pt x="136696" y="50655"/>
                  </a:cubicBezTo>
                  <a:cubicBezTo>
                    <a:pt x="137666" y="53428"/>
                    <a:pt x="138637" y="56201"/>
                    <a:pt x="139538" y="59043"/>
                  </a:cubicBezTo>
                  <a:cubicBezTo>
                    <a:pt x="139954" y="60290"/>
                    <a:pt x="140231" y="61607"/>
                    <a:pt x="140370" y="62924"/>
                  </a:cubicBezTo>
                  <a:cubicBezTo>
                    <a:pt x="140508" y="65143"/>
                    <a:pt x="139746" y="67084"/>
                    <a:pt x="138498" y="68886"/>
                  </a:cubicBezTo>
                  <a:cubicBezTo>
                    <a:pt x="137389" y="70411"/>
                    <a:pt x="136141" y="71936"/>
                    <a:pt x="134755" y="73253"/>
                  </a:cubicBezTo>
                  <a:cubicBezTo>
                    <a:pt x="133507" y="74501"/>
                    <a:pt x="132190" y="75679"/>
                    <a:pt x="130665" y="76580"/>
                  </a:cubicBezTo>
                  <a:cubicBezTo>
                    <a:pt x="129487" y="77204"/>
                    <a:pt x="128447" y="78036"/>
                    <a:pt x="127407" y="78937"/>
                  </a:cubicBezTo>
                  <a:cubicBezTo>
                    <a:pt x="127338" y="79006"/>
                    <a:pt x="127338" y="79076"/>
                    <a:pt x="127199" y="79076"/>
                  </a:cubicBezTo>
                  <a:cubicBezTo>
                    <a:pt x="124981" y="80254"/>
                    <a:pt x="123317" y="82195"/>
                    <a:pt x="121376" y="83651"/>
                  </a:cubicBezTo>
                  <a:cubicBezTo>
                    <a:pt x="120267" y="84552"/>
                    <a:pt x="119227" y="85522"/>
                    <a:pt x="118188" y="86493"/>
                  </a:cubicBezTo>
                  <a:cubicBezTo>
                    <a:pt x="117217" y="87463"/>
                    <a:pt x="116177" y="88295"/>
                    <a:pt x="115138" y="89127"/>
                  </a:cubicBezTo>
                  <a:cubicBezTo>
                    <a:pt x="114098" y="89889"/>
                    <a:pt x="113197" y="90860"/>
                    <a:pt x="112365" y="91761"/>
                  </a:cubicBezTo>
                  <a:cubicBezTo>
                    <a:pt x="111810" y="92385"/>
                    <a:pt x="111464" y="93078"/>
                    <a:pt x="111187" y="93841"/>
                  </a:cubicBezTo>
                  <a:cubicBezTo>
                    <a:pt x="111048" y="94187"/>
                    <a:pt x="111048" y="94534"/>
                    <a:pt x="111048" y="94880"/>
                  </a:cubicBezTo>
                  <a:cubicBezTo>
                    <a:pt x="111048" y="95712"/>
                    <a:pt x="111672" y="96405"/>
                    <a:pt x="112504" y="96475"/>
                  </a:cubicBezTo>
                  <a:cubicBezTo>
                    <a:pt x="112725" y="96524"/>
                    <a:pt x="112946" y="96547"/>
                    <a:pt x="113167" y="96547"/>
                  </a:cubicBezTo>
                  <a:cubicBezTo>
                    <a:pt x="113569" y="96547"/>
                    <a:pt x="113972" y="96470"/>
                    <a:pt x="114375" y="96336"/>
                  </a:cubicBezTo>
                  <a:cubicBezTo>
                    <a:pt x="116940" y="95574"/>
                    <a:pt x="119297" y="94395"/>
                    <a:pt x="121376" y="92731"/>
                  </a:cubicBezTo>
                  <a:cubicBezTo>
                    <a:pt x="123248" y="91276"/>
                    <a:pt x="125189" y="89959"/>
                    <a:pt x="127338" y="88780"/>
                  </a:cubicBezTo>
                  <a:cubicBezTo>
                    <a:pt x="129833" y="87463"/>
                    <a:pt x="132051" y="85730"/>
                    <a:pt x="134131" y="83859"/>
                  </a:cubicBezTo>
                  <a:cubicBezTo>
                    <a:pt x="134685" y="83373"/>
                    <a:pt x="135240" y="82888"/>
                    <a:pt x="135795" y="82403"/>
                  </a:cubicBezTo>
                  <a:cubicBezTo>
                    <a:pt x="137112" y="81155"/>
                    <a:pt x="138290" y="79700"/>
                    <a:pt x="139330" y="78175"/>
                  </a:cubicBezTo>
                  <a:cubicBezTo>
                    <a:pt x="139954" y="77204"/>
                    <a:pt x="140647" y="76234"/>
                    <a:pt x="141340" y="75402"/>
                  </a:cubicBezTo>
                  <a:cubicBezTo>
                    <a:pt x="142380" y="74154"/>
                    <a:pt x="143281" y="72768"/>
                    <a:pt x="143835" y="71243"/>
                  </a:cubicBezTo>
                  <a:cubicBezTo>
                    <a:pt x="143905" y="71104"/>
                    <a:pt x="144043" y="70965"/>
                    <a:pt x="144182" y="70827"/>
                  </a:cubicBezTo>
                  <a:cubicBezTo>
                    <a:pt x="144182" y="70792"/>
                    <a:pt x="144217" y="70775"/>
                    <a:pt x="144260" y="70775"/>
                  </a:cubicBezTo>
                  <a:cubicBezTo>
                    <a:pt x="144303" y="70775"/>
                    <a:pt x="144355" y="70792"/>
                    <a:pt x="144390" y="70827"/>
                  </a:cubicBezTo>
                  <a:cubicBezTo>
                    <a:pt x="144529" y="70896"/>
                    <a:pt x="144598" y="70965"/>
                    <a:pt x="144667" y="71104"/>
                  </a:cubicBezTo>
                  <a:cubicBezTo>
                    <a:pt x="145638" y="73045"/>
                    <a:pt x="146262" y="74986"/>
                    <a:pt x="146470" y="77135"/>
                  </a:cubicBezTo>
                  <a:cubicBezTo>
                    <a:pt x="146539" y="78175"/>
                    <a:pt x="146678" y="79145"/>
                    <a:pt x="146885" y="80185"/>
                  </a:cubicBezTo>
                  <a:cubicBezTo>
                    <a:pt x="147163" y="81779"/>
                    <a:pt x="146955" y="83373"/>
                    <a:pt x="146539" y="84968"/>
                  </a:cubicBezTo>
                  <a:cubicBezTo>
                    <a:pt x="146470" y="85176"/>
                    <a:pt x="146470" y="85522"/>
                    <a:pt x="146192" y="85661"/>
                  </a:cubicBezTo>
                  <a:cubicBezTo>
                    <a:pt x="144806" y="86285"/>
                    <a:pt x="143835" y="87394"/>
                    <a:pt x="142726" y="88364"/>
                  </a:cubicBezTo>
                  <a:cubicBezTo>
                    <a:pt x="140092" y="90583"/>
                    <a:pt x="137458" y="92662"/>
                    <a:pt x="134547" y="94534"/>
                  </a:cubicBezTo>
                  <a:cubicBezTo>
                    <a:pt x="131497" y="96475"/>
                    <a:pt x="128447" y="98485"/>
                    <a:pt x="125258" y="100218"/>
                  </a:cubicBezTo>
                  <a:cubicBezTo>
                    <a:pt x="122347" y="101743"/>
                    <a:pt x="119435" y="103199"/>
                    <a:pt x="116455" y="104446"/>
                  </a:cubicBezTo>
                  <a:cubicBezTo>
                    <a:pt x="115346" y="104932"/>
                    <a:pt x="114306" y="105417"/>
                    <a:pt x="113266" y="105902"/>
                  </a:cubicBezTo>
                  <a:cubicBezTo>
                    <a:pt x="113474" y="106041"/>
                    <a:pt x="113682" y="106110"/>
                    <a:pt x="113821" y="106179"/>
                  </a:cubicBezTo>
                  <a:cubicBezTo>
                    <a:pt x="115276" y="105833"/>
                    <a:pt x="116663" y="105209"/>
                    <a:pt x="118049" y="104585"/>
                  </a:cubicBezTo>
                  <a:cubicBezTo>
                    <a:pt x="122971" y="102436"/>
                    <a:pt x="127684" y="99941"/>
                    <a:pt x="132190" y="97099"/>
                  </a:cubicBezTo>
                  <a:cubicBezTo>
                    <a:pt x="134408" y="95712"/>
                    <a:pt x="136626" y="94395"/>
                    <a:pt x="138637" y="92801"/>
                  </a:cubicBezTo>
                  <a:cubicBezTo>
                    <a:pt x="140647" y="91345"/>
                    <a:pt x="142657" y="89820"/>
                    <a:pt x="144459" y="88156"/>
                  </a:cubicBezTo>
                  <a:cubicBezTo>
                    <a:pt x="144571" y="88044"/>
                    <a:pt x="144684" y="87841"/>
                    <a:pt x="144869" y="87841"/>
                  </a:cubicBezTo>
                  <a:cubicBezTo>
                    <a:pt x="144913" y="87841"/>
                    <a:pt x="144961" y="87853"/>
                    <a:pt x="145014" y="87879"/>
                  </a:cubicBezTo>
                  <a:cubicBezTo>
                    <a:pt x="145153" y="88226"/>
                    <a:pt x="144806" y="88434"/>
                    <a:pt x="144667" y="88711"/>
                  </a:cubicBezTo>
                  <a:cubicBezTo>
                    <a:pt x="144321" y="89473"/>
                    <a:pt x="144182" y="90167"/>
                    <a:pt x="144529" y="90999"/>
                  </a:cubicBezTo>
                  <a:cubicBezTo>
                    <a:pt x="145014" y="92038"/>
                    <a:pt x="145153" y="93147"/>
                    <a:pt x="145014" y="94326"/>
                  </a:cubicBezTo>
                  <a:cubicBezTo>
                    <a:pt x="144945" y="94811"/>
                    <a:pt x="144806" y="95227"/>
                    <a:pt x="144737" y="95712"/>
                  </a:cubicBezTo>
                  <a:cubicBezTo>
                    <a:pt x="144390" y="97861"/>
                    <a:pt x="144043" y="100079"/>
                    <a:pt x="143628" y="102228"/>
                  </a:cubicBezTo>
                  <a:cubicBezTo>
                    <a:pt x="143350" y="103822"/>
                    <a:pt x="142865" y="105278"/>
                    <a:pt x="142033" y="106595"/>
                  </a:cubicBezTo>
                  <a:cubicBezTo>
                    <a:pt x="141687" y="107150"/>
                    <a:pt x="141271" y="107566"/>
                    <a:pt x="140578" y="107566"/>
                  </a:cubicBezTo>
                  <a:cubicBezTo>
                    <a:pt x="140448" y="107562"/>
                    <a:pt x="140318" y="107561"/>
                    <a:pt x="140188" y="107561"/>
                  </a:cubicBezTo>
                  <a:cubicBezTo>
                    <a:pt x="137545" y="107561"/>
                    <a:pt x="134902" y="108212"/>
                    <a:pt x="132259" y="108675"/>
                  </a:cubicBezTo>
                  <a:cubicBezTo>
                    <a:pt x="130180" y="109021"/>
                    <a:pt x="128031" y="109368"/>
                    <a:pt x="125882" y="109784"/>
                  </a:cubicBezTo>
                  <a:cubicBezTo>
                    <a:pt x="124010" y="110200"/>
                    <a:pt x="122139" y="110685"/>
                    <a:pt x="120267" y="111240"/>
                  </a:cubicBezTo>
                  <a:cubicBezTo>
                    <a:pt x="118604" y="111725"/>
                    <a:pt x="117148" y="112695"/>
                    <a:pt x="115831" y="113943"/>
                  </a:cubicBezTo>
                  <a:cubicBezTo>
                    <a:pt x="115346" y="114428"/>
                    <a:pt x="114999" y="115052"/>
                    <a:pt x="114722" y="115676"/>
                  </a:cubicBezTo>
                  <a:cubicBezTo>
                    <a:pt x="114167" y="116646"/>
                    <a:pt x="114375" y="117548"/>
                    <a:pt x="115068" y="118379"/>
                  </a:cubicBezTo>
                  <a:cubicBezTo>
                    <a:pt x="115970" y="119488"/>
                    <a:pt x="117079" y="120320"/>
                    <a:pt x="118534" y="120667"/>
                  </a:cubicBezTo>
                  <a:cubicBezTo>
                    <a:pt x="119851" y="121013"/>
                    <a:pt x="121151" y="121169"/>
                    <a:pt x="122451" y="121169"/>
                  </a:cubicBezTo>
                  <a:cubicBezTo>
                    <a:pt x="123751" y="121169"/>
                    <a:pt x="125050" y="121013"/>
                    <a:pt x="126367" y="120736"/>
                  </a:cubicBezTo>
                  <a:cubicBezTo>
                    <a:pt x="128793" y="120182"/>
                    <a:pt x="131150" y="119419"/>
                    <a:pt x="133438" y="118379"/>
                  </a:cubicBezTo>
                  <a:cubicBezTo>
                    <a:pt x="135864" y="117270"/>
                    <a:pt x="138221" y="116092"/>
                    <a:pt x="140578" y="114775"/>
                  </a:cubicBezTo>
                  <a:cubicBezTo>
                    <a:pt x="141895" y="114082"/>
                    <a:pt x="143142" y="113180"/>
                    <a:pt x="144390" y="112279"/>
                  </a:cubicBezTo>
                  <a:cubicBezTo>
                    <a:pt x="144806" y="112002"/>
                    <a:pt x="145222" y="111794"/>
                    <a:pt x="145707" y="111517"/>
                  </a:cubicBezTo>
                  <a:cubicBezTo>
                    <a:pt x="145791" y="111475"/>
                    <a:pt x="145876" y="111407"/>
                    <a:pt x="145991" y="111407"/>
                  </a:cubicBezTo>
                  <a:cubicBezTo>
                    <a:pt x="146065" y="111407"/>
                    <a:pt x="146153" y="111435"/>
                    <a:pt x="146262" y="111517"/>
                  </a:cubicBezTo>
                  <a:cubicBezTo>
                    <a:pt x="146192" y="112141"/>
                    <a:pt x="145915" y="112765"/>
                    <a:pt x="145638" y="113388"/>
                  </a:cubicBezTo>
                  <a:cubicBezTo>
                    <a:pt x="144875" y="115191"/>
                    <a:pt x="144043" y="116924"/>
                    <a:pt x="142726" y="118379"/>
                  </a:cubicBezTo>
                  <a:cubicBezTo>
                    <a:pt x="142380" y="118657"/>
                    <a:pt x="142103" y="119073"/>
                    <a:pt x="141964" y="119488"/>
                  </a:cubicBezTo>
                  <a:cubicBezTo>
                    <a:pt x="141687" y="120251"/>
                    <a:pt x="141132" y="120598"/>
                    <a:pt x="140508" y="120805"/>
                  </a:cubicBezTo>
                  <a:cubicBezTo>
                    <a:pt x="139746" y="121083"/>
                    <a:pt x="139053" y="121291"/>
                    <a:pt x="138359" y="121499"/>
                  </a:cubicBezTo>
                  <a:cubicBezTo>
                    <a:pt x="136072" y="122261"/>
                    <a:pt x="133784" y="122746"/>
                    <a:pt x="131358" y="123093"/>
                  </a:cubicBezTo>
                  <a:cubicBezTo>
                    <a:pt x="129625" y="123301"/>
                    <a:pt x="127823" y="123648"/>
                    <a:pt x="126090" y="123786"/>
                  </a:cubicBezTo>
                  <a:cubicBezTo>
                    <a:pt x="124357" y="123925"/>
                    <a:pt x="122693" y="124133"/>
                    <a:pt x="120960" y="124133"/>
                  </a:cubicBezTo>
                  <a:cubicBezTo>
                    <a:pt x="116385" y="124133"/>
                    <a:pt x="111880" y="123578"/>
                    <a:pt x="107443" y="122608"/>
                  </a:cubicBezTo>
                  <a:cubicBezTo>
                    <a:pt x="105295" y="122192"/>
                    <a:pt x="103215" y="121707"/>
                    <a:pt x="101066" y="121221"/>
                  </a:cubicBezTo>
                  <a:lnTo>
                    <a:pt x="100650" y="121221"/>
                  </a:lnTo>
                  <a:cubicBezTo>
                    <a:pt x="100581" y="121221"/>
                    <a:pt x="100512" y="121291"/>
                    <a:pt x="100512" y="121360"/>
                  </a:cubicBezTo>
                  <a:cubicBezTo>
                    <a:pt x="100442" y="121429"/>
                    <a:pt x="100512" y="121568"/>
                    <a:pt x="100581" y="121637"/>
                  </a:cubicBezTo>
                  <a:cubicBezTo>
                    <a:pt x="100581" y="121707"/>
                    <a:pt x="100720" y="121776"/>
                    <a:pt x="100789" y="121776"/>
                  </a:cubicBezTo>
                  <a:cubicBezTo>
                    <a:pt x="101759" y="122330"/>
                    <a:pt x="102799" y="122816"/>
                    <a:pt x="103977" y="123024"/>
                  </a:cubicBezTo>
                  <a:cubicBezTo>
                    <a:pt x="106057" y="123440"/>
                    <a:pt x="108206" y="123925"/>
                    <a:pt x="110355" y="124271"/>
                  </a:cubicBezTo>
                  <a:cubicBezTo>
                    <a:pt x="112781" y="124687"/>
                    <a:pt x="115207" y="125034"/>
                    <a:pt x="117702" y="125103"/>
                  </a:cubicBezTo>
                  <a:cubicBezTo>
                    <a:pt x="119089" y="125173"/>
                    <a:pt x="120475" y="125242"/>
                    <a:pt x="121862" y="125242"/>
                  </a:cubicBezTo>
                  <a:cubicBezTo>
                    <a:pt x="124010" y="125173"/>
                    <a:pt x="126159" y="125034"/>
                    <a:pt x="128308" y="124618"/>
                  </a:cubicBezTo>
                  <a:cubicBezTo>
                    <a:pt x="129764" y="124410"/>
                    <a:pt x="131220" y="124271"/>
                    <a:pt x="132675" y="123994"/>
                  </a:cubicBezTo>
                  <a:cubicBezTo>
                    <a:pt x="135309" y="123509"/>
                    <a:pt x="137874" y="122746"/>
                    <a:pt x="140300" y="121637"/>
                  </a:cubicBezTo>
                  <a:cubicBezTo>
                    <a:pt x="140508" y="121568"/>
                    <a:pt x="140716" y="121499"/>
                    <a:pt x="140924" y="121360"/>
                  </a:cubicBezTo>
                  <a:cubicBezTo>
                    <a:pt x="140972" y="121348"/>
                    <a:pt x="141017" y="121342"/>
                    <a:pt x="141060" y="121342"/>
                  </a:cubicBezTo>
                  <a:cubicBezTo>
                    <a:pt x="141267" y="121342"/>
                    <a:pt x="141409" y="121477"/>
                    <a:pt x="141409" y="121707"/>
                  </a:cubicBezTo>
                  <a:cubicBezTo>
                    <a:pt x="141409" y="121915"/>
                    <a:pt x="141409" y="122053"/>
                    <a:pt x="141409" y="122261"/>
                  </a:cubicBezTo>
                  <a:cubicBezTo>
                    <a:pt x="141409" y="124826"/>
                    <a:pt x="140578" y="127183"/>
                    <a:pt x="138983" y="129193"/>
                  </a:cubicBezTo>
                  <a:cubicBezTo>
                    <a:pt x="137805" y="130579"/>
                    <a:pt x="136696" y="131966"/>
                    <a:pt x="135795" y="133491"/>
                  </a:cubicBezTo>
                  <a:cubicBezTo>
                    <a:pt x="135725" y="133699"/>
                    <a:pt x="135587" y="133837"/>
                    <a:pt x="135517" y="133976"/>
                  </a:cubicBezTo>
                  <a:cubicBezTo>
                    <a:pt x="135379" y="134161"/>
                    <a:pt x="135209" y="134253"/>
                    <a:pt x="135029" y="134253"/>
                  </a:cubicBezTo>
                  <a:cubicBezTo>
                    <a:pt x="134940" y="134253"/>
                    <a:pt x="134847" y="134230"/>
                    <a:pt x="134755" y="134184"/>
                  </a:cubicBezTo>
                  <a:cubicBezTo>
                    <a:pt x="134339" y="133976"/>
                    <a:pt x="133923" y="133768"/>
                    <a:pt x="133507" y="133560"/>
                  </a:cubicBezTo>
                  <a:cubicBezTo>
                    <a:pt x="131081" y="132243"/>
                    <a:pt x="128793" y="130718"/>
                    <a:pt x="126298" y="129540"/>
                  </a:cubicBezTo>
                  <a:cubicBezTo>
                    <a:pt x="125466" y="129193"/>
                    <a:pt x="124704" y="128777"/>
                    <a:pt x="123872" y="128500"/>
                  </a:cubicBezTo>
                  <a:cubicBezTo>
                    <a:pt x="123168" y="128283"/>
                    <a:pt x="122422" y="128109"/>
                    <a:pt x="121667" y="128109"/>
                  </a:cubicBezTo>
                  <a:cubicBezTo>
                    <a:pt x="121455" y="128109"/>
                    <a:pt x="121243" y="128123"/>
                    <a:pt x="121030" y="128153"/>
                  </a:cubicBezTo>
                  <a:cubicBezTo>
                    <a:pt x="119782" y="128361"/>
                    <a:pt x="118534" y="128361"/>
                    <a:pt x="117287" y="128638"/>
                  </a:cubicBezTo>
                  <a:cubicBezTo>
                    <a:pt x="115900" y="128846"/>
                    <a:pt x="114445" y="129193"/>
                    <a:pt x="112989" y="129540"/>
                  </a:cubicBezTo>
                  <a:cubicBezTo>
                    <a:pt x="112850" y="129540"/>
                    <a:pt x="112712" y="129609"/>
                    <a:pt x="112642" y="129678"/>
                  </a:cubicBezTo>
                  <a:cubicBezTo>
                    <a:pt x="112157" y="129956"/>
                    <a:pt x="112088" y="130371"/>
                    <a:pt x="112434" y="130718"/>
                  </a:cubicBezTo>
                  <a:cubicBezTo>
                    <a:pt x="112989" y="131134"/>
                    <a:pt x="113543" y="131550"/>
                    <a:pt x="114029" y="132035"/>
                  </a:cubicBezTo>
                  <a:cubicBezTo>
                    <a:pt x="114652" y="132520"/>
                    <a:pt x="115207" y="133075"/>
                    <a:pt x="115831" y="133491"/>
                  </a:cubicBezTo>
                  <a:cubicBezTo>
                    <a:pt x="118188" y="135154"/>
                    <a:pt x="120683" y="136333"/>
                    <a:pt x="123595" y="136610"/>
                  </a:cubicBezTo>
                  <a:cubicBezTo>
                    <a:pt x="124842" y="136749"/>
                    <a:pt x="126021" y="136887"/>
                    <a:pt x="127268" y="136887"/>
                  </a:cubicBezTo>
                  <a:cubicBezTo>
                    <a:pt x="128239" y="136887"/>
                    <a:pt x="129140" y="136749"/>
                    <a:pt x="129972" y="136333"/>
                  </a:cubicBezTo>
                  <a:cubicBezTo>
                    <a:pt x="130388" y="136194"/>
                    <a:pt x="130734" y="136056"/>
                    <a:pt x="131150" y="135917"/>
                  </a:cubicBezTo>
                  <a:cubicBezTo>
                    <a:pt x="131344" y="135844"/>
                    <a:pt x="131537" y="135814"/>
                    <a:pt x="131727" y="135814"/>
                  </a:cubicBezTo>
                  <a:cubicBezTo>
                    <a:pt x="132083" y="135814"/>
                    <a:pt x="132428" y="135920"/>
                    <a:pt x="132745" y="136056"/>
                  </a:cubicBezTo>
                  <a:cubicBezTo>
                    <a:pt x="132953" y="136125"/>
                    <a:pt x="132953" y="136402"/>
                    <a:pt x="132814" y="136541"/>
                  </a:cubicBezTo>
                  <a:cubicBezTo>
                    <a:pt x="132745" y="136610"/>
                    <a:pt x="132675" y="136679"/>
                    <a:pt x="132537" y="136818"/>
                  </a:cubicBezTo>
                  <a:cubicBezTo>
                    <a:pt x="131635" y="137511"/>
                    <a:pt x="131150" y="138482"/>
                    <a:pt x="130734" y="139522"/>
                  </a:cubicBezTo>
                  <a:cubicBezTo>
                    <a:pt x="130318" y="140561"/>
                    <a:pt x="129903" y="141532"/>
                    <a:pt x="129417" y="142572"/>
                  </a:cubicBezTo>
                  <a:cubicBezTo>
                    <a:pt x="128863" y="143958"/>
                    <a:pt x="127892" y="145067"/>
                    <a:pt x="126645" y="145899"/>
                  </a:cubicBezTo>
                  <a:cubicBezTo>
                    <a:pt x="125431" y="146736"/>
                    <a:pt x="125203" y="147017"/>
                    <a:pt x="124694" y="147017"/>
                  </a:cubicBezTo>
                  <a:cubicBezTo>
                    <a:pt x="124360" y="147017"/>
                    <a:pt x="123905" y="146896"/>
                    <a:pt x="122971" y="146731"/>
                  </a:cubicBezTo>
                  <a:cubicBezTo>
                    <a:pt x="117841" y="145829"/>
                    <a:pt x="112920" y="144166"/>
                    <a:pt x="108345" y="141532"/>
                  </a:cubicBezTo>
                  <a:cubicBezTo>
                    <a:pt x="107027" y="140769"/>
                    <a:pt x="105641" y="139937"/>
                    <a:pt x="104324" y="139175"/>
                  </a:cubicBezTo>
                  <a:cubicBezTo>
                    <a:pt x="102037" y="137789"/>
                    <a:pt x="99888" y="136125"/>
                    <a:pt x="97877" y="134392"/>
                  </a:cubicBezTo>
                  <a:cubicBezTo>
                    <a:pt x="96214" y="132867"/>
                    <a:pt x="94550" y="131342"/>
                    <a:pt x="92887" y="129886"/>
                  </a:cubicBezTo>
                  <a:cubicBezTo>
                    <a:pt x="92609" y="129678"/>
                    <a:pt x="92401" y="129401"/>
                    <a:pt x="92055" y="129332"/>
                  </a:cubicBezTo>
                  <a:cubicBezTo>
                    <a:pt x="91985" y="129332"/>
                    <a:pt x="91916" y="129401"/>
                    <a:pt x="91847" y="129401"/>
                  </a:cubicBezTo>
                  <a:cubicBezTo>
                    <a:pt x="91777" y="129401"/>
                    <a:pt x="91777" y="129540"/>
                    <a:pt x="91847" y="129540"/>
                  </a:cubicBezTo>
                  <a:cubicBezTo>
                    <a:pt x="91916" y="129678"/>
                    <a:pt x="92055" y="129886"/>
                    <a:pt x="92124" y="129956"/>
                  </a:cubicBezTo>
                  <a:cubicBezTo>
                    <a:pt x="94204" y="132035"/>
                    <a:pt x="96145" y="134045"/>
                    <a:pt x="98224" y="136056"/>
                  </a:cubicBezTo>
                  <a:cubicBezTo>
                    <a:pt x="100512" y="138135"/>
                    <a:pt x="103076" y="139868"/>
                    <a:pt x="105780" y="141393"/>
                  </a:cubicBezTo>
                  <a:cubicBezTo>
                    <a:pt x="107166" y="142225"/>
                    <a:pt x="108622" y="142987"/>
                    <a:pt x="110147" y="143750"/>
                  </a:cubicBezTo>
                  <a:cubicBezTo>
                    <a:pt x="113197" y="145275"/>
                    <a:pt x="116455" y="146453"/>
                    <a:pt x="119851" y="147147"/>
                  </a:cubicBezTo>
                  <a:cubicBezTo>
                    <a:pt x="120960" y="147424"/>
                    <a:pt x="122000" y="147632"/>
                    <a:pt x="123040" y="147909"/>
                  </a:cubicBezTo>
                  <a:cubicBezTo>
                    <a:pt x="123179" y="148256"/>
                    <a:pt x="122901" y="148325"/>
                    <a:pt x="122763" y="148464"/>
                  </a:cubicBezTo>
                  <a:cubicBezTo>
                    <a:pt x="120822" y="149711"/>
                    <a:pt x="118742" y="150405"/>
                    <a:pt x="116455" y="150682"/>
                  </a:cubicBezTo>
                  <a:cubicBezTo>
                    <a:pt x="114999" y="150820"/>
                    <a:pt x="113543" y="151028"/>
                    <a:pt x="112088" y="151236"/>
                  </a:cubicBezTo>
                  <a:cubicBezTo>
                    <a:pt x="110771" y="151375"/>
                    <a:pt x="109731" y="151999"/>
                    <a:pt x="108622" y="152623"/>
                  </a:cubicBezTo>
                  <a:cubicBezTo>
                    <a:pt x="108483" y="152761"/>
                    <a:pt x="108275" y="152969"/>
                    <a:pt x="108067" y="153039"/>
                  </a:cubicBezTo>
                  <a:cubicBezTo>
                    <a:pt x="107460" y="153459"/>
                    <a:pt x="106822" y="153722"/>
                    <a:pt x="106132" y="153722"/>
                  </a:cubicBezTo>
                  <a:cubicBezTo>
                    <a:pt x="105796" y="153722"/>
                    <a:pt x="105449" y="153660"/>
                    <a:pt x="105087" y="153524"/>
                  </a:cubicBezTo>
                  <a:cubicBezTo>
                    <a:pt x="104393" y="153316"/>
                    <a:pt x="103631" y="153177"/>
                    <a:pt x="102938" y="152969"/>
                  </a:cubicBezTo>
                  <a:cubicBezTo>
                    <a:pt x="100442" y="152345"/>
                    <a:pt x="98432" y="150959"/>
                    <a:pt x="96976" y="148810"/>
                  </a:cubicBezTo>
                  <a:cubicBezTo>
                    <a:pt x="96214" y="147701"/>
                    <a:pt x="95382" y="146661"/>
                    <a:pt x="94620" y="145552"/>
                  </a:cubicBezTo>
                  <a:cubicBezTo>
                    <a:pt x="93857" y="144651"/>
                    <a:pt x="93372" y="143542"/>
                    <a:pt x="92748" y="142502"/>
                  </a:cubicBezTo>
                  <a:cubicBezTo>
                    <a:pt x="92540" y="142086"/>
                    <a:pt x="92332" y="141670"/>
                    <a:pt x="92055" y="141324"/>
                  </a:cubicBezTo>
                  <a:cubicBezTo>
                    <a:pt x="91500" y="140492"/>
                    <a:pt x="91292" y="139660"/>
                    <a:pt x="91362" y="138690"/>
                  </a:cubicBezTo>
                  <a:cubicBezTo>
                    <a:pt x="91362" y="138274"/>
                    <a:pt x="91431" y="137858"/>
                    <a:pt x="91431" y="137442"/>
                  </a:cubicBezTo>
                  <a:cubicBezTo>
                    <a:pt x="91362" y="135501"/>
                    <a:pt x="90530" y="134115"/>
                    <a:pt x="88727" y="133352"/>
                  </a:cubicBezTo>
                  <a:cubicBezTo>
                    <a:pt x="88242" y="133144"/>
                    <a:pt x="87896" y="132936"/>
                    <a:pt x="87688" y="132451"/>
                  </a:cubicBezTo>
                  <a:cubicBezTo>
                    <a:pt x="87341" y="131619"/>
                    <a:pt x="86925" y="130787"/>
                    <a:pt x="86509" y="129956"/>
                  </a:cubicBezTo>
                  <a:cubicBezTo>
                    <a:pt x="86163" y="129332"/>
                    <a:pt x="85955" y="128708"/>
                    <a:pt x="85677" y="128084"/>
                  </a:cubicBezTo>
                  <a:cubicBezTo>
                    <a:pt x="83875" y="124410"/>
                    <a:pt x="82212" y="120667"/>
                    <a:pt x="80825" y="116785"/>
                  </a:cubicBezTo>
                  <a:cubicBezTo>
                    <a:pt x="79924" y="114290"/>
                    <a:pt x="78884" y="111794"/>
                    <a:pt x="77914" y="109299"/>
                  </a:cubicBezTo>
                  <a:cubicBezTo>
                    <a:pt x="77290" y="107774"/>
                    <a:pt x="76735" y="106249"/>
                    <a:pt x="76181" y="104654"/>
                  </a:cubicBezTo>
                  <a:cubicBezTo>
                    <a:pt x="75002" y="101327"/>
                    <a:pt x="73824" y="98000"/>
                    <a:pt x="72646" y="94603"/>
                  </a:cubicBezTo>
                  <a:cubicBezTo>
                    <a:pt x="70774" y="89058"/>
                    <a:pt x="68833" y="83443"/>
                    <a:pt x="67031" y="77828"/>
                  </a:cubicBezTo>
                  <a:cubicBezTo>
                    <a:pt x="66199" y="75471"/>
                    <a:pt x="65575" y="73045"/>
                    <a:pt x="64882" y="70550"/>
                  </a:cubicBezTo>
                  <a:cubicBezTo>
                    <a:pt x="64466" y="69232"/>
                    <a:pt x="64189" y="67777"/>
                    <a:pt x="63842" y="66390"/>
                  </a:cubicBezTo>
                  <a:cubicBezTo>
                    <a:pt x="62941" y="63202"/>
                    <a:pt x="61971" y="60082"/>
                    <a:pt x="60862" y="56894"/>
                  </a:cubicBezTo>
                  <a:cubicBezTo>
                    <a:pt x="59960" y="54190"/>
                    <a:pt x="59059" y="51418"/>
                    <a:pt x="58089" y="48645"/>
                  </a:cubicBezTo>
                  <a:cubicBezTo>
                    <a:pt x="57188" y="46080"/>
                    <a:pt x="56217" y="43446"/>
                    <a:pt x="55247" y="40881"/>
                  </a:cubicBezTo>
                  <a:cubicBezTo>
                    <a:pt x="53930" y="37415"/>
                    <a:pt x="52751" y="33949"/>
                    <a:pt x="51573" y="30483"/>
                  </a:cubicBezTo>
                  <a:cubicBezTo>
                    <a:pt x="50256" y="26463"/>
                    <a:pt x="48939" y="22373"/>
                    <a:pt x="47552" y="18422"/>
                  </a:cubicBezTo>
                  <a:cubicBezTo>
                    <a:pt x="46513" y="15511"/>
                    <a:pt x="45334" y="12669"/>
                    <a:pt x="44225" y="9757"/>
                  </a:cubicBezTo>
                  <a:lnTo>
                    <a:pt x="42146" y="4489"/>
                  </a:lnTo>
                  <a:cubicBezTo>
                    <a:pt x="41868" y="3796"/>
                    <a:pt x="41938" y="3588"/>
                    <a:pt x="42492" y="3172"/>
                  </a:cubicBezTo>
                  <a:cubicBezTo>
                    <a:pt x="44017" y="2201"/>
                    <a:pt x="45542" y="1300"/>
                    <a:pt x="47483" y="1300"/>
                  </a:cubicBezTo>
                  <a:cubicBezTo>
                    <a:pt x="47572" y="1310"/>
                    <a:pt x="47661" y="1314"/>
                    <a:pt x="47750" y="1314"/>
                  </a:cubicBezTo>
                  <a:cubicBezTo>
                    <a:pt x="48285" y="1314"/>
                    <a:pt x="48820" y="1162"/>
                    <a:pt x="49355" y="1162"/>
                  </a:cubicBezTo>
                  <a:cubicBezTo>
                    <a:pt x="49655" y="1140"/>
                    <a:pt x="49956" y="1130"/>
                    <a:pt x="50256" y="1130"/>
                  </a:cubicBezTo>
                  <a:close/>
                  <a:moveTo>
                    <a:pt x="50715" y="1"/>
                  </a:moveTo>
                  <a:cubicBezTo>
                    <a:pt x="50065" y="1"/>
                    <a:pt x="49424" y="18"/>
                    <a:pt x="48800" y="53"/>
                  </a:cubicBezTo>
                  <a:cubicBezTo>
                    <a:pt x="46305" y="53"/>
                    <a:pt x="44086" y="954"/>
                    <a:pt x="42215" y="2479"/>
                  </a:cubicBezTo>
                  <a:cubicBezTo>
                    <a:pt x="41730" y="2903"/>
                    <a:pt x="41244" y="3116"/>
                    <a:pt x="40666" y="3116"/>
                  </a:cubicBezTo>
                  <a:cubicBezTo>
                    <a:pt x="40584" y="3116"/>
                    <a:pt x="40499" y="3111"/>
                    <a:pt x="40413" y="3103"/>
                  </a:cubicBezTo>
                  <a:cubicBezTo>
                    <a:pt x="40323" y="3094"/>
                    <a:pt x="40234" y="3089"/>
                    <a:pt x="40144" y="3089"/>
                  </a:cubicBezTo>
                  <a:cubicBezTo>
                    <a:pt x="39543" y="3089"/>
                    <a:pt x="38955" y="3286"/>
                    <a:pt x="38472" y="3588"/>
                  </a:cubicBezTo>
                  <a:cubicBezTo>
                    <a:pt x="37432" y="4281"/>
                    <a:pt x="36323" y="4905"/>
                    <a:pt x="35352" y="5667"/>
                  </a:cubicBezTo>
                  <a:cubicBezTo>
                    <a:pt x="34105" y="6499"/>
                    <a:pt x="33481" y="7678"/>
                    <a:pt x="33134" y="9064"/>
                  </a:cubicBezTo>
                  <a:cubicBezTo>
                    <a:pt x="32926" y="9896"/>
                    <a:pt x="32926" y="10728"/>
                    <a:pt x="33342" y="11629"/>
                  </a:cubicBezTo>
                  <a:cubicBezTo>
                    <a:pt x="33897" y="12876"/>
                    <a:pt x="34451" y="14263"/>
                    <a:pt x="35075" y="15511"/>
                  </a:cubicBezTo>
                  <a:cubicBezTo>
                    <a:pt x="36739" y="18977"/>
                    <a:pt x="38402" y="22373"/>
                    <a:pt x="40205" y="25770"/>
                  </a:cubicBezTo>
                  <a:cubicBezTo>
                    <a:pt x="41383" y="27988"/>
                    <a:pt x="41868" y="30345"/>
                    <a:pt x="42215" y="32771"/>
                  </a:cubicBezTo>
                  <a:cubicBezTo>
                    <a:pt x="42284" y="33533"/>
                    <a:pt x="42215" y="34227"/>
                    <a:pt x="42007" y="34989"/>
                  </a:cubicBezTo>
                  <a:cubicBezTo>
                    <a:pt x="41631" y="36069"/>
                    <a:pt x="41192" y="36576"/>
                    <a:pt x="40453" y="36576"/>
                  </a:cubicBezTo>
                  <a:cubicBezTo>
                    <a:pt x="40101" y="36576"/>
                    <a:pt x="39680" y="36461"/>
                    <a:pt x="39165" y="36237"/>
                  </a:cubicBezTo>
                  <a:cubicBezTo>
                    <a:pt x="37986" y="35752"/>
                    <a:pt x="36808" y="35058"/>
                    <a:pt x="35768" y="34227"/>
                  </a:cubicBezTo>
                  <a:cubicBezTo>
                    <a:pt x="33966" y="32702"/>
                    <a:pt x="32649" y="30830"/>
                    <a:pt x="31817" y="28612"/>
                  </a:cubicBezTo>
                  <a:cubicBezTo>
                    <a:pt x="31609" y="27988"/>
                    <a:pt x="31332" y="27364"/>
                    <a:pt x="31124" y="26671"/>
                  </a:cubicBezTo>
                  <a:cubicBezTo>
                    <a:pt x="30223" y="24245"/>
                    <a:pt x="29460" y="21680"/>
                    <a:pt x="29252" y="19046"/>
                  </a:cubicBezTo>
                  <a:cubicBezTo>
                    <a:pt x="29114" y="17590"/>
                    <a:pt x="28906" y="16065"/>
                    <a:pt x="28698" y="14540"/>
                  </a:cubicBezTo>
                  <a:cubicBezTo>
                    <a:pt x="28559" y="13223"/>
                    <a:pt x="28351" y="11906"/>
                    <a:pt x="28143" y="10589"/>
                  </a:cubicBezTo>
                  <a:cubicBezTo>
                    <a:pt x="28074" y="10381"/>
                    <a:pt x="28005" y="10104"/>
                    <a:pt x="27727" y="10104"/>
                  </a:cubicBezTo>
                  <a:cubicBezTo>
                    <a:pt x="27678" y="10091"/>
                    <a:pt x="27631" y="10086"/>
                    <a:pt x="27587" y="10086"/>
                  </a:cubicBezTo>
                  <a:cubicBezTo>
                    <a:pt x="27381" y="10086"/>
                    <a:pt x="27230" y="10210"/>
                    <a:pt x="27173" y="10381"/>
                  </a:cubicBezTo>
                  <a:cubicBezTo>
                    <a:pt x="26965" y="10797"/>
                    <a:pt x="26826" y="11144"/>
                    <a:pt x="26688" y="11559"/>
                  </a:cubicBezTo>
                  <a:cubicBezTo>
                    <a:pt x="26341" y="12322"/>
                    <a:pt x="25856" y="13084"/>
                    <a:pt x="25232" y="13708"/>
                  </a:cubicBezTo>
                  <a:cubicBezTo>
                    <a:pt x="24955" y="13916"/>
                    <a:pt x="24677" y="14194"/>
                    <a:pt x="24400" y="14471"/>
                  </a:cubicBezTo>
                  <a:cubicBezTo>
                    <a:pt x="23984" y="14817"/>
                    <a:pt x="23638" y="15303"/>
                    <a:pt x="23499" y="15788"/>
                  </a:cubicBezTo>
                  <a:cubicBezTo>
                    <a:pt x="22944" y="17659"/>
                    <a:pt x="22043" y="19254"/>
                    <a:pt x="20657" y="20640"/>
                  </a:cubicBezTo>
                  <a:cubicBezTo>
                    <a:pt x="19409" y="21819"/>
                    <a:pt x="18647" y="23413"/>
                    <a:pt x="18785" y="25215"/>
                  </a:cubicBezTo>
                  <a:cubicBezTo>
                    <a:pt x="18855" y="26810"/>
                    <a:pt x="19063" y="28335"/>
                    <a:pt x="19894" y="29721"/>
                  </a:cubicBezTo>
                  <a:cubicBezTo>
                    <a:pt x="20380" y="30483"/>
                    <a:pt x="20796" y="31246"/>
                    <a:pt x="21211" y="32008"/>
                  </a:cubicBezTo>
                  <a:cubicBezTo>
                    <a:pt x="22459" y="34296"/>
                    <a:pt x="23707" y="36653"/>
                    <a:pt x="25024" y="38871"/>
                  </a:cubicBezTo>
                  <a:cubicBezTo>
                    <a:pt x="26410" y="41228"/>
                    <a:pt x="28282" y="42961"/>
                    <a:pt x="30569" y="44416"/>
                  </a:cubicBezTo>
                  <a:cubicBezTo>
                    <a:pt x="32372" y="45526"/>
                    <a:pt x="34174" y="46635"/>
                    <a:pt x="35907" y="47882"/>
                  </a:cubicBezTo>
                  <a:cubicBezTo>
                    <a:pt x="37155" y="48784"/>
                    <a:pt x="38402" y="49685"/>
                    <a:pt x="39789" y="50447"/>
                  </a:cubicBezTo>
                  <a:cubicBezTo>
                    <a:pt x="42700" y="51903"/>
                    <a:pt x="45265" y="53774"/>
                    <a:pt x="47899" y="55715"/>
                  </a:cubicBezTo>
                  <a:cubicBezTo>
                    <a:pt x="49077" y="56617"/>
                    <a:pt x="49840" y="57795"/>
                    <a:pt x="50325" y="59181"/>
                  </a:cubicBezTo>
                  <a:cubicBezTo>
                    <a:pt x="50810" y="60568"/>
                    <a:pt x="50741" y="62023"/>
                    <a:pt x="49909" y="63271"/>
                  </a:cubicBezTo>
                  <a:cubicBezTo>
                    <a:pt x="49390" y="64078"/>
                    <a:pt x="48680" y="64502"/>
                    <a:pt x="47817" y="64502"/>
                  </a:cubicBezTo>
                  <a:cubicBezTo>
                    <a:pt x="47642" y="64502"/>
                    <a:pt x="47462" y="64484"/>
                    <a:pt x="47275" y="64450"/>
                  </a:cubicBezTo>
                  <a:cubicBezTo>
                    <a:pt x="46166" y="64242"/>
                    <a:pt x="45126" y="63895"/>
                    <a:pt x="44156" y="63340"/>
                  </a:cubicBezTo>
                  <a:cubicBezTo>
                    <a:pt x="42492" y="62370"/>
                    <a:pt x="40898" y="61330"/>
                    <a:pt x="39373" y="60082"/>
                  </a:cubicBezTo>
                  <a:cubicBezTo>
                    <a:pt x="36947" y="58142"/>
                    <a:pt x="34729" y="55993"/>
                    <a:pt x="32649" y="53705"/>
                  </a:cubicBezTo>
                  <a:cubicBezTo>
                    <a:pt x="31748" y="52804"/>
                    <a:pt x="30847" y="51903"/>
                    <a:pt x="30084" y="50863"/>
                  </a:cubicBezTo>
                  <a:cubicBezTo>
                    <a:pt x="27589" y="47258"/>
                    <a:pt x="25024" y="43723"/>
                    <a:pt x="22459" y="40119"/>
                  </a:cubicBezTo>
                  <a:cubicBezTo>
                    <a:pt x="21350" y="38524"/>
                    <a:pt x="20380" y="36791"/>
                    <a:pt x="19686" y="34920"/>
                  </a:cubicBezTo>
                  <a:cubicBezTo>
                    <a:pt x="19201" y="33811"/>
                    <a:pt x="18716" y="32702"/>
                    <a:pt x="18231" y="31593"/>
                  </a:cubicBezTo>
                  <a:cubicBezTo>
                    <a:pt x="17884" y="30899"/>
                    <a:pt x="17538" y="30137"/>
                    <a:pt x="17191" y="29374"/>
                  </a:cubicBezTo>
                  <a:cubicBezTo>
                    <a:pt x="17052" y="28958"/>
                    <a:pt x="16844" y="28612"/>
                    <a:pt x="16636" y="28265"/>
                  </a:cubicBezTo>
                  <a:cubicBezTo>
                    <a:pt x="16471" y="27934"/>
                    <a:pt x="16281" y="27776"/>
                    <a:pt x="16051" y="27776"/>
                  </a:cubicBezTo>
                  <a:cubicBezTo>
                    <a:pt x="15896" y="27776"/>
                    <a:pt x="15723" y="27848"/>
                    <a:pt x="15527" y="27988"/>
                  </a:cubicBezTo>
                  <a:cubicBezTo>
                    <a:pt x="14973" y="28265"/>
                    <a:pt x="14557" y="28681"/>
                    <a:pt x="14280" y="29236"/>
                  </a:cubicBezTo>
                  <a:cubicBezTo>
                    <a:pt x="14072" y="29721"/>
                    <a:pt x="13933" y="30206"/>
                    <a:pt x="13864" y="30691"/>
                  </a:cubicBezTo>
                  <a:cubicBezTo>
                    <a:pt x="13725" y="31385"/>
                    <a:pt x="13586" y="32078"/>
                    <a:pt x="13586" y="32771"/>
                  </a:cubicBezTo>
                  <a:cubicBezTo>
                    <a:pt x="13448" y="34781"/>
                    <a:pt x="13032" y="36791"/>
                    <a:pt x="12616" y="38732"/>
                  </a:cubicBezTo>
                  <a:cubicBezTo>
                    <a:pt x="12269" y="40604"/>
                    <a:pt x="11646" y="42406"/>
                    <a:pt x="10536" y="44001"/>
                  </a:cubicBezTo>
                  <a:cubicBezTo>
                    <a:pt x="10259" y="44486"/>
                    <a:pt x="9913" y="45040"/>
                    <a:pt x="9635" y="45526"/>
                  </a:cubicBezTo>
                  <a:cubicBezTo>
                    <a:pt x="9358" y="45941"/>
                    <a:pt x="9219" y="46357"/>
                    <a:pt x="9289" y="46843"/>
                  </a:cubicBezTo>
                  <a:cubicBezTo>
                    <a:pt x="9427" y="48160"/>
                    <a:pt x="9219" y="49407"/>
                    <a:pt x="9150" y="50655"/>
                  </a:cubicBezTo>
                  <a:cubicBezTo>
                    <a:pt x="9011" y="52180"/>
                    <a:pt x="8526" y="53428"/>
                    <a:pt x="7556" y="54537"/>
                  </a:cubicBezTo>
                  <a:cubicBezTo>
                    <a:pt x="6863" y="55299"/>
                    <a:pt x="6516" y="56201"/>
                    <a:pt x="6308" y="57171"/>
                  </a:cubicBezTo>
                  <a:cubicBezTo>
                    <a:pt x="6031" y="58419"/>
                    <a:pt x="5615" y="59736"/>
                    <a:pt x="5130" y="60984"/>
                  </a:cubicBezTo>
                  <a:cubicBezTo>
                    <a:pt x="4714" y="61954"/>
                    <a:pt x="4298" y="62924"/>
                    <a:pt x="3951" y="63895"/>
                  </a:cubicBezTo>
                  <a:cubicBezTo>
                    <a:pt x="3327" y="65767"/>
                    <a:pt x="3189" y="67707"/>
                    <a:pt x="3466" y="69648"/>
                  </a:cubicBezTo>
                  <a:cubicBezTo>
                    <a:pt x="3674" y="70965"/>
                    <a:pt x="3605" y="72282"/>
                    <a:pt x="3397" y="73600"/>
                  </a:cubicBezTo>
                  <a:cubicBezTo>
                    <a:pt x="3050" y="75402"/>
                    <a:pt x="2773" y="77135"/>
                    <a:pt x="2565" y="78937"/>
                  </a:cubicBezTo>
                  <a:cubicBezTo>
                    <a:pt x="2426" y="79769"/>
                    <a:pt x="2426" y="80670"/>
                    <a:pt x="2565" y="81571"/>
                  </a:cubicBezTo>
                  <a:cubicBezTo>
                    <a:pt x="2911" y="83581"/>
                    <a:pt x="4090" y="85037"/>
                    <a:pt x="5546" y="86423"/>
                  </a:cubicBezTo>
                  <a:cubicBezTo>
                    <a:pt x="7278" y="88087"/>
                    <a:pt x="9150" y="89543"/>
                    <a:pt x="11091" y="90929"/>
                  </a:cubicBezTo>
                  <a:cubicBezTo>
                    <a:pt x="13378" y="92662"/>
                    <a:pt x="15666" y="94187"/>
                    <a:pt x="18231" y="95366"/>
                  </a:cubicBezTo>
                  <a:cubicBezTo>
                    <a:pt x="19271" y="95781"/>
                    <a:pt x="20241" y="96336"/>
                    <a:pt x="21211" y="96821"/>
                  </a:cubicBezTo>
                  <a:cubicBezTo>
                    <a:pt x="23846" y="98069"/>
                    <a:pt x="26549" y="99109"/>
                    <a:pt x="29391" y="99871"/>
                  </a:cubicBezTo>
                  <a:cubicBezTo>
                    <a:pt x="32025" y="100564"/>
                    <a:pt x="34659" y="100980"/>
                    <a:pt x="37363" y="101466"/>
                  </a:cubicBezTo>
                  <a:cubicBezTo>
                    <a:pt x="38194" y="101674"/>
                    <a:pt x="39096" y="101812"/>
                    <a:pt x="39927" y="101812"/>
                  </a:cubicBezTo>
                  <a:cubicBezTo>
                    <a:pt x="40201" y="101805"/>
                    <a:pt x="40474" y="101801"/>
                    <a:pt x="40746" y="101801"/>
                  </a:cubicBezTo>
                  <a:cubicBezTo>
                    <a:pt x="42955" y="101801"/>
                    <a:pt x="45115" y="102028"/>
                    <a:pt x="47275" y="102089"/>
                  </a:cubicBezTo>
                  <a:cubicBezTo>
                    <a:pt x="47968" y="102089"/>
                    <a:pt x="48661" y="102228"/>
                    <a:pt x="49285" y="102436"/>
                  </a:cubicBezTo>
                  <a:cubicBezTo>
                    <a:pt x="49840" y="102575"/>
                    <a:pt x="50048" y="102921"/>
                    <a:pt x="49979" y="103476"/>
                  </a:cubicBezTo>
                  <a:cubicBezTo>
                    <a:pt x="49909" y="103753"/>
                    <a:pt x="49840" y="104030"/>
                    <a:pt x="49701" y="104238"/>
                  </a:cubicBezTo>
                  <a:cubicBezTo>
                    <a:pt x="49216" y="105278"/>
                    <a:pt x="48384" y="105971"/>
                    <a:pt x="47206" y="106249"/>
                  </a:cubicBezTo>
                  <a:cubicBezTo>
                    <a:pt x="46235" y="106457"/>
                    <a:pt x="45196" y="106387"/>
                    <a:pt x="44225" y="106595"/>
                  </a:cubicBezTo>
                  <a:cubicBezTo>
                    <a:pt x="43601" y="106711"/>
                    <a:pt x="42985" y="106757"/>
                    <a:pt x="42374" y="106757"/>
                  </a:cubicBezTo>
                  <a:cubicBezTo>
                    <a:pt x="41152" y="106757"/>
                    <a:pt x="39951" y="106572"/>
                    <a:pt x="38749" y="106387"/>
                  </a:cubicBezTo>
                  <a:cubicBezTo>
                    <a:pt x="35699" y="105971"/>
                    <a:pt x="32649" y="105278"/>
                    <a:pt x="29668" y="104654"/>
                  </a:cubicBezTo>
                  <a:cubicBezTo>
                    <a:pt x="25994" y="103961"/>
                    <a:pt x="22459" y="102713"/>
                    <a:pt x="18993" y="101327"/>
                  </a:cubicBezTo>
                  <a:cubicBezTo>
                    <a:pt x="16636" y="100357"/>
                    <a:pt x="14418" y="99178"/>
                    <a:pt x="12408" y="97653"/>
                  </a:cubicBezTo>
                  <a:cubicBezTo>
                    <a:pt x="10883" y="96475"/>
                    <a:pt x="9427" y="95227"/>
                    <a:pt x="8249" y="93771"/>
                  </a:cubicBezTo>
                  <a:cubicBezTo>
                    <a:pt x="7209" y="92385"/>
                    <a:pt x="6169" y="91068"/>
                    <a:pt x="5060" y="89820"/>
                  </a:cubicBezTo>
                  <a:cubicBezTo>
                    <a:pt x="4159" y="88850"/>
                    <a:pt x="3258" y="87810"/>
                    <a:pt x="2703" y="86562"/>
                  </a:cubicBezTo>
                  <a:cubicBezTo>
                    <a:pt x="2634" y="86423"/>
                    <a:pt x="2496" y="86216"/>
                    <a:pt x="2426" y="86077"/>
                  </a:cubicBezTo>
                  <a:cubicBezTo>
                    <a:pt x="2245" y="85775"/>
                    <a:pt x="2024" y="85644"/>
                    <a:pt x="1804" y="85644"/>
                  </a:cubicBezTo>
                  <a:cubicBezTo>
                    <a:pt x="1519" y="85644"/>
                    <a:pt x="1235" y="85863"/>
                    <a:pt x="1040" y="86216"/>
                  </a:cubicBezTo>
                  <a:cubicBezTo>
                    <a:pt x="971" y="86423"/>
                    <a:pt x="901" y="86562"/>
                    <a:pt x="832" y="86770"/>
                  </a:cubicBezTo>
                  <a:cubicBezTo>
                    <a:pt x="485" y="89058"/>
                    <a:pt x="0" y="91345"/>
                    <a:pt x="208" y="93702"/>
                  </a:cubicBezTo>
                  <a:cubicBezTo>
                    <a:pt x="347" y="95920"/>
                    <a:pt x="693" y="98000"/>
                    <a:pt x="832" y="100218"/>
                  </a:cubicBezTo>
                  <a:cubicBezTo>
                    <a:pt x="901" y="100980"/>
                    <a:pt x="1040" y="101882"/>
                    <a:pt x="1248" y="102644"/>
                  </a:cubicBezTo>
                  <a:cubicBezTo>
                    <a:pt x="1664" y="104100"/>
                    <a:pt x="2080" y="105555"/>
                    <a:pt x="2981" y="106803"/>
                  </a:cubicBezTo>
                  <a:cubicBezTo>
                    <a:pt x="3397" y="107427"/>
                    <a:pt x="3743" y="108120"/>
                    <a:pt x="3813" y="108883"/>
                  </a:cubicBezTo>
                  <a:cubicBezTo>
                    <a:pt x="3951" y="109992"/>
                    <a:pt x="4021" y="111032"/>
                    <a:pt x="4090" y="112141"/>
                  </a:cubicBezTo>
                  <a:cubicBezTo>
                    <a:pt x="4298" y="114220"/>
                    <a:pt x="4922" y="116092"/>
                    <a:pt x="5961" y="117894"/>
                  </a:cubicBezTo>
                  <a:cubicBezTo>
                    <a:pt x="6863" y="119350"/>
                    <a:pt x="8180" y="120251"/>
                    <a:pt x="9427" y="121221"/>
                  </a:cubicBezTo>
                  <a:cubicBezTo>
                    <a:pt x="10328" y="121915"/>
                    <a:pt x="11299" y="122400"/>
                    <a:pt x="12408" y="122746"/>
                  </a:cubicBezTo>
                  <a:cubicBezTo>
                    <a:pt x="13586" y="123093"/>
                    <a:pt x="14834" y="123301"/>
                    <a:pt x="16013" y="123370"/>
                  </a:cubicBezTo>
                  <a:cubicBezTo>
                    <a:pt x="18785" y="123509"/>
                    <a:pt x="21558" y="123648"/>
                    <a:pt x="24331" y="123648"/>
                  </a:cubicBezTo>
                  <a:cubicBezTo>
                    <a:pt x="26341" y="123648"/>
                    <a:pt x="28351" y="123786"/>
                    <a:pt x="30361" y="124063"/>
                  </a:cubicBezTo>
                  <a:cubicBezTo>
                    <a:pt x="31005" y="124128"/>
                    <a:pt x="31649" y="124159"/>
                    <a:pt x="32291" y="124159"/>
                  </a:cubicBezTo>
                  <a:cubicBezTo>
                    <a:pt x="33722" y="124159"/>
                    <a:pt x="35143" y="124004"/>
                    <a:pt x="36531" y="123717"/>
                  </a:cubicBezTo>
                  <a:cubicBezTo>
                    <a:pt x="38194" y="123370"/>
                    <a:pt x="39858" y="122954"/>
                    <a:pt x="41522" y="122677"/>
                  </a:cubicBezTo>
                  <a:cubicBezTo>
                    <a:pt x="42131" y="122576"/>
                    <a:pt x="42740" y="122511"/>
                    <a:pt x="43349" y="122511"/>
                  </a:cubicBezTo>
                  <a:cubicBezTo>
                    <a:pt x="43571" y="122511"/>
                    <a:pt x="43794" y="122520"/>
                    <a:pt x="44017" y="122538"/>
                  </a:cubicBezTo>
                  <a:cubicBezTo>
                    <a:pt x="45196" y="122677"/>
                    <a:pt x="45750" y="123232"/>
                    <a:pt x="45819" y="124410"/>
                  </a:cubicBezTo>
                  <a:cubicBezTo>
                    <a:pt x="45889" y="124895"/>
                    <a:pt x="45889" y="125450"/>
                    <a:pt x="45819" y="125935"/>
                  </a:cubicBezTo>
                  <a:cubicBezTo>
                    <a:pt x="45681" y="126767"/>
                    <a:pt x="45265" y="127391"/>
                    <a:pt x="44433" y="127668"/>
                  </a:cubicBezTo>
                  <a:cubicBezTo>
                    <a:pt x="44017" y="127807"/>
                    <a:pt x="43601" y="128015"/>
                    <a:pt x="43116" y="128084"/>
                  </a:cubicBezTo>
                  <a:cubicBezTo>
                    <a:pt x="41175" y="128361"/>
                    <a:pt x="39234" y="128569"/>
                    <a:pt x="37224" y="128638"/>
                  </a:cubicBezTo>
                  <a:cubicBezTo>
                    <a:pt x="34729" y="128638"/>
                    <a:pt x="32164" y="128638"/>
                    <a:pt x="29668" y="128431"/>
                  </a:cubicBezTo>
                  <a:cubicBezTo>
                    <a:pt x="27935" y="128223"/>
                    <a:pt x="26202" y="128084"/>
                    <a:pt x="24469" y="127807"/>
                  </a:cubicBezTo>
                  <a:cubicBezTo>
                    <a:pt x="22875" y="127599"/>
                    <a:pt x="21350" y="127252"/>
                    <a:pt x="19825" y="127183"/>
                  </a:cubicBezTo>
                  <a:cubicBezTo>
                    <a:pt x="18993" y="127183"/>
                    <a:pt x="18161" y="126975"/>
                    <a:pt x="17330" y="126836"/>
                  </a:cubicBezTo>
                  <a:cubicBezTo>
                    <a:pt x="16082" y="126628"/>
                    <a:pt x="14834" y="126282"/>
                    <a:pt x="13586" y="125866"/>
                  </a:cubicBezTo>
                  <a:cubicBezTo>
                    <a:pt x="13214" y="125759"/>
                    <a:pt x="12842" y="125612"/>
                    <a:pt x="12469" y="125612"/>
                  </a:cubicBezTo>
                  <a:cubicBezTo>
                    <a:pt x="12356" y="125612"/>
                    <a:pt x="12244" y="125626"/>
                    <a:pt x="12131" y="125658"/>
                  </a:cubicBezTo>
                  <a:cubicBezTo>
                    <a:pt x="11438" y="125727"/>
                    <a:pt x="10952" y="126282"/>
                    <a:pt x="11091" y="127044"/>
                  </a:cubicBezTo>
                  <a:cubicBezTo>
                    <a:pt x="11160" y="127321"/>
                    <a:pt x="11230" y="127668"/>
                    <a:pt x="11438" y="127876"/>
                  </a:cubicBezTo>
                  <a:cubicBezTo>
                    <a:pt x="11784" y="128431"/>
                    <a:pt x="12131" y="128985"/>
                    <a:pt x="12547" y="129470"/>
                  </a:cubicBezTo>
                  <a:cubicBezTo>
                    <a:pt x="13309" y="130441"/>
                    <a:pt x="14141" y="131342"/>
                    <a:pt x="14765" y="132451"/>
                  </a:cubicBezTo>
                  <a:cubicBezTo>
                    <a:pt x="15735" y="134323"/>
                    <a:pt x="16706" y="136125"/>
                    <a:pt x="17676" y="137927"/>
                  </a:cubicBezTo>
                  <a:cubicBezTo>
                    <a:pt x="18716" y="139729"/>
                    <a:pt x="20172" y="141185"/>
                    <a:pt x="22043" y="142017"/>
                  </a:cubicBezTo>
                  <a:cubicBezTo>
                    <a:pt x="23776" y="142779"/>
                    <a:pt x="25509" y="143542"/>
                    <a:pt x="27242" y="144304"/>
                  </a:cubicBezTo>
                  <a:cubicBezTo>
                    <a:pt x="28490" y="144790"/>
                    <a:pt x="29530" y="145483"/>
                    <a:pt x="30431" y="146453"/>
                  </a:cubicBezTo>
                  <a:cubicBezTo>
                    <a:pt x="31055" y="147147"/>
                    <a:pt x="31748" y="147840"/>
                    <a:pt x="32441" y="148533"/>
                  </a:cubicBezTo>
                  <a:cubicBezTo>
                    <a:pt x="33228" y="149259"/>
                    <a:pt x="34120" y="149668"/>
                    <a:pt x="35118" y="149668"/>
                  </a:cubicBezTo>
                  <a:cubicBezTo>
                    <a:pt x="35263" y="149668"/>
                    <a:pt x="35411" y="149660"/>
                    <a:pt x="35560" y="149642"/>
                  </a:cubicBezTo>
                  <a:cubicBezTo>
                    <a:pt x="37085" y="149434"/>
                    <a:pt x="38610" y="149157"/>
                    <a:pt x="39997" y="148464"/>
                  </a:cubicBezTo>
                  <a:cubicBezTo>
                    <a:pt x="42284" y="147354"/>
                    <a:pt x="44572" y="146176"/>
                    <a:pt x="46790" y="144859"/>
                  </a:cubicBezTo>
                  <a:cubicBezTo>
                    <a:pt x="48107" y="144097"/>
                    <a:pt x="49424" y="143334"/>
                    <a:pt x="50602" y="142364"/>
                  </a:cubicBezTo>
                  <a:cubicBezTo>
                    <a:pt x="52543" y="140839"/>
                    <a:pt x="54623" y="139452"/>
                    <a:pt x="56702" y="138066"/>
                  </a:cubicBezTo>
                  <a:cubicBezTo>
                    <a:pt x="58574" y="136887"/>
                    <a:pt x="60515" y="135917"/>
                    <a:pt x="62664" y="135224"/>
                  </a:cubicBezTo>
                  <a:cubicBezTo>
                    <a:pt x="63080" y="135154"/>
                    <a:pt x="63426" y="135016"/>
                    <a:pt x="63912" y="135016"/>
                  </a:cubicBezTo>
                  <a:cubicBezTo>
                    <a:pt x="64397" y="135016"/>
                    <a:pt x="64674" y="135154"/>
                    <a:pt x="64813" y="135640"/>
                  </a:cubicBezTo>
                  <a:cubicBezTo>
                    <a:pt x="65159" y="137234"/>
                    <a:pt x="65229" y="138828"/>
                    <a:pt x="64258" y="140284"/>
                  </a:cubicBezTo>
                  <a:cubicBezTo>
                    <a:pt x="63912" y="140839"/>
                    <a:pt x="63565" y="141254"/>
                    <a:pt x="63218" y="141740"/>
                  </a:cubicBezTo>
                  <a:cubicBezTo>
                    <a:pt x="61416" y="144166"/>
                    <a:pt x="59059" y="145760"/>
                    <a:pt x="56356" y="146939"/>
                  </a:cubicBezTo>
                  <a:cubicBezTo>
                    <a:pt x="55039" y="147562"/>
                    <a:pt x="53583" y="147978"/>
                    <a:pt x="52127" y="148256"/>
                  </a:cubicBezTo>
                  <a:cubicBezTo>
                    <a:pt x="49424" y="148810"/>
                    <a:pt x="46790" y="149711"/>
                    <a:pt x="44017" y="150058"/>
                  </a:cubicBezTo>
                  <a:cubicBezTo>
                    <a:pt x="43393" y="150127"/>
                    <a:pt x="42700" y="150197"/>
                    <a:pt x="42007" y="150335"/>
                  </a:cubicBezTo>
                  <a:cubicBezTo>
                    <a:pt x="40054" y="150795"/>
                    <a:pt x="38102" y="151064"/>
                    <a:pt x="36110" y="151064"/>
                  </a:cubicBezTo>
                  <a:cubicBezTo>
                    <a:pt x="35698" y="151064"/>
                    <a:pt x="35283" y="151052"/>
                    <a:pt x="34867" y="151028"/>
                  </a:cubicBezTo>
                  <a:lnTo>
                    <a:pt x="34035" y="151028"/>
                  </a:lnTo>
                  <a:cubicBezTo>
                    <a:pt x="33897" y="151028"/>
                    <a:pt x="33689" y="151028"/>
                    <a:pt x="33481" y="151098"/>
                  </a:cubicBezTo>
                  <a:cubicBezTo>
                    <a:pt x="32996" y="151167"/>
                    <a:pt x="32857" y="151652"/>
                    <a:pt x="33204" y="151999"/>
                  </a:cubicBezTo>
                  <a:cubicBezTo>
                    <a:pt x="34521" y="153385"/>
                    <a:pt x="36046" y="154633"/>
                    <a:pt x="37848" y="155395"/>
                  </a:cubicBezTo>
                  <a:cubicBezTo>
                    <a:pt x="39927" y="156366"/>
                    <a:pt x="42076" y="157128"/>
                    <a:pt x="44294" y="157822"/>
                  </a:cubicBezTo>
                  <a:cubicBezTo>
                    <a:pt x="45057" y="158099"/>
                    <a:pt x="45819" y="158376"/>
                    <a:pt x="46651" y="158653"/>
                  </a:cubicBezTo>
                  <a:cubicBezTo>
                    <a:pt x="46897" y="158735"/>
                    <a:pt x="47143" y="158774"/>
                    <a:pt x="47390" y="158774"/>
                  </a:cubicBezTo>
                  <a:cubicBezTo>
                    <a:pt x="47767" y="158774"/>
                    <a:pt x="48145" y="158683"/>
                    <a:pt x="48523" y="158515"/>
                  </a:cubicBezTo>
                  <a:cubicBezTo>
                    <a:pt x="49008" y="158238"/>
                    <a:pt x="49493" y="157960"/>
                    <a:pt x="49979" y="157683"/>
                  </a:cubicBezTo>
                  <a:cubicBezTo>
                    <a:pt x="50220" y="157562"/>
                    <a:pt x="50462" y="157488"/>
                    <a:pt x="50717" y="157488"/>
                  </a:cubicBezTo>
                  <a:cubicBezTo>
                    <a:pt x="50901" y="157488"/>
                    <a:pt x="51092" y="157527"/>
                    <a:pt x="51296" y="157614"/>
                  </a:cubicBezTo>
                  <a:cubicBezTo>
                    <a:pt x="51781" y="157822"/>
                    <a:pt x="52335" y="158030"/>
                    <a:pt x="52821" y="158307"/>
                  </a:cubicBezTo>
                  <a:cubicBezTo>
                    <a:pt x="54762" y="159277"/>
                    <a:pt x="56772" y="160248"/>
                    <a:pt x="58921" y="160872"/>
                  </a:cubicBezTo>
                  <a:cubicBezTo>
                    <a:pt x="59683" y="161149"/>
                    <a:pt x="60515" y="161288"/>
                    <a:pt x="61347" y="161288"/>
                  </a:cubicBezTo>
                  <a:cubicBezTo>
                    <a:pt x="62317" y="161288"/>
                    <a:pt x="63357" y="161357"/>
                    <a:pt x="64327" y="161495"/>
                  </a:cubicBezTo>
                  <a:cubicBezTo>
                    <a:pt x="64796" y="161554"/>
                    <a:pt x="65253" y="161576"/>
                    <a:pt x="65702" y="161576"/>
                  </a:cubicBezTo>
                  <a:cubicBezTo>
                    <a:pt x="66315" y="161576"/>
                    <a:pt x="66916" y="161536"/>
                    <a:pt x="67516" y="161495"/>
                  </a:cubicBezTo>
                  <a:cubicBezTo>
                    <a:pt x="68625" y="161426"/>
                    <a:pt x="69734" y="161149"/>
                    <a:pt x="70705" y="160664"/>
                  </a:cubicBezTo>
                  <a:cubicBezTo>
                    <a:pt x="71883" y="159970"/>
                    <a:pt x="73131" y="159416"/>
                    <a:pt x="74240" y="158723"/>
                  </a:cubicBezTo>
                  <a:cubicBezTo>
                    <a:pt x="76735" y="157059"/>
                    <a:pt x="78260" y="154702"/>
                    <a:pt x="78468" y="151652"/>
                  </a:cubicBezTo>
                  <a:cubicBezTo>
                    <a:pt x="78468" y="151236"/>
                    <a:pt x="78468" y="150820"/>
                    <a:pt x="78191" y="150474"/>
                  </a:cubicBezTo>
                  <a:cubicBezTo>
                    <a:pt x="77914" y="151444"/>
                    <a:pt x="77706" y="152345"/>
                    <a:pt x="77290" y="153247"/>
                  </a:cubicBezTo>
                  <a:cubicBezTo>
                    <a:pt x="76389" y="155395"/>
                    <a:pt x="74933" y="157059"/>
                    <a:pt x="72784" y="158099"/>
                  </a:cubicBezTo>
                  <a:cubicBezTo>
                    <a:pt x="72368" y="158307"/>
                    <a:pt x="71952" y="158445"/>
                    <a:pt x="71537" y="158723"/>
                  </a:cubicBezTo>
                  <a:cubicBezTo>
                    <a:pt x="70042" y="159698"/>
                    <a:pt x="68364" y="160185"/>
                    <a:pt x="66561" y="160185"/>
                  </a:cubicBezTo>
                  <a:cubicBezTo>
                    <a:pt x="66441" y="160185"/>
                    <a:pt x="66320" y="160183"/>
                    <a:pt x="66199" y="160178"/>
                  </a:cubicBezTo>
                  <a:cubicBezTo>
                    <a:pt x="64189" y="160178"/>
                    <a:pt x="62179" y="160040"/>
                    <a:pt x="60099" y="159901"/>
                  </a:cubicBezTo>
                  <a:cubicBezTo>
                    <a:pt x="59683" y="159832"/>
                    <a:pt x="59198" y="159693"/>
                    <a:pt x="58782" y="159555"/>
                  </a:cubicBezTo>
                  <a:cubicBezTo>
                    <a:pt x="56841" y="158931"/>
                    <a:pt x="54969" y="158030"/>
                    <a:pt x="53098" y="157128"/>
                  </a:cubicBezTo>
                  <a:cubicBezTo>
                    <a:pt x="52890" y="156990"/>
                    <a:pt x="52613" y="156920"/>
                    <a:pt x="52543" y="156713"/>
                  </a:cubicBezTo>
                  <a:cubicBezTo>
                    <a:pt x="52821" y="156435"/>
                    <a:pt x="53167" y="156366"/>
                    <a:pt x="53444" y="156366"/>
                  </a:cubicBezTo>
                  <a:cubicBezTo>
                    <a:pt x="56148" y="155742"/>
                    <a:pt x="58643" y="154772"/>
                    <a:pt x="61000" y="153385"/>
                  </a:cubicBezTo>
                  <a:cubicBezTo>
                    <a:pt x="62733" y="152415"/>
                    <a:pt x="64327" y="151306"/>
                    <a:pt x="65922" y="150127"/>
                  </a:cubicBezTo>
                  <a:cubicBezTo>
                    <a:pt x="67863" y="148672"/>
                    <a:pt x="69665" y="147147"/>
                    <a:pt x="71329" y="145414"/>
                  </a:cubicBezTo>
                  <a:cubicBezTo>
                    <a:pt x="72230" y="144443"/>
                    <a:pt x="72923" y="143473"/>
                    <a:pt x="73616" y="142433"/>
                  </a:cubicBezTo>
                  <a:cubicBezTo>
                    <a:pt x="74240" y="141462"/>
                    <a:pt x="74933" y="140423"/>
                    <a:pt x="75557" y="139383"/>
                  </a:cubicBezTo>
                  <a:cubicBezTo>
                    <a:pt x="75696" y="139175"/>
                    <a:pt x="75904" y="138898"/>
                    <a:pt x="75904" y="138551"/>
                  </a:cubicBezTo>
                  <a:cubicBezTo>
                    <a:pt x="75904" y="138412"/>
                    <a:pt x="75834" y="138274"/>
                    <a:pt x="75696" y="138204"/>
                  </a:cubicBezTo>
                  <a:cubicBezTo>
                    <a:pt x="75661" y="138170"/>
                    <a:pt x="75592" y="138152"/>
                    <a:pt x="75522" y="138152"/>
                  </a:cubicBezTo>
                  <a:cubicBezTo>
                    <a:pt x="75453" y="138152"/>
                    <a:pt x="75384" y="138170"/>
                    <a:pt x="75349" y="138204"/>
                  </a:cubicBezTo>
                  <a:cubicBezTo>
                    <a:pt x="74933" y="138343"/>
                    <a:pt x="74725" y="138759"/>
                    <a:pt x="74517" y="139106"/>
                  </a:cubicBezTo>
                  <a:cubicBezTo>
                    <a:pt x="73963" y="140007"/>
                    <a:pt x="73408" y="140908"/>
                    <a:pt x="72854" y="141809"/>
                  </a:cubicBezTo>
                  <a:cubicBezTo>
                    <a:pt x="71744" y="143819"/>
                    <a:pt x="70219" y="145483"/>
                    <a:pt x="68487" y="146939"/>
                  </a:cubicBezTo>
                  <a:cubicBezTo>
                    <a:pt x="66407" y="148672"/>
                    <a:pt x="64258" y="150335"/>
                    <a:pt x="62040" y="151860"/>
                  </a:cubicBezTo>
                  <a:cubicBezTo>
                    <a:pt x="59614" y="153524"/>
                    <a:pt x="56980" y="154702"/>
                    <a:pt x="54138" y="155465"/>
                  </a:cubicBezTo>
                  <a:cubicBezTo>
                    <a:pt x="52821" y="155811"/>
                    <a:pt x="51573" y="156158"/>
                    <a:pt x="50256" y="156366"/>
                  </a:cubicBezTo>
                  <a:cubicBezTo>
                    <a:pt x="49701" y="156435"/>
                    <a:pt x="49147" y="156574"/>
                    <a:pt x="48731" y="156920"/>
                  </a:cubicBezTo>
                  <a:cubicBezTo>
                    <a:pt x="48252" y="157269"/>
                    <a:pt x="47719" y="157425"/>
                    <a:pt x="47182" y="157425"/>
                  </a:cubicBezTo>
                  <a:cubicBezTo>
                    <a:pt x="46864" y="157425"/>
                    <a:pt x="46545" y="157370"/>
                    <a:pt x="46235" y="157267"/>
                  </a:cubicBezTo>
                  <a:cubicBezTo>
                    <a:pt x="43393" y="156366"/>
                    <a:pt x="40482" y="155465"/>
                    <a:pt x="37779" y="154148"/>
                  </a:cubicBezTo>
                  <a:cubicBezTo>
                    <a:pt x="36947" y="153732"/>
                    <a:pt x="36115" y="153316"/>
                    <a:pt x="35491" y="152692"/>
                  </a:cubicBezTo>
                  <a:cubicBezTo>
                    <a:pt x="35422" y="152553"/>
                    <a:pt x="35283" y="152415"/>
                    <a:pt x="35422" y="152276"/>
                  </a:cubicBezTo>
                  <a:cubicBezTo>
                    <a:pt x="35422" y="152207"/>
                    <a:pt x="35560" y="152137"/>
                    <a:pt x="35630" y="152137"/>
                  </a:cubicBezTo>
                  <a:lnTo>
                    <a:pt x="36184" y="152137"/>
                  </a:lnTo>
                  <a:cubicBezTo>
                    <a:pt x="36427" y="152154"/>
                    <a:pt x="36669" y="152162"/>
                    <a:pt x="36910" y="152162"/>
                  </a:cubicBezTo>
                  <a:cubicBezTo>
                    <a:pt x="38664" y="152162"/>
                    <a:pt x="40370" y="151757"/>
                    <a:pt x="42076" y="151514"/>
                  </a:cubicBezTo>
                  <a:cubicBezTo>
                    <a:pt x="43324" y="151306"/>
                    <a:pt x="44502" y="151098"/>
                    <a:pt x="45750" y="150890"/>
                  </a:cubicBezTo>
                  <a:cubicBezTo>
                    <a:pt x="47067" y="150612"/>
                    <a:pt x="48315" y="150335"/>
                    <a:pt x="49632" y="149989"/>
                  </a:cubicBezTo>
                  <a:cubicBezTo>
                    <a:pt x="51226" y="149642"/>
                    <a:pt x="52821" y="149295"/>
                    <a:pt x="54346" y="148880"/>
                  </a:cubicBezTo>
                  <a:cubicBezTo>
                    <a:pt x="58227" y="147701"/>
                    <a:pt x="61624" y="145829"/>
                    <a:pt x="64119" y="142433"/>
                  </a:cubicBezTo>
                  <a:cubicBezTo>
                    <a:pt x="64813" y="141462"/>
                    <a:pt x="65644" y="140492"/>
                    <a:pt x="65922" y="139244"/>
                  </a:cubicBezTo>
                  <a:cubicBezTo>
                    <a:pt x="66199" y="137858"/>
                    <a:pt x="66199" y="136402"/>
                    <a:pt x="65644" y="135016"/>
                  </a:cubicBezTo>
                  <a:cubicBezTo>
                    <a:pt x="65281" y="134167"/>
                    <a:pt x="64704" y="133742"/>
                    <a:pt x="63869" y="133742"/>
                  </a:cubicBezTo>
                  <a:cubicBezTo>
                    <a:pt x="63750" y="133742"/>
                    <a:pt x="63626" y="133751"/>
                    <a:pt x="63496" y="133768"/>
                  </a:cubicBezTo>
                  <a:cubicBezTo>
                    <a:pt x="63010" y="133837"/>
                    <a:pt x="62594" y="133976"/>
                    <a:pt x="62179" y="134115"/>
                  </a:cubicBezTo>
                  <a:cubicBezTo>
                    <a:pt x="60099" y="134739"/>
                    <a:pt x="58227" y="135709"/>
                    <a:pt x="56425" y="136818"/>
                  </a:cubicBezTo>
                  <a:cubicBezTo>
                    <a:pt x="53930" y="138343"/>
                    <a:pt x="51504" y="140076"/>
                    <a:pt x="49147" y="141809"/>
                  </a:cubicBezTo>
                  <a:cubicBezTo>
                    <a:pt x="47760" y="142779"/>
                    <a:pt x="46235" y="143611"/>
                    <a:pt x="44780" y="144443"/>
                  </a:cubicBezTo>
                  <a:cubicBezTo>
                    <a:pt x="43047" y="145414"/>
                    <a:pt x="41244" y="146245"/>
                    <a:pt x="39511" y="147216"/>
                  </a:cubicBezTo>
                  <a:cubicBezTo>
                    <a:pt x="38194" y="147909"/>
                    <a:pt x="36808" y="148048"/>
                    <a:pt x="35352" y="148256"/>
                  </a:cubicBezTo>
                  <a:cubicBezTo>
                    <a:pt x="35240" y="148272"/>
                    <a:pt x="35130" y="148279"/>
                    <a:pt x="35022" y="148279"/>
                  </a:cubicBezTo>
                  <a:cubicBezTo>
                    <a:pt x="34192" y="148279"/>
                    <a:pt x="33478" y="147829"/>
                    <a:pt x="32926" y="147216"/>
                  </a:cubicBezTo>
                  <a:cubicBezTo>
                    <a:pt x="32372" y="146800"/>
                    <a:pt x="31956" y="146245"/>
                    <a:pt x="31471" y="145760"/>
                  </a:cubicBezTo>
                  <a:cubicBezTo>
                    <a:pt x="30361" y="144582"/>
                    <a:pt x="29114" y="143681"/>
                    <a:pt x="27658" y="143126"/>
                  </a:cubicBezTo>
                  <a:cubicBezTo>
                    <a:pt x="25856" y="142364"/>
                    <a:pt x="24123" y="141532"/>
                    <a:pt x="22321" y="140700"/>
                  </a:cubicBezTo>
                  <a:cubicBezTo>
                    <a:pt x="21142" y="140145"/>
                    <a:pt x="20033" y="139383"/>
                    <a:pt x="19271" y="138204"/>
                  </a:cubicBezTo>
                  <a:cubicBezTo>
                    <a:pt x="18785" y="137511"/>
                    <a:pt x="18300" y="136749"/>
                    <a:pt x="17954" y="135986"/>
                  </a:cubicBezTo>
                  <a:cubicBezTo>
                    <a:pt x="17815" y="135848"/>
                    <a:pt x="17746" y="135640"/>
                    <a:pt x="17954" y="135501"/>
                  </a:cubicBezTo>
                  <a:cubicBezTo>
                    <a:pt x="17988" y="135466"/>
                    <a:pt x="18040" y="135449"/>
                    <a:pt x="18101" y="135449"/>
                  </a:cubicBezTo>
                  <a:cubicBezTo>
                    <a:pt x="18161" y="135449"/>
                    <a:pt x="18231" y="135466"/>
                    <a:pt x="18300" y="135501"/>
                  </a:cubicBezTo>
                  <a:cubicBezTo>
                    <a:pt x="19271" y="135778"/>
                    <a:pt x="20241" y="136056"/>
                    <a:pt x="21211" y="136402"/>
                  </a:cubicBezTo>
                  <a:cubicBezTo>
                    <a:pt x="22546" y="136847"/>
                    <a:pt x="23881" y="136978"/>
                    <a:pt x="25233" y="136978"/>
                  </a:cubicBezTo>
                  <a:cubicBezTo>
                    <a:pt x="25989" y="136978"/>
                    <a:pt x="26750" y="136937"/>
                    <a:pt x="27519" y="136887"/>
                  </a:cubicBezTo>
                  <a:cubicBezTo>
                    <a:pt x="28559" y="136818"/>
                    <a:pt x="29668" y="136541"/>
                    <a:pt x="30777" y="136471"/>
                  </a:cubicBezTo>
                  <a:cubicBezTo>
                    <a:pt x="34382" y="135986"/>
                    <a:pt x="37917" y="135154"/>
                    <a:pt x="41452" y="134253"/>
                  </a:cubicBezTo>
                  <a:cubicBezTo>
                    <a:pt x="43601" y="133629"/>
                    <a:pt x="45819" y="133075"/>
                    <a:pt x="47760" y="131966"/>
                  </a:cubicBezTo>
                  <a:cubicBezTo>
                    <a:pt x="47968" y="131896"/>
                    <a:pt x="48107" y="131827"/>
                    <a:pt x="48246" y="131689"/>
                  </a:cubicBezTo>
                  <a:cubicBezTo>
                    <a:pt x="48454" y="131619"/>
                    <a:pt x="48661" y="131550"/>
                    <a:pt x="48592" y="131342"/>
                  </a:cubicBezTo>
                  <a:cubicBezTo>
                    <a:pt x="48558" y="131238"/>
                    <a:pt x="48488" y="131203"/>
                    <a:pt x="48410" y="131203"/>
                  </a:cubicBezTo>
                  <a:cubicBezTo>
                    <a:pt x="48332" y="131203"/>
                    <a:pt x="48246" y="131238"/>
                    <a:pt x="48176" y="131273"/>
                  </a:cubicBezTo>
                  <a:cubicBezTo>
                    <a:pt x="47206" y="131550"/>
                    <a:pt x="46305" y="131758"/>
                    <a:pt x="45334" y="132104"/>
                  </a:cubicBezTo>
                  <a:cubicBezTo>
                    <a:pt x="43324" y="132728"/>
                    <a:pt x="41244" y="133491"/>
                    <a:pt x="39165" y="133976"/>
                  </a:cubicBezTo>
                  <a:cubicBezTo>
                    <a:pt x="36254" y="134669"/>
                    <a:pt x="33342" y="135293"/>
                    <a:pt x="30361" y="135778"/>
                  </a:cubicBezTo>
                  <a:cubicBezTo>
                    <a:pt x="28767" y="135986"/>
                    <a:pt x="27173" y="136125"/>
                    <a:pt x="25579" y="136333"/>
                  </a:cubicBezTo>
                  <a:cubicBezTo>
                    <a:pt x="25358" y="136359"/>
                    <a:pt x="25135" y="136370"/>
                    <a:pt x="24911" y="136370"/>
                  </a:cubicBezTo>
                  <a:cubicBezTo>
                    <a:pt x="23938" y="136370"/>
                    <a:pt x="22945" y="136155"/>
                    <a:pt x="22043" y="135986"/>
                  </a:cubicBezTo>
                  <a:cubicBezTo>
                    <a:pt x="20588" y="135709"/>
                    <a:pt x="19271" y="135293"/>
                    <a:pt x="17884" y="134946"/>
                  </a:cubicBezTo>
                  <a:cubicBezTo>
                    <a:pt x="17330" y="134808"/>
                    <a:pt x="16983" y="134461"/>
                    <a:pt x="16775" y="133976"/>
                  </a:cubicBezTo>
                  <a:cubicBezTo>
                    <a:pt x="16151" y="132936"/>
                    <a:pt x="15597" y="131896"/>
                    <a:pt x="14973" y="130857"/>
                  </a:cubicBezTo>
                  <a:cubicBezTo>
                    <a:pt x="14626" y="130233"/>
                    <a:pt x="14141" y="129678"/>
                    <a:pt x="13586" y="129124"/>
                  </a:cubicBezTo>
                  <a:cubicBezTo>
                    <a:pt x="13101" y="128638"/>
                    <a:pt x="12685" y="128015"/>
                    <a:pt x="12339" y="127321"/>
                  </a:cubicBezTo>
                  <a:cubicBezTo>
                    <a:pt x="12152" y="127011"/>
                    <a:pt x="12300" y="126756"/>
                    <a:pt x="12631" y="126756"/>
                  </a:cubicBezTo>
                  <a:cubicBezTo>
                    <a:pt x="12670" y="126756"/>
                    <a:pt x="12711" y="126760"/>
                    <a:pt x="12755" y="126767"/>
                  </a:cubicBezTo>
                  <a:cubicBezTo>
                    <a:pt x="13101" y="126767"/>
                    <a:pt x="13448" y="126836"/>
                    <a:pt x="13725" y="126906"/>
                  </a:cubicBezTo>
                  <a:cubicBezTo>
                    <a:pt x="16151" y="127807"/>
                    <a:pt x="18716" y="128223"/>
                    <a:pt x="21281" y="128431"/>
                  </a:cubicBezTo>
                  <a:cubicBezTo>
                    <a:pt x="22043" y="128431"/>
                    <a:pt x="22736" y="128569"/>
                    <a:pt x="23499" y="128708"/>
                  </a:cubicBezTo>
                  <a:cubicBezTo>
                    <a:pt x="25579" y="129193"/>
                    <a:pt x="27658" y="129332"/>
                    <a:pt x="29738" y="129540"/>
                  </a:cubicBezTo>
                  <a:cubicBezTo>
                    <a:pt x="31471" y="129732"/>
                    <a:pt x="33182" y="129775"/>
                    <a:pt x="34896" y="129775"/>
                  </a:cubicBezTo>
                  <a:cubicBezTo>
                    <a:pt x="36267" y="129775"/>
                    <a:pt x="37640" y="129748"/>
                    <a:pt x="39026" y="129748"/>
                  </a:cubicBezTo>
                  <a:cubicBezTo>
                    <a:pt x="40690" y="129748"/>
                    <a:pt x="42423" y="129470"/>
                    <a:pt x="44086" y="129193"/>
                  </a:cubicBezTo>
                  <a:cubicBezTo>
                    <a:pt x="44225" y="129124"/>
                    <a:pt x="44433" y="129054"/>
                    <a:pt x="44572" y="128985"/>
                  </a:cubicBezTo>
                  <a:cubicBezTo>
                    <a:pt x="46235" y="128500"/>
                    <a:pt x="46929" y="127737"/>
                    <a:pt x="46998" y="126074"/>
                  </a:cubicBezTo>
                  <a:cubicBezTo>
                    <a:pt x="46998" y="125103"/>
                    <a:pt x="47067" y="124202"/>
                    <a:pt x="46721" y="123301"/>
                  </a:cubicBezTo>
                  <a:cubicBezTo>
                    <a:pt x="46305" y="122053"/>
                    <a:pt x="45473" y="121429"/>
                    <a:pt x="44225" y="121221"/>
                  </a:cubicBezTo>
                  <a:cubicBezTo>
                    <a:pt x="43789" y="121159"/>
                    <a:pt x="43339" y="121125"/>
                    <a:pt x="42881" y="121125"/>
                  </a:cubicBezTo>
                  <a:cubicBezTo>
                    <a:pt x="42320" y="121125"/>
                    <a:pt x="41748" y="121176"/>
                    <a:pt x="41175" y="121291"/>
                  </a:cubicBezTo>
                  <a:cubicBezTo>
                    <a:pt x="39373" y="121707"/>
                    <a:pt x="37640" y="122123"/>
                    <a:pt x="35768" y="122469"/>
                  </a:cubicBezTo>
                  <a:cubicBezTo>
                    <a:pt x="34819" y="122619"/>
                    <a:pt x="33834" y="122733"/>
                    <a:pt x="32838" y="122733"/>
                  </a:cubicBezTo>
                  <a:cubicBezTo>
                    <a:pt x="32453" y="122733"/>
                    <a:pt x="32066" y="122716"/>
                    <a:pt x="31679" y="122677"/>
                  </a:cubicBezTo>
                  <a:cubicBezTo>
                    <a:pt x="29530" y="122469"/>
                    <a:pt x="27311" y="122330"/>
                    <a:pt x="25093" y="122261"/>
                  </a:cubicBezTo>
                  <a:cubicBezTo>
                    <a:pt x="22459" y="122123"/>
                    <a:pt x="19825" y="122123"/>
                    <a:pt x="17260" y="121984"/>
                  </a:cubicBezTo>
                  <a:cubicBezTo>
                    <a:pt x="15943" y="121915"/>
                    <a:pt x="14557" y="121776"/>
                    <a:pt x="13240" y="121499"/>
                  </a:cubicBezTo>
                  <a:cubicBezTo>
                    <a:pt x="10606" y="120944"/>
                    <a:pt x="6793" y="118033"/>
                    <a:pt x="5823" y="114498"/>
                  </a:cubicBezTo>
                  <a:cubicBezTo>
                    <a:pt x="5338" y="112695"/>
                    <a:pt x="5130" y="110893"/>
                    <a:pt x="4991" y="109091"/>
                  </a:cubicBezTo>
                  <a:cubicBezTo>
                    <a:pt x="4991" y="108789"/>
                    <a:pt x="5149" y="108592"/>
                    <a:pt x="5418" y="108592"/>
                  </a:cubicBezTo>
                  <a:cubicBezTo>
                    <a:pt x="5458" y="108592"/>
                    <a:pt x="5501" y="108596"/>
                    <a:pt x="5546" y="108605"/>
                  </a:cubicBezTo>
                  <a:cubicBezTo>
                    <a:pt x="5684" y="108675"/>
                    <a:pt x="5753" y="108675"/>
                    <a:pt x="5892" y="108744"/>
                  </a:cubicBezTo>
                  <a:cubicBezTo>
                    <a:pt x="6239" y="108813"/>
                    <a:pt x="6585" y="108952"/>
                    <a:pt x="6932" y="109091"/>
                  </a:cubicBezTo>
                  <a:cubicBezTo>
                    <a:pt x="9289" y="110061"/>
                    <a:pt x="11715" y="110754"/>
                    <a:pt x="14141" y="111447"/>
                  </a:cubicBezTo>
                  <a:cubicBezTo>
                    <a:pt x="16151" y="112002"/>
                    <a:pt x="18161" y="112695"/>
                    <a:pt x="20172" y="112972"/>
                  </a:cubicBezTo>
                  <a:cubicBezTo>
                    <a:pt x="22251" y="113319"/>
                    <a:pt x="24261" y="113666"/>
                    <a:pt x="26341" y="113943"/>
                  </a:cubicBezTo>
                  <a:lnTo>
                    <a:pt x="26757" y="113943"/>
                  </a:lnTo>
                  <a:cubicBezTo>
                    <a:pt x="29847" y="114006"/>
                    <a:pt x="32938" y="114299"/>
                    <a:pt x="36029" y="114299"/>
                  </a:cubicBezTo>
                  <a:cubicBezTo>
                    <a:pt x="36335" y="114299"/>
                    <a:pt x="36641" y="114296"/>
                    <a:pt x="36947" y="114290"/>
                  </a:cubicBezTo>
                  <a:cubicBezTo>
                    <a:pt x="37386" y="114266"/>
                    <a:pt x="37817" y="114259"/>
                    <a:pt x="38246" y="114259"/>
                  </a:cubicBezTo>
                  <a:cubicBezTo>
                    <a:pt x="39103" y="114259"/>
                    <a:pt x="39951" y="114290"/>
                    <a:pt x="40829" y="114290"/>
                  </a:cubicBezTo>
                  <a:cubicBezTo>
                    <a:pt x="41591" y="114290"/>
                    <a:pt x="42354" y="114428"/>
                    <a:pt x="43185" y="114498"/>
                  </a:cubicBezTo>
                  <a:cubicBezTo>
                    <a:pt x="43232" y="114498"/>
                    <a:pt x="43285" y="114505"/>
                    <a:pt x="43342" y="114505"/>
                  </a:cubicBezTo>
                  <a:cubicBezTo>
                    <a:pt x="43455" y="114505"/>
                    <a:pt x="43578" y="114474"/>
                    <a:pt x="43671" y="114290"/>
                  </a:cubicBezTo>
                  <a:cubicBezTo>
                    <a:pt x="43601" y="114220"/>
                    <a:pt x="43532" y="114082"/>
                    <a:pt x="43393" y="114082"/>
                  </a:cubicBezTo>
                  <a:cubicBezTo>
                    <a:pt x="42631" y="113735"/>
                    <a:pt x="41868" y="113527"/>
                    <a:pt x="41106" y="113458"/>
                  </a:cubicBezTo>
                  <a:cubicBezTo>
                    <a:pt x="39581" y="113319"/>
                    <a:pt x="37986" y="113250"/>
                    <a:pt x="36461" y="113180"/>
                  </a:cubicBezTo>
                  <a:cubicBezTo>
                    <a:pt x="34035" y="113111"/>
                    <a:pt x="31679" y="113180"/>
                    <a:pt x="29252" y="113042"/>
                  </a:cubicBezTo>
                  <a:cubicBezTo>
                    <a:pt x="28282" y="112972"/>
                    <a:pt x="27242" y="112972"/>
                    <a:pt x="26202" y="112834"/>
                  </a:cubicBezTo>
                  <a:cubicBezTo>
                    <a:pt x="25440" y="112834"/>
                    <a:pt x="24677" y="112695"/>
                    <a:pt x="23915" y="112557"/>
                  </a:cubicBezTo>
                  <a:cubicBezTo>
                    <a:pt x="20102" y="112141"/>
                    <a:pt x="16498" y="111170"/>
                    <a:pt x="12824" y="110200"/>
                  </a:cubicBezTo>
                  <a:cubicBezTo>
                    <a:pt x="10467" y="109507"/>
                    <a:pt x="8041" y="108813"/>
                    <a:pt x="5684" y="107982"/>
                  </a:cubicBezTo>
                  <a:cubicBezTo>
                    <a:pt x="5060" y="107774"/>
                    <a:pt x="4644" y="107427"/>
                    <a:pt x="4298" y="106872"/>
                  </a:cubicBezTo>
                  <a:cubicBezTo>
                    <a:pt x="3466" y="105694"/>
                    <a:pt x="2842" y="104516"/>
                    <a:pt x="2496" y="103129"/>
                  </a:cubicBezTo>
                  <a:cubicBezTo>
                    <a:pt x="2288" y="102367"/>
                    <a:pt x="2080" y="101604"/>
                    <a:pt x="2010" y="100842"/>
                  </a:cubicBezTo>
                  <a:cubicBezTo>
                    <a:pt x="1664" y="98832"/>
                    <a:pt x="1386" y="96752"/>
                    <a:pt x="1178" y="94672"/>
                  </a:cubicBezTo>
                  <a:cubicBezTo>
                    <a:pt x="901" y="92246"/>
                    <a:pt x="1040" y="89820"/>
                    <a:pt x="1733" y="87463"/>
                  </a:cubicBezTo>
                  <a:cubicBezTo>
                    <a:pt x="1872" y="87463"/>
                    <a:pt x="2010" y="87463"/>
                    <a:pt x="2010" y="87533"/>
                  </a:cubicBezTo>
                  <a:cubicBezTo>
                    <a:pt x="3397" y="89612"/>
                    <a:pt x="5130" y="91414"/>
                    <a:pt x="6655" y="93425"/>
                  </a:cubicBezTo>
                  <a:cubicBezTo>
                    <a:pt x="8388" y="95712"/>
                    <a:pt x="10467" y="97584"/>
                    <a:pt x="12755" y="99317"/>
                  </a:cubicBezTo>
                  <a:cubicBezTo>
                    <a:pt x="14349" y="100564"/>
                    <a:pt x="16151" y="101466"/>
                    <a:pt x="17954" y="102228"/>
                  </a:cubicBezTo>
                  <a:cubicBezTo>
                    <a:pt x="20657" y="103337"/>
                    <a:pt x="23291" y="104446"/>
                    <a:pt x="26133" y="105139"/>
                  </a:cubicBezTo>
                  <a:cubicBezTo>
                    <a:pt x="28143" y="105625"/>
                    <a:pt x="30154" y="106041"/>
                    <a:pt x="32233" y="106457"/>
                  </a:cubicBezTo>
                  <a:cubicBezTo>
                    <a:pt x="34451" y="106942"/>
                    <a:pt x="36739" y="107427"/>
                    <a:pt x="38957" y="107774"/>
                  </a:cubicBezTo>
                  <a:cubicBezTo>
                    <a:pt x="39986" y="107921"/>
                    <a:pt x="41016" y="108068"/>
                    <a:pt x="42069" y="108068"/>
                  </a:cubicBezTo>
                  <a:cubicBezTo>
                    <a:pt x="42506" y="108068"/>
                    <a:pt x="42947" y="108042"/>
                    <a:pt x="43393" y="107982"/>
                  </a:cubicBezTo>
                  <a:cubicBezTo>
                    <a:pt x="43671" y="107912"/>
                    <a:pt x="43948" y="107895"/>
                    <a:pt x="44225" y="107895"/>
                  </a:cubicBezTo>
                  <a:cubicBezTo>
                    <a:pt x="44502" y="107895"/>
                    <a:pt x="44780" y="107912"/>
                    <a:pt x="45057" y="107912"/>
                  </a:cubicBezTo>
                  <a:cubicBezTo>
                    <a:pt x="45154" y="107917"/>
                    <a:pt x="45250" y="107920"/>
                    <a:pt x="45346" y="107920"/>
                  </a:cubicBezTo>
                  <a:cubicBezTo>
                    <a:pt x="46548" y="107920"/>
                    <a:pt x="47644" y="107530"/>
                    <a:pt x="48800" y="107080"/>
                  </a:cubicBezTo>
                  <a:cubicBezTo>
                    <a:pt x="50256" y="106457"/>
                    <a:pt x="51226" y="104724"/>
                    <a:pt x="51088" y="103129"/>
                  </a:cubicBezTo>
                  <a:cubicBezTo>
                    <a:pt x="51018" y="102020"/>
                    <a:pt x="50602" y="101396"/>
                    <a:pt x="49493" y="101188"/>
                  </a:cubicBezTo>
                  <a:cubicBezTo>
                    <a:pt x="48454" y="100911"/>
                    <a:pt x="47414" y="100703"/>
                    <a:pt x="46374" y="100703"/>
                  </a:cubicBezTo>
                  <a:cubicBezTo>
                    <a:pt x="44017" y="100703"/>
                    <a:pt x="41660" y="100426"/>
                    <a:pt x="39373" y="100426"/>
                  </a:cubicBezTo>
                  <a:cubicBezTo>
                    <a:pt x="38264" y="100357"/>
                    <a:pt x="37155" y="100079"/>
                    <a:pt x="36046" y="99871"/>
                  </a:cubicBezTo>
                  <a:cubicBezTo>
                    <a:pt x="34105" y="99455"/>
                    <a:pt x="32094" y="99109"/>
                    <a:pt x="30154" y="98624"/>
                  </a:cubicBezTo>
                  <a:cubicBezTo>
                    <a:pt x="27034" y="97792"/>
                    <a:pt x="24123" y="96683"/>
                    <a:pt x="21281" y="95227"/>
                  </a:cubicBezTo>
                  <a:cubicBezTo>
                    <a:pt x="19479" y="94326"/>
                    <a:pt x="17746" y="93425"/>
                    <a:pt x="15943" y="92524"/>
                  </a:cubicBezTo>
                  <a:cubicBezTo>
                    <a:pt x="14765" y="91900"/>
                    <a:pt x="13656" y="91137"/>
                    <a:pt x="12616" y="90305"/>
                  </a:cubicBezTo>
                  <a:cubicBezTo>
                    <a:pt x="11022" y="89058"/>
                    <a:pt x="9427" y="87879"/>
                    <a:pt x="7764" y="86631"/>
                  </a:cubicBezTo>
                  <a:cubicBezTo>
                    <a:pt x="6516" y="85730"/>
                    <a:pt x="5476" y="84552"/>
                    <a:pt x="4575" y="83235"/>
                  </a:cubicBezTo>
                  <a:cubicBezTo>
                    <a:pt x="4090" y="82542"/>
                    <a:pt x="3813" y="81779"/>
                    <a:pt x="3813" y="80947"/>
                  </a:cubicBezTo>
                  <a:cubicBezTo>
                    <a:pt x="3743" y="79006"/>
                    <a:pt x="3951" y="77135"/>
                    <a:pt x="4298" y="75333"/>
                  </a:cubicBezTo>
                  <a:cubicBezTo>
                    <a:pt x="4367" y="74847"/>
                    <a:pt x="4367" y="74362"/>
                    <a:pt x="4436" y="73946"/>
                  </a:cubicBezTo>
                  <a:cubicBezTo>
                    <a:pt x="4436" y="73253"/>
                    <a:pt x="4228" y="72560"/>
                    <a:pt x="4644" y="72005"/>
                  </a:cubicBezTo>
                  <a:lnTo>
                    <a:pt x="4644" y="71659"/>
                  </a:lnTo>
                  <a:cubicBezTo>
                    <a:pt x="4298" y="71312"/>
                    <a:pt x="4783" y="71104"/>
                    <a:pt x="4922" y="70896"/>
                  </a:cubicBezTo>
                  <a:cubicBezTo>
                    <a:pt x="4298" y="68817"/>
                    <a:pt x="4159" y="66737"/>
                    <a:pt x="4922" y="64657"/>
                  </a:cubicBezTo>
                  <a:cubicBezTo>
                    <a:pt x="5268" y="63826"/>
                    <a:pt x="5546" y="62994"/>
                    <a:pt x="5823" y="62231"/>
                  </a:cubicBezTo>
                  <a:cubicBezTo>
                    <a:pt x="6447" y="60637"/>
                    <a:pt x="7001" y="59112"/>
                    <a:pt x="7348" y="57448"/>
                  </a:cubicBezTo>
                  <a:cubicBezTo>
                    <a:pt x="7486" y="56547"/>
                    <a:pt x="7902" y="55854"/>
                    <a:pt x="8457" y="55161"/>
                  </a:cubicBezTo>
                  <a:cubicBezTo>
                    <a:pt x="8658" y="54926"/>
                    <a:pt x="8827" y="54805"/>
                    <a:pt x="8971" y="54805"/>
                  </a:cubicBezTo>
                  <a:cubicBezTo>
                    <a:pt x="9125" y="54805"/>
                    <a:pt x="9251" y="54944"/>
                    <a:pt x="9358" y="55230"/>
                  </a:cubicBezTo>
                  <a:cubicBezTo>
                    <a:pt x="10259" y="57379"/>
                    <a:pt x="11368" y="59320"/>
                    <a:pt x="12269" y="61469"/>
                  </a:cubicBezTo>
                  <a:cubicBezTo>
                    <a:pt x="13448" y="64242"/>
                    <a:pt x="15181" y="66806"/>
                    <a:pt x="16844" y="69371"/>
                  </a:cubicBezTo>
                  <a:cubicBezTo>
                    <a:pt x="17330" y="70134"/>
                    <a:pt x="17954" y="70827"/>
                    <a:pt x="18577" y="71520"/>
                  </a:cubicBezTo>
                  <a:cubicBezTo>
                    <a:pt x="20241" y="73322"/>
                    <a:pt x="21905" y="75194"/>
                    <a:pt x="23915" y="76719"/>
                  </a:cubicBezTo>
                  <a:cubicBezTo>
                    <a:pt x="25579" y="77967"/>
                    <a:pt x="27381" y="79076"/>
                    <a:pt x="29252" y="80115"/>
                  </a:cubicBezTo>
                  <a:cubicBezTo>
                    <a:pt x="30847" y="81017"/>
                    <a:pt x="32510" y="81848"/>
                    <a:pt x="34174" y="82611"/>
                  </a:cubicBezTo>
                  <a:cubicBezTo>
                    <a:pt x="36184" y="83581"/>
                    <a:pt x="38056" y="84621"/>
                    <a:pt x="40066" y="85661"/>
                  </a:cubicBezTo>
                  <a:cubicBezTo>
                    <a:pt x="41799" y="86562"/>
                    <a:pt x="43671" y="87186"/>
                    <a:pt x="45611" y="87602"/>
                  </a:cubicBezTo>
                  <a:cubicBezTo>
                    <a:pt x="46409" y="87741"/>
                    <a:pt x="47188" y="87793"/>
                    <a:pt x="47968" y="87793"/>
                  </a:cubicBezTo>
                  <a:cubicBezTo>
                    <a:pt x="48748" y="87793"/>
                    <a:pt x="49528" y="87741"/>
                    <a:pt x="50325" y="87671"/>
                  </a:cubicBezTo>
                  <a:cubicBezTo>
                    <a:pt x="51365" y="87602"/>
                    <a:pt x="51919" y="86909"/>
                    <a:pt x="52127" y="85869"/>
                  </a:cubicBezTo>
                  <a:cubicBezTo>
                    <a:pt x="52405" y="84552"/>
                    <a:pt x="52266" y="83304"/>
                    <a:pt x="51434" y="82195"/>
                  </a:cubicBezTo>
                  <a:cubicBezTo>
                    <a:pt x="49771" y="80185"/>
                    <a:pt x="47830" y="78660"/>
                    <a:pt x="45265" y="78036"/>
                  </a:cubicBezTo>
                  <a:cubicBezTo>
                    <a:pt x="43740" y="77689"/>
                    <a:pt x="42284" y="77273"/>
                    <a:pt x="40898" y="76719"/>
                  </a:cubicBezTo>
                  <a:cubicBezTo>
                    <a:pt x="39234" y="76164"/>
                    <a:pt x="37571" y="75610"/>
                    <a:pt x="35838" y="75194"/>
                  </a:cubicBezTo>
                  <a:cubicBezTo>
                    <a:pt x="33550" y="74570"/>
                    <a:pt x="31332" y="73600"/>
                    <a:pt x="29114" y="72698"/>
                  </a:cubicBezTo>
                  <a:cubicBezTo>
                    <a:pt x="27727" y="72144"/>
                    <a:pt x="26341" y="71520"/>
                    <a:pt x="25024" y="70688"/>
                  </a:cubicBezTo>
                  <a:cubicBezTo>
                    <a:pt x="24469" y="70342"/>
                    <a:pt x="23915" y="70134"/>
                    <a:pt x="23360" y="69787"/>
                  </a:cubicBezTo>
                  <a:cubicBezTo>
                    <a:pt x="22615" y="69477"/>
                    <a:pt x="21870" y="69222"/>
                    <a:pt x="21075" y="69222"/>
                  </a:cubicBezTo>
                  <a:cubicBezTo>
                    <a:pt x="20983" y="69222"/>
                    <a:pt x="20890" y="69225"/>
                    <a:pt x="20796" y="69232"/>
                  </a:cubicBezTo>
                  <a:cubicBezTo>
                    <a:pt x="20730" y="69238"/>
                    <a:pt x="20665" y="69241"/>
                    <a:pt x="20602" y="69241"/>
                  </a:cubicBezTo>
                  <a:cubicBezTo>
                    <a:pt x="19937" y="69241"/>
                    <a:pt x="19431" y="68919"/>
                    <a:pt x="18924" y="68539"/>
                  </a:cubicBezTo>
                  <a:cubicBezTo>
                    <a:pt x="18023" y="67777"/>
                    <a:pt x="17399" y="66806"/>
                    <a:pt x="16636" y="65975"/>
                  </a:cubicBezTo>
                  <a:cubicBezTo>
                    <a:pt x="15943" y="65143"/>
                    <a:pt x="15389" y="64172"/>
                    <a:pt x="14557" y="63340"/>
                  </a:cubicBezTo>
                  <a:cubicBezTo>
                    <a:pt x="14141" y="62924"/>
                    <a:pt x="13933" y="62231"/>
                    <a:pt x="13656" y="61677"/>
                  </a:cubicBezTo>
                  <a:cubicBezTo>
                    <a:pt x="12963" y="59944"/>
                    <a:pt x="12131" y="58211"/>
                    <a:pt x="11230" y="56547"/>
                  </a:cubicBezTo>
                  <a:cubicBezTo>
                    <a:pt x="10744" y="55646"/>
                    <a:pt x="10328" y="54676"/>
                    <a:pt x="9913" y="53705"/>
                  </a:cubicBezTo>
                  <a:cubicBezTo>
                    <a:pt x="9843" y="53497"/>
                    <a:pt x="9774" y="53220"/>
                    <a:pt x="9774" y="53012"/>
                  </a:cubicBezTo>
                  <a:cubicBezTo>
                    <a:pt x="9913" y="52249"/>
                    <a:pt x="9982" y="51418"/>
                    <a:pt x="10190" y="50724"/>
                  </a:cubicBezTo>
                  <a:cubicBezTo>
                    <a:pt x="10536" y="49685"/>
                    <a:pt x="10606" y="48576"/>
                    <a:pt x="10398" y="47536"/>
                  </a:cubicBezTo>
                  <a:cubicBezTo>
                    <a:pt x="10328" y="46912"/>
                    <a:pt x="10467" y="46427"/>
                    <a:pt x="10814" y="45872"/>
                  </a:cubicBezTo>
                  <a:cubicBezTo>
                    <a:pt x="11230" y="45110"/>
                    <a:pt x="11853" y="44347"/>
                    <a:pt x="12131" y="43446"/>
                  </a:cubicBezTo>
                  <a:cubicBezTo>
                    <a:pt x="12200" y="43030"/>
                    <a:pt x="12408" y="42683"/>
                    <a:pt x="12685" y="42406"/>
                  </a:cubicBezTo>
                  <a:cubicBezTo>
                    <a:pt x="13309" y="41158"/>
                    <a:pt x="13517" y="39772"/>
                    <a:pt x="13794" y="38386"/>
                  </a:cubicBezTo>
                  <a:cubicBezTo>
                    <a:pt x="14210" y="36306"/>
                    <a:pt x="14557" y="34227"/>
                    <a:pt x="14696" y="32147"/>
                  </a:cubicBezTo>
                  <a:cubicBezTo>
                    <a:pt x="14765" y="31177"/>
                    <a:pt x="14973" y="30206"/>
                    <a:pt x="15527" y="29374"/>
                  </a:cubicBezTo>
                  <a:cubicBezTo>
                    <a:pt x="15597" y="29236"/>
                    <a:pt x="15735" y="29097"/>
                    <a:pt x="15943" y="29097"/>
                  </a:cubicBezTo>
                  <a:cubicBezTo>
                    <a:pt x="16013" y="29166"/>
                    <a:pt x="16151" y="29236"/>
                    <a:pt x="16221" y="29374"/>
                  </a:cubicBezTo>
                  <a:cubicBezTo>
                    <a:pt x="16914" y="31038"/>
                    <a:pt x="17746" y="32632"/>
                    <a:pt x="18439" y="34296"/>
                  </a:cubicBezTo>
                  <a:cubicBezTo>
                    <a:pt x="19617" y="37277"/>
                    <a:pt x="21142" y="40119"/>
                    <a:pt x="23083" y="42683"/>
                  </a:cubicBezTo>
                  <a:cubicBezTo>
                    <a:pt x="24331" y="44347"/>
                    <a:pt x="25371" y="46080"/>
                    <a:pt x="26549" y="47674"/>
                  </a:cubicBezTo>
                  <a:cubicBezTo>
                    <a:pt x="27797" y="49407"/>
                    <a:pt x="28906" y="51210"/>
                    <a:pt x="30361" y="52804"/>
                  </a:cubicBezTo>
                  <a:cubicBezTo>
                    <a:pt x="30639" y="53151"/>
                    <a:pt x="30916" y="53497"/>
                    <a:pt x="31263" y="53844"/>
                  </a:cubicBezTo>
                  <a:cubicBezTo>
                    <a:pt x="32718" y="55369"/>
                    <a:pt x="34174" y="56894"/>
                    <a:pt x="35699" y="58349"/>
                  </a:cubicBezTo>
                  <a:cubicBezTo>
                    <a:pt x="37709" y="60221"/>
                    <a:pt x="39858" y="62023"/>
                    <a:pt x="42146" y="63548"/>
                  </a:cubicBezTo>
                  <a:cubicBezTo>
                    <a:pt x="43047" y="64034"/>
                    <a:pt x="43948" y="64519"/>
                    <a:pt x="44849" y="65004"/>
                  </a:cubicBezTo>
                  <a:cubicBezTo>
                    <a:pt x="45787" y="65473"/>
                    <a:pt x="46823" y="65644"/>
                    <a:pt x="47875" y="65644"/>
                  </a:cubicBezTo>
                  <a:cubicBezTo>
                    <a:pt x="48067" y="65644"/>
                    <a:pt x="48261" y="65639"/>
                    <a:pt x="48454" y="65628"/>
                  </a:cubicBezTo>
                  <a:cubicBezTo>
                    <a:pt x="49285" y="65628"/>
                    <a:pt x="49979" y="65281"/>
                    <a:pt x="50533" y="64657"/>
                  </a:cubicBezTo>
                  <a:cubicBezTo>
                    <a:pt x="51018" y="64034"/>
                    <a:pt x="51504" y="63271"/>
                    <a:pt x="51573" y="62439"/>
                  </a:cubicBezTo>
                  <a:cubicBezTo>
                    <a:pt x="51850" y="60568"/>
                    <a:pt x="51642" y="58696"/>
                    <a:pt x="50602" y="57032"/>
                  </a:cubicBezTo>
                  <a:cubicBezTo>
                    <a:pt x="49840" y="55785"/>
                    <a:pt x="48800" y="54884"/>
                    <a:pt x="47691" y="54052"/>
                  </a:cubicBezTo>
                  <a:cubicBezTo>
                    <a:pt x="45889" y="52804"/>
                    <a:pt x="44156" y="51418"/>
                    <a:pt x="42215" y="50378"/>
                  </a:cubicBezTo>
                  <a:cubicBezTo>
                    <a:pt x="39858" y="49130"/>
                    <a:pt x="37640" y="47605"/>
                    <a:pt x="35422" y="46080"/>
                  </a:cubicBezTo>
                  <a:cubicBezTo>
                    <a:pt x="34105" y="45179"/>
                    <a:pt x="32788" y="44278"/>
                    <a:pt x="31401" y="43446"/>
                  </a:cubicBezTo>
                  <a:cubicBezTo>
                    <a:pt x="29044" y="41990"/>
                    <a:pt x="27034" y="40188"/>
                    <a:pt x="25717" y="37762"/>
                  </a:cubicBezTo>
                  <a:cubicBezTo>
                    <a:pt x="25093" y="36514"/>
                    <a:pt x="24400" y="35336"/>
                    <a:pt x="23707" y="34157"/>
                  </a:cubicBezTo>
                  <a:cubicBezTo>
                    <a:pt x="22806" y="32563"/>
                    <a:pt x="21905" y="30899"/>
                    <a:pt x="20934" y="29305"/>
                  </a:cubicBezTo>
                  <a:cubicBezTo>
                    <a:pt x="20380" y="28335"/>
                    <a:pt x="20102" y="27225"/>
                    <a:pt x="19894" y="26047"/>
                  </a:cubicBezTo>
                  <a:cubicBezTo>
                    <a:pt x="19686" y="24591"/>
                    <a:pt x="20033" y="23205"/>
                    <a:pt x="20934" y="22027"/>
                  </a:cubicBezTo>
                  <a:cubicBezTo>
                    <a:pt x="21211" y="21680"/>
                    <a:pt x="21489" y="21264"/>
                    <a:pt x="21835" y="20987"/>
                  </a:cubicBezTo>
                  <a:cubicBezTo>
                    <a:pt x="23083" y="19947"/>
                    <a:pt x="23846" y="18561"/>
                    <a:pt x="24261" y="17036"/>
                  </a:cubicBezTo>
                  <a:cubicBezTo>
                    <a:pt x="24608" y="16065"/>
                    <a:pt x="25093" y="15303"/>
                    <a:pt x="25925" y="14679"/>
                  </a:cubicBezTo>
                  <a:cubicBezTo>
                    <a:pt x="26202" y="14471"/>
                    <a:pt x="26480" y="14124"/>
                    <a:pt x="26757" y="13847"/>
                  </a:cubicBezTo>
                  <a:cubicBezTo>
                    <a:pt x="26870" y="13734"/>
                    <a:pt x="27030" y="13621"/>
                    <a:pt x="27160" y="13621"/>
                  </a:cubicBezTo>
                  <a:cubicBezTo>
                    <a:pt x="27189" y="13621"/>
                    <a:pt x="27217" y="13626"/>
                    <a:pt x="27242" y="13639"/>
                  </a:cubicBezTo>
                  <a:cubicBezTo>
                    <a:pt x="27381" y="13708"/>
                    <a:pt x="27519" y="13916"/>
                    <a:pt x="27519" y="14055"/>
                  </a:cubicBezTo>
                  <a:cubicBezTo>
                    <a:pt x="27658" y="15025"/>
                    <a:pt x="27797" y="15996"/>
                    <a:pt x="27866" y="16966"/>
                  </a:cubicBezTo>
                  <a:cubicBezTo>
                    <a:pt x="27935" y="17659"/>
                    <a:pt x="28074" y="18353"/>
                    <a:pt x="28143" y="19046"/>
                  </a:cubicBezTo>
                  <a:cubicBezTo>
                    <a:pt x="28490" y="22789"/>
                    <a:pt x="29668" y="26324"/>
                    <a:pt x="31055" y="29790"/>
                  </a:cubicBezTo>
                  <a:cubicBezTo>
                    <a:pt x="32649" y="33672"/>
                    <a:pt x="35491" y="36306"/>
                    <a:pt x="39442" y="37623"/>
                  </a:cubicBezTo>
                  <a:cubicBezTo>
                    <a:pt x="39719" y="37762"/>
                    <a:pt x="39997" y="37831"/>
                    <a:pt x="40274" y="37900"/>
                  </a:cubicBezTo>
                  <a:cubicBezTo>
                    <a:pt x="40458" y="37940"/>
                    <a:pt x="40632" y="37959"/>
                    <a:pt x="40797" y="37959"/>
                  </a:cubicBezTo>
                  <a:cubicBezTo>
                    <a:pt x="41503" y="37959"/>
                    <a:pt x="42043" y="37604"/>
                    <a:pt x="42492" y="36930"/>
                  </a:cubicBezTo>
                  <a:cubicBezTo>
                    <a:pt x="43047" y="36098"/>
                    <a:pt x="43255" y="35197"/>
                    <a:pt x="43324" y="34227"/>
                  </a:cubicBezTo>
                  <a:cubicBezTo>
                    <a:pt x="43463" y="32702"/>
                    <a:pt x="43255" y="31177"/>
                    <a:pt x="42839" y="29721"/>
                  </a:cubicBezTo>
                  <a:cubicBezTo>
                    <a:pt x="42076" y="26740"/>
                    <a:pt x="40690" y="24037"/>
                    <a:pt x="39373" y="21333"/>
                  </a:cubicBezTo>
                  <a:cubicBezTo>
                    <a:pt x="37986" y="18561"/>
                    <a:pt x="36600" y="15788"/>
                    <a:pt x="35214" y="13015"/>
                  </a:cubicBezTo>
                  <a:cubicBezTo>
                    <a:pt x="34936" y="12461"/>
                    <a:pt x="34729" y="11906"/>
                    <a:pt x="34521" y="11351"/>
                  </a:cubicBezTo>
                  <a:cubicBezTo>
                    <a:pt x="33966" y="9896"/>
                    <a:pt x="34382" y="8094"/>
                    <a:pt x="35560" y="7123"/>
                  </a:cubicBezTo>
                  <a:cubicBezTo>
                    <a:pt x="36600" y="6222"/>
                    <a:pt x="37709" y="5459"/>
                    <a:pt x="38888" y="4905"/>
                  </a:cubicBezTo>
                  <a:cubicBezTo>
                    <a:pt x="39165" y="4697"/>
                    <a:pt x="39511" y="4628"/>
                    <a:pt x="39789" y="4558"/>
                  </a:cubicBezTo>
                  <a:cubicBezTo>
                    <a:pt x="39956" y="4528"/>
                    <a:pt x="40104" y="4511"/>
                    <a:pt x="40235" y="4511"/>
                  </a:cubicBezTo>
                  <a:cubicBezTo>
                    <a:pt x="40700" y="4511"/>
                    <a:pt x="40959" y="4726"/>
                    <a:pt x="41175" y="5321"/>
                  </a:cubicBezTo>
                  <a:cubicBezTo>
                    <a:pt x="42007" y="7262"/>
                    <a:pt x="42769" y="9272"/>
                    <a:pt x="43532" y="11213"/>
                  </a:cubicBezTo>
                  <a:cubicBezTo>
                    <a:pt x="44294" y="13154"/>
                    <a:pt x="45126" y="15095"/>
                    <a:pt x="45819" y="16966"/>
                  </a:cubicBezTo>
                  <a:cubicBezTo>
                    <a:pt x="47136" y="20224"/>
                    <a:pt x="48246" y="23552"/>
                    <a:pt x="49355" y="26879"/>
                  </a:cubicBezTo>
                  <a:cubicBezTo>
                    <a:pt x="50394" y="30206"/>
                    <a:pt x="51504" y="33464"/>
                    <a:pt x="52613" y="36722"/>
                  </a:cubicBezTo>
                  <a:cubicBezTo>
                    <a:pt x="53444" y="39426"/>
                    <a:pt x="54623" y="41990"/>
                    <a:pt x="55593" y="44624"/>
                  </a:cubicBezTo>
                  <a:cubicBezTo>
                    <a:pt x="56079" y="45941"/>
                    <a:pt x="56564" y="47328"/>
                    <a:pt x="57049" y="48645"/>
                  </a:cubicBezTo>
                  <a:cubicBezTo>
                    <a:pt x="58158" y="52041"/>
                    <a:pt x="59337" y="55438"/>
                    <a:pt x="60446" y="58904"/>
                  </a:cubicBezTo>
                  <a:cubicBezTo>
                    <a:pt x="61624" y="62578"/>
                    <a:pt x="62733" y="66390"/>
                    <a:pt x="63704" y="70134"/>
                  </a:cubicBezTo>
                  <a:cubicBezTo>
                    <a:pt x="65090" y="75610"/>
                    <a:pt x="66754" y="81017"/>
                    <a:pt x="68764" y="86354"/>
                  </a:cubicBezTo>
                  <a:cubicBezTo>
                    <a:pt x="69249" y="87671"/>
                    <a:pt x="69665" y="89058"/>
                    <a:pt x="70150" y="90444"/>
                  </a:cubicBezTo>
                  <a:cubicBezTo>
                    <a:pt x="71952" y="95227"/>
                    <a:pt x="73547" y="100149"/>
                    <a:pt x="75210" y="105001"/>
                  </a:cubicBezTo>
                  <a:cubicBezTo>
                    <a:pt x="76042" y="107427"/>
                    <a:pt x="76943" y="109784"/>
                    <a:pt x="77914" y="112141"/>
                  </a:cubicBezTo>
                  <a:cubicBezTo>
                    <a:pt x="79231" y="115399"/>
                    <a:pt x="80409" y="118657"/>
                    <a:pt x="81726" y="121915"/>
                  </a:cubicBezTo>
                  <a:cubicBezTo>
                    <a:pt x="82489" y="123786"/>
                    <a:pt x="83390" y="125588"/>
                    <a:pt x="84291" y="127391"/>
                  </a:cubicBezTo>
                  <a:cubicBezTo>
                    <a:pt x="85331" y="129262"/>
                    <a:pt x="86232" y="131065"/>
                    <a:pt x="87341" y="132867"/>
                  </a:cubicBezTo>
                  <a:cubicBezTo>
                    <a:pt x="87549" y="133214"/>
                    <a:pt x="87480" y="133491"/>
                    <a:pt x="87133" y="133629"/>
                  </a:cubicBezTo>
                  <a:cubicBezTo>
                    <a:pt x="85192" y="134600"/>
                    <a:pt x="84291" y="136402"/>
                    <a:pt x="83529" y="138204"/>
                  </a:cubicBezTo>
                  <a:cubicBezTo>
                    <a:pt x="82835" y="139660"/>
                    <a:pt x="82419" y="141254"/>
                    <a:pt x="81865" y="142779"/>
                  </a:cubicBezTo>
                  <a:cubicBezTo>
                    <a:pt x="81380" y="144166"/>
                    <a:pt x="80756" y="145483"/>
                    <a:pt x="79647" y="146523"/>
                  </a:cubicBezTo>
                  <a:cubicBezTo>
                    <a:pt x="79300" y="146869"/>
                    <a:pt x="79092" y="147285"/>
                    <a:pt x="79023" y="147770"/>
                  </a:cubicBezTo>
                  <a:cubicBezTo>
                    <a:pt x="79092" y="147909"/>
                    <a:pt x="79231" y="148117"/>
                    <a:pt x="79300" y="148325"/>
                  </a:cubicBezTo>
                  <a:cubicBezTo>
                    <a:pt x="79508" y="148117"/>
                    <a:pt x="79647" y="147840"/>
                    <a:pt x="79855" y="147632"/>
                  </a:cubicBezTo>
                  <a:cubicBezTo>
                    <a:pt x="81172" y="146384"/>
                    <a:pt x="82142" y="144790"/>
                    <a:pt x="82835" y="143057"/>
                  </a:cubicBezTo>
                  <a:cubicBezTo>
                    <a:pt x="83113" y="142294"/>
                    <a:pt x="83390" y="141532"/>
                    <a:pt x="83667" y="140700"/>
                  </a:cubicBezTo>
                  <a:cubicBezTo>
                    <a:pt x="84222" y="138898"/>
                    <a:pt x="85123" y="137303"/>
                    <a:pt x="86301" y="135778"/>
                  </a:cubicBezTo>
                  <a:cubicBezTo>
                    <a:pt x="86648" y="135362"/>
                    <a:pt x="86994" y="135016"/>
                    <a:pt x="87410" y="134739"/>
                  </a:cubicBezTo>
                  <a:cubicBezTo>
                    <a:pt x="87699" y="134594"/>
                    <a:pt x="87976" y="134522"/>
                    <a:pt x="88246" y="134522"/>
                  </a:cubicBezTo>
                  <a:cubicBezTo>
                    <a:pt x="88623" y="134522"/>
                    <a:pt x="88987" y="134663"/>
                    <a:pt x="89351" y="134946"/>
                  </a:cubicBezTo>
                  <a:cubicBezTo>
                    <a:pt x="90045" y="135570"/>
                    <a:pt x="90460" y="136333"/>
                    <a:pt x="90460" y="137234"/>
                  </a:cubicBezTo>
                  <a:cubicBezTo>
                    <a:pt x="90391" y="137511"/>
                    <a:pt x="90460" y="137719"/>
                    <a:pt x="90391" y="137927"/>
                  </a:cubicBezTo>
                  <a:cubicBezTo>
                    <a:pt x="90252" y="139452"/>
                    <a:pt x="90668" y="140839"/>
                    <a:pt x="91500" y="142156"/>
                  </a:cubicBezTo>
                  <a:cubicBezTo>
                    <a:pt x="92055" y="142987"/>
                    <a:pt x="92540" y="143889"/>
                    <a:pt x="92887" y="144859"/>
                  </a:cubicBezTo>
                  <a:cubicBezTo>
                    <a:pt x="93095" y="145344"/>
                    <a:pt x="93372" y="145829"/>
                    <a:pt x="93718" y="146245"/>
                  </a:cubicBezTo>
                  <a:cubicBezTo>
                    <a:pt x="94481" y="147285"/>
                    <a:pt x="95313" y="148325"/>
                    <a:pt x="96006" y="149365"/>
                  </a:cubicBezTo>
                  <a:cubicBezTo>
                    <a:pt x="97808" y="151999"/>
                    <a:pt x="100234" y="153732"/>
                    <a:pt x="103354" y="154425"/>
                  </a:cubicBezTo>
                  <a:cubicBezTo>
                    <a:pt x="104116" y="154564"/>
                    <a:pt x="104879" y="154702"/>
                    <a:pt x="105641" y="154980"/>
                  </a:cubicBezTo>
                  <a:cubicBezTo>
                    <a:pt x="105927" y="155075"/>
                    <a:pt x="106204" y="155121"/>
                    <a:pt x="106476" y="155121"/>
                  </a:cubicBezTo>
                  <a:cubicBezTo>
                    <a:pt x="106996" y="155121"/>
                    <a:pt x="107497" y="154952"/>
                    <a:pt x="107998" y="154633"/>
                  </a:cubicBezTo>
                  <a:cubicBezTo>
                    <a:pt x="108691" y="154217"/>
                    <a:pt x="109315" y="153870"/>
                    <a:pt x="110008" y="153385"/>
                  </a:cubicBezTo>
                  <a:cubicBezTo>
                    <a:pt x="110840" y="152831"/>
                    <a:pt x="111741" y="152553"/>
                    <a:pt x="112712" y="152484"/>
                  </a:cubicBezTo>
                  <a:cubicBezTo>
                    <a:pt x="114375" y="152276"/>
                    <a:pt x="116108" y="152137"/>
                    <a:pt x="117772" y="151860"/>
                  </a:cubicBezTo>
                  <a:cubicBezTo>
                    <a:pt x="118673" y="151722"/>
                    <a:pt x="119574" y="151583"/>
                    <a:pt x="120406" y="151167"/>
                  </a:cubicBezTo>
                  <a:cubicBezTo>
                    <a:pt x="122971" y="150197"/>
                    <a:pt x="125189" y="148602"/>
                    <a:pt x="127476" y="147077"/>
                  </a:cubicBezTo>
                  <a:cubicBezTo>
                    <a:pt x="129001" y="146037"/>
                    <a:pt x="130041" y="144651"/>
                    <a:pt x="130804" y="142987"/>
                  </a:cubicBezTo>
                  <a:cubicBezTo>
                    <a:pt x="131150" y="142156"/>
                    <a:pt x="131566" y="141254"/>
                    <a:pt x="131843" y="140423"/>
                  </a:cubicBezTo>
                  <a:cubicBezTo>
                    <a:pt x="132259" y="139314"/>
                    <a:pt x="132883" y="138412"/>
                    <a:pt x="133854" y="137650"/>
                  </a:cubicBezTo>
                  <a:cubicBezTo>
                    <a:pt x="134062" y="137511"/>
                    <a:pt x="134270" y="137303"/>
                    <a:pt x="134478" y="137165"/>
                  </a:cubicBezTo>
                  <a:cubicBezTo>
                    <a:pt x="134893" y="136818"/>
                    <a:pt x="134893" y="136541"/>
                    <a:pt x="134547" y="136194"/>
                  </a:cubicBezTo>
                  <a:cubicBezTo>
                    <a:pt x="134339" y="136056"/>
                    <a:pt x="134131" y="135848"/>
                    <a:pt x="133854" y="135709"/>
                  </a:cubicBezTo>
                  <a:cubicBezTo>
                    <a:pt x="133034" y="135364"/>
                    <a:pt x="132187" y="135099"/>
                    <a:pt x="131330" y="135099"/>
                  </a:cubicBezTo>
                  <a:cubicBezTo>
                    <a:pt x="130810" y="135099"/>
                    <a:pt x="130287" y="135196"/>
                    <a:pt x="129764" y="135432"/>
                  </a:cubicBezTo>
                  <a:cubicBezTo>
                    <a:pt x="129556" y="135570"/>
                    <a:pt x="129348" y="135640"/>
                    <a:pt x="129140" y="135778"/>
                  </a:cubicBezTo>
                  <a:cubicBezTo>
                    <a:pt x="128451" y="136008"/>
                    <a:pt x="127809" y="136143"/>
                    <a:pt x="127137" y="136143"/>
                  </a:cubicBezTo>
                  <a:cubicBezTo>
                    <a:pt x="126997" y="136143"/>
                    <a:pt x="126857" y="136137"/>
                    <a:pt x="126714" y="136125"/>
                  </a:cubicBezTo>
                  <a:cubicBezTo>
                    <a:pt x="125327" y="135917"/>
                    <a:pt x="123941" y="135778"/>
                    <a:pt x="122555" y="135570"/>
                  </a:cubicBezTo>
                  <a:cubicBezTo>
                    <a:pt x="121515" y="135362"/>
                    <a:pt x="120475" y="135016"/>
                    <a:pt x="119435" y="134531"/>
                  </a:cubicBezTo>
                  <a:cubicBezTo>
                    <a:pt x="117633" y="133699"/>
                    <a:pt x="116108" y="132382"/>
                    <a:pt x="114583" y="131134"/>
                  </a:cubicBezTo>
                  <a:cubicBezTo>
                    <a:pt x="114306" y="130857"/>
                    <a:pt x="114375" y="130649"/>
                    <a:pt x="114722" y="130510"/>
                  </a:cubicBezTo>
                  <a:cubicBezTo>
                    <a:pt x="115692" y="130163"/>
                    <a:pt x="116663" y="130094"/>
                    <a:pt x="117564" y="129956"/>
                  </a:cubicBezTo>
                  <a:cubicBezTo>
                    <a:pt x="118817" y="129683"/>
                    <a:pt x="120071" y="129496"/>
                    <a:pt x="121358" y="129496"/>
                  </a:cubicBezTo>
                  <a:cubicBezTo>
                    <a:pt x="121708" y="129496"/>
                    <a:pt x="122061" y="129510"/>
                    <a:pt x="122416" y="129540"/>
                  </a:cubicBezTo>
                  <a:cubicBezTo>
                    <a:pt x="122901" y="129540"/>
                    <a:pt x="123387" y="129609"/>
                    <a:pt x="123872" y="129817"/>
                  </a:cubicBezTo>
                  <a:cubicBezTo>
                    <a:pt x="125674" y="130787"/>
                    <a:pt x="127476" y="131689"/>
                    <a:pt x="129279" y="132590"/>
                  </a:cubicBezTo>
                  <a:cubicBezTo>
                    <a:pt x="129764" y="132798"/>
                    <a:pt x="130249" y="133144"/>
                    <a:pt x="130734" y="133352"/>
                  </a:cubicBezTo>
                  <a:cubicBezTo>
                    <a:pt x="131497" y="133699"/>
                    <a:pt x="132190" y="134045"/>
                    <a:pt x="132814" y="134531"/>
                  </a:cubicBezTo>
                  <a:cubicBezTo>
                    <a:pt x="133230" y="134808"/>
                    <a:pt x="133784" y="135016"/>
                    <a:pt x="134270" y="135224"/>
                  </a:cubicBezTo>
                  <a:cubicBezTo>
                    <a:pt x="134668" y="135343"/>
                    <a:pt x="135010" y="135406"/>
                    <a:pt x="135312" y="135406"/>
                  </a:cubicBezTo>
                  <a:cubicBezTo>
                    <a:pt x="136060" y="135406"/>
                    <a:pt x="136568" y="135023"/>
                    <a:pt x="137112" y="134184"/>
                  </a:cubicBezTo>
                  <a:cubicBezTo>
                    <a:pt x="137943" y="132936"/>
                    <a:pt x="138914" y="131619"/>
                    <a:pt x="139884" y="130441"/>
                  </a:cubicBezTo>
                  <a:cubicBezTo>
                    <a:pt x="140508" y="129609"/>
                    <a:pt x="141063" y="128777"/>
                    <a:pt x="141548" y="127876"/>
                  </a:cubicBezTo>
                  <a:cubicBezTo>
                    <a:pt x="141895" y="127183"/>
                    <a:pt x="142172" y="126559"/>
                    <a:pt x="142310" y="125796"/>
                  </a:cubicBezTo>
                  <a:cubicBezTo>
                    <a:pt x="142449" y="124826"/>
                    <a:pt x="142588" y="123786"/>
                    <a:pt x="142588" y="122816"/>
                  </a:cubicBezTo>
                  <a:cubicBezTo>
                    <a:pt x="142657" y="121221"/>
                    <a:pt x="143142" y="119904"/>
                    <a:pt x="144182" y="118726"/>
                  </a:cubicBezTo>
                  <a:cubicBezTo>
                    <a:pt x="145984" y="116646"/>
                    <a:pt x="147024" y="114151"/>
                    <a:pt x="147787" y="111517"/>
                  </a:cubicBezTo>
                  <a:cubicBezTo>
                    <a:pt x="147856" y="111101"/>
                    <a:pt x="147925" y="110616"/>
                    <a:pt x="147856" y="110130"/>
                  </a:cubicBezTo>
                  <a:cubicBezTo>
                    <a:pt x="147805" y="109671"/>
                    <a:pt x="147565" y="109399"/>
                    <a:pt x="147193" y="109399"/>
                  </a:cubicBezTo>
                  <a:cubicBezTo>
                    <a:pt x="147061" y="109399"/>
                    <a:pt x="146911" y="109434"/>
                    <a:pt x="146747" y="109507"/>
                  </a:cubicBezTo>
                  <a:cubicBezTo>
                    <a:pt x="145846" y="109853"/>
                    <a:pt x="145014" y="110338"/>
                    <a:pt x="144182" y="110893"/>
                  </a:cubicBezTo>
                  <a:cubicBezTo>
                    <a:pt x="142310" y="112071"/>
                    <a:pt x="140508" y="113388"/>
                    <a:pt x="138429" y="114428"/>
                  </a:cubicBezTo>
                  <a:cubicBezTo>
                    <a:pt x="136557" y="115329"/>
                    <a:pt x="134755" y="116438"/>
                    <a:pt x="132745" y="117201"/>
                  </a:cubicBezTo>
                  <a:cubicBezTo>
                    <a:pt x="129833" y="118310"/>
                    <a:pt x="126922" y="119488"/>
                    <a:pt x="123733" y="119627"/>
                  </a:cubicBezTo>
                  <a:cubicBezTo>
                    <a:pt x="123246" y="119749"/>
                    <a:pt x="122759" y="119799"/>
                    <a:pt x="122273" y="119799"/>
                  </a:cubicBezTo>
                  <a:cubicBezTo>
                    <a:pt x="121101" y="119799"/>
                    <a:pt x="119939" y="119505"/>
                    <a:pt x="118812" y="119211"/>
                  </a:cubicBezTo>
                  <a:cubicBezTo>
                    <a:pt x="118257" y="119073"/>
                    <a:pt x="117702" y="118795"/>
                    <a:pt x="117217" y="118449"/>
                  </a:cubicBezTo>
                  <a:cubicBezTo>
                    <a:pt x="116940" y="118310"/>
                    <a:pt x="116732" y="118102"/>
                    <a:pt x="116524" y="117825"/>
                  </a:cubicBezTo>
                  <a:cubicBezTo>
                    <a:pt x="116039" y="117270"/>
                    <a:pt x="115970" y="116785"/>
                    <a:pt x="116455" y="116161"/>
                  </a:cubicBezTo>
                  <a:cubicBezTo>
                    <a:pt x="117356" y="114983"/>
                    <a:pt x="118396" y="113874"/>
                    <a:pt x="119851" y="113319"/>
                  </a:cubicBezTo>
                  <a:cubicBezTo>
                    <a:pt x="122000" y="112557"/>
                    <a:pt x="124149" y="111863"/>
                    <a:pt x="126367" y="111378"/>
                  </a:cubicBezTo>
                  <a:cubicBezTo>
                    <a:pt x="128932" y="110824"/>
                    <a:pt x="131497" y="110408"/>
                    <a:pt x="134131" y="109922"/>
                  </a:cubicBezTo>
                  <a:cubicBezTo>
                    <a:pt x="134755" y="109853"/>
                    <a:pt x="135448" y="109715"/>
                    <a:pt x="136141" y="109576"/>
                  </a:cubicBezTo>
                  <a:cubicBezTo>
                    <a:pt x="137528" y="109299"/>
                    <a:pt x="138914" y="109091"/>
                    <a:pt x="140370" y="109091"/>
                  </a:cubicBezTo>
                  <a:cubicBezTo>
                    <a:pt x="141687" y="109091"/>
                    <a:pt x="142657" y="108605"/>
                    <a:pt x="143281" y="107427"/>
                  </a:cubicBezTo>
                  <a:cubicBezTo>
                    <a:pt x="144043" y="106110"/>
                    <a:pt x="144529" y="104793"/>
                    <a:pt x="144806" y="103407"/>
                  </a:cubicBezTo>
                  <a:cubicBezTo>
                    <a:pt x="145291" y="100564"/>
                    <a:pt x="145707" y="97792"/>
                    <a:pt x="146192" y="94950"/>
                  </a:cubicBezTo>
                  <a:cubicBezTo>
                    <a:pt x="146192" y="94811"/>
                    <a:pt x="146192" y="94672"/>
                    <a:pt x="146192" y="94534"/>
                  </a:cubicBezTo>
                  <a:cubicBezTo>
                    <a:pt x="146331" y="93425"/>
                    <a:pt x="146192" y="92316"/>
                    <a:pt x="145846" y="91276"/>
                  </a:cubicBezTo>
                  <a:cubicBezTo>
                    <a:pt x="145568" y="90513"/>
                    <a:pt x="145638" y="89820"/>
                    <a:pt x="146054" y="89196"/>
                  </a:cubicBezTo>
                  <a:cubicBezTo>
                    <a:pt x="146192" y="88988"/>
                    <a:pt x="146262" y="88850"/>
                    <a:pt x="146331" y="88711"/>
                  </a:cubicBezTo>
                  <a:lnTo>
                    <a:pt x="146262" y="88572"/>
                  </a:lnTo>
                  <a:cubicBezTo>
                    <a:pt x="147995" y="85800"/>
                    <a:pt x="148410" y="82819"/>
                    <a:pt x="147925" y="79630"/>
                  </a:cubicBezTo>
                  <a:cubicBezTo>
                    <a:pt x="147856" y="78798"/>
                    <a:pt x="147648" y="77897"/>
                    <a:pt x="147579" y="77065"/>
                  </a:cubicBezTo>
                  <a:cubicBezTo>
                    <a:pt x="147509" y="75679"/>
                    <a:pt x="147232" y="74293"/>
                    <a:pt x="146747" y="73045"/>
                  </a:cubicBezTo>
                  <a:cubicBezTo>
                    <a:pt x="146123" y="71381"/>
                    <a:pt x="145360" y="69787"/>
                    <a:pt x="144945" y="68054"/>
                  </a:cubicBezTo>
                  <a:cubicBezTo>
                    <a:pt x="144875" y="67777"/>
                    <a:pt x="144737" y="67569"/>
                    <a:pt x="144390" y="67569"/>
                  </a:cubicBezTo>
                  <a:cubicBezTo>
                    <a:pt x="144354" y="67560"/>
                    <a:pt x="144318" y="67555"/>
                    <a:pt x="144284" y="67555"/>
                  </a:cubicBezTo>
                  <a:cubicBezTo>
                    <a:pt x="144058" y="67555"/>
                    <a:pt x="143877" y="67744"/>
                    <a:pt x="143697" y="67985"/>
                  </a:cubicBezTo>
                  <a:cubicBezTo>
                    <a:pt x="143628" y="68054"/>
                    <a:pt x="143628" y="68193"/>
                    <a:pt x="143558" y="68331"/>
                  </a:cubicBezTo>
                  <a:cubicBezTo>
                    <a:pt x="143142" y="69232"/>
                    <a:pt x="142726" y="70064"/>
                    <a:pt x="142380" y="70965"/>
                  </a:cubicBezTo>
                  <a:cubicBezTo>
                    <a:pt x="142033" y="71797"/>
                    <a:pt x="141617" y="72560"/>
                    <a:pt x="141063" y="73253"/>
                  </a:cubicBezTo>
                  <a:cubicBezTo>
                    <a:pt x="140092" y="74501"/>
                    <a:pt x="139122" y="75818"/>
                    <a:pt x="138221" y="77135"/>
                  </a:cubicBezTo>
                  <a:cubicBezTo>
                    <a:pt x="137528" y="78105"/>
                    <a:pt x="136765" y="79076"/>
                    <a:pt x="136003" y="79977"/>
                  </a:cubicBezTo>
                  <a:cubicBezTo>
                    <a:pt x="134755" y="81294"/>
                    <a:pt x="133438" y="82611"/>
                    <a:pt x="131982" y="83720"/>
                  </a:cubicBezTo>
                  <a:cubicBezTo>
                    <a:pt x="130180" y="85106"/>
                    <a:pt x="128447" y="86493"/>
                    <a:pt x="126437" y="87602"/>
                  </a:cubicBezTo>
                  <a:cubicBezTo>
                    <a:pt x="124565" y="88572"/>
                    <a:pt x="122763" y="89751"/>
                    <a:pt x="121168" y="91137"/>
                  </a:cubicBezTo>
                  <a:cubicBezTo>
                    <a:pt x="119851" y="92246"/>
                    <a:pt x="118326" y="93009"/>
                    <a:pt x="116801" y="93841"/>
                  </a:cubicBezTo>
                  <a:cubicBezTo>
                    <a:pt x="115970" y="94326"/>
                    <a:pt x="115068" y="94672"/>
                    <a:pt x="114167" y="94950"/>
                  </a:cubicBezTo>
                  <a:cubicBezTo>
                    <a:pt x="113812" y="95051"/>
                    <a:pt x="113457" y="95116"/>
                    <a:pt x="113074" y="95116"/>
                  </a:cubicBezTo>
                  <a:cubicBezTo>
                    <a:pt x="112934" y="95116"/>
                    <a:pt x="112791" y="95107"/>
                    <a:pt x="112642" y="95088"/>
                  </a:cubicBezTo>
                  <a:cubicBezTo>
                    <a:pt x="112434" y="95019"/>
                    <a:pt x="112296" y="94811"/>
                    <a:pt x="112365" y="94534"/>
                  </a:cubicBezTo>
                  <a:cubicBezTo>
                    <a:pt x="112642" y="93702"/>
                    <a:pt x="113127" y="93009"/>
                    <a:pt x="113682" y="92316"/>
                  </a:cubicBezTo>
                  <a:cubicBezTo>
                    <a:pt x="114375" y="91553"/>
                    <a:pt x="115138" y="90791"/>
                    <a:pt x="115970" y="90167"/>
                  </a:cubicBezTo>
                  <a:cubicBezTo>
                    <a:pt x="117148" y="89335"/>
                    <a:pt x="118188" y="88364"/>
                    <a:pt x="119227" y="87325"/>
                  </a:cubicBezTo>
                  <a:cubicBezTo>
                    <a:pt x="119782" y="86770"/>
                    <a:pt x="120406" y="86216"/>
                    <a:pt x="121030" y="85661"/>
                  </a:cubicBezTo>
                  <a:cubicBezTo>
                    <a:pt x="122416" y="84344"/>
                    <a:pt x="123872" y="83096"/>
                    <a:pt x="125327" y="81779"/>
                  </a:cubicBezTo>
                  <a:cubicBezTo>
                    <a:pt x="125743" y="81363"/>
                    <a:pt x="126229" y="81017"/>
                    <a:pt x="126783" y="80739"/>
                  </a:cubicBezTo>
                  <a:cubicBezTo>
                    <a:pt x="127546" y="80323"/>
                    <a:pt x="128239" y="79977"/>
                    <a:pt x="128932" y="79492"/>
                  </a:cubicBezTo>
                  <a:cubicBezTo>
                    <a:pt x="130110" y="78590"/>
                    <a:pt x="131358" y="77828"/>
                    <a:pt x="132606" y="76996"/>
                  </a:cubicBezTo>
                  <a:cubicBezTo>
                    <a:pt x="133923" y="76164"/>
                    <a:pt x="135171" y="75055"/>
                    <a:pt x="136210" y="73877"/>
                  </a:cubicBezTo>
                  <a:cubicBezTo>
                    <a:pt x="136696" y="73322"/>
                    <a:pt x="137181" y="72768"/>
                    <a:pt x="137666" y="72213"/>
                  </a:cubicBezTo>
                  <a:cubicBezTo>
                    <a:pt x="138706" y="71104"/>
                    <a:pt x="139607" y="69856"/>
                    <a:pt x="140439" y="68539"/>
                  </a:cubicBezTo>
                  <a:cubicBezTo>
                    <a:pt x="141271" y="67084"/>
                    <a:pt x="141687" y="65559"/>
                    <a:pt x="141687" y="63826"/>
                  </a:cubicBezTo>
                  <a:cubicBezTo>
                    <a:pt x="141825" y="61954"/>
                    <a:pt x="141271" y="60152"/>
                    <a:pt x="140716" y="58419"/>
                  </a:cubicBezTo>
                  <a:cubicBezTo>
                    <a:pt x="139815" y="55646"/>
                    <a:pt x="138775" y="52873"/>
                    <a:pt x="137805" y="50101"/>
                  </a:cubicBezTo>
                  <a:cubicBezTo>
                    <a:pt x="137528" y="49338"/>
                    <a:pt x="137181" y="48645"/>
                    <a:pt x="136557" y="48090"/>
                  </a:cubicBezTo>
                  <a:cubicBezTo>
                    <a:pt x="136003" y="47605"/>
                    <a:pt x="135725" y="46981"/>
                    <a:pt x="135725" y="46288"/>
                  </a:cubicBezTo>
                  <a:cubicBezTo>
                    <a:pt x="135656" y="44971"/>
                    <a:pt x="135171" y="43862"/>
                    <a:pt x="134478" y="42822"/>
                  </a:cubicBezTo>
                  <a:cubicBezTo>
                    <a:pt x="133507" y="41436"/>
                    <a:pt x="132745" y="39980"/>
                    <a:pt x="132051" y="38524"/>
                  </a:cubicBezTo>
                  <a:cubicBezTo>
                    <a:pt x="131012" y="36445"/>
                    <a:pt x="129417" y="34781"/>
                    <a:pt x="127754" y="33256"/>
                  </a:cubicBezTo>
                  <a:cubicBezTo>
                    <a:pt x="127476" y="32979"/>
                    <a:pt x="127130" y="32771"/>
                    <a:pt x="126645" y="32702"/>
                  </a:cubicBezTo>
                  <a:cubicBezTo>
                    <a:pt x="126592" y="32696"/>
                    <a:pt x="126540" y="32693"/>
                    <a:pt x="126489" y="32693"/>
                  </a:cubicBezTo>
                  <a:cubicBezTo>
                    <a:pt x="125931" y="32693"/>
                    <a:pt x="125460" y="33037"/>
                    <a:pt x="125397" y="33672"/>
                  </a:cubicBezTo>
                  <a:cubicBezTo>
                    <a:pt x="125397" y="34088"/>
                    <a:pt x="125397" y="34504"/>
                    <a:pt x="125466" y="34920"/>
                  </a:cubicBezTo>
                  <a:cubicBezTo>
                    <a:pt x="125674" y="36098"/>
                    <a:pt x="125882" y="37346"/>
                    <a:pt x="126090" y="38594"/>
                  </a:cubicBezTo>
                  <a:cubicBezTo>
                    <a:pt x="126229" y="39426"/>
                    <a:pt x="126229" y="40188"/>
                    <a:pt x="126090" y="41020"/>
                  </a:cubicBezTo>
                  <a:cubicBezTo>
                    <a:pt x="126021" y="41505"/>
                    <a:pt x="126021" y="41990"/>
                    <a:pt x="125951" y="42406"/>
                  </a:cubicBezTo>
                  <a:cubicBezTo>
                    <a:pt x="125743" y="44070"/>
                    <a:pt x="125466" y="45664"/>
                    <a:pt x="124842" y="47258"/>
                  </a:cubicBezTo>
                  <a:cubicBezTo>
                    <a:pt x="123525" y="50516"/>
                    <a:pt x="122139" y="53844"/>
                    <a:pt x="120475" y="56963"/>
                  </a:cubicBezTo>
                  <a:cubicBezTo>
                    <a:pt x="119643" y="58419"/>
                    <a:pt x="118742" y="59874"/>
                    <a:pt x="117702" y="61261"/>
                  </a:cubicBezTo>
                  <a:cubicBezTo>
                    <a:pt x="115970" y="63479"/>
                    <a:pt x="114306" y="65697"/>
                    <a:pt x="112712" y="68054"/>
                  </a:cubicBezTo>
                  <a:cubicBezTo>
                    <a:pt x="112157" y="68817"/>
                    <a:pt x="111672" y="69579"/>
                    <a:pt x="111117" y="70272"/>
                  </a:cubicBezTo>
                  <a:cubicBezTo>
                    <a:pt x="109731" y="72075"/>
                    <a:pt x="108275" y="73808"/>
                    <a:pt x="106820" y="75540"/>
                  </a:cubicBezTo>
                  <a:cubicBezTo>
                    <a:pt x="104948" y="77689"/>
                    <a:pt x="102868" y="79630"/>
                    <a:pt x="100720" y="81502"/>
                  </a:cubicBezTo>
                  <a:cubicBezTo>
                    <a:pt x="100026" y="82056"/>
                    <a:pt x="99333" y="82542"/>
                    <a:pt x="98640" y="83096"/>
                  </a:cubicBezTo>
                  <a:cubicBezTo>
                    <a:pt x="97877" y="83581"/>
                    <a:pt x="97046" y="83928"/>
                    <a:pt x="96214" y="83997"/>
                  </a:cubicBezTo>
                  <a:cubicBezTo>
                    <a:pt x="96100" y="84015"/>
                    <a:pt x="95992" y="84023"/>
                    <a:pt x="95890" y="84023"/>
                  </a:cubicBezTo>
                  <a:cubicBezTo>
                    <a:pt x="95181" y="84023"/>
                    <a:pt x="94749" y="83607"/>
                    <a:pt x="94689" y="82819"/>
                  </a:cubicBezTo>
                  <a:cubicBezTo>
                    <a:pt x="94620" y="82056"/>
                    <a:pt x="94758" y="81363"/>
                    <a:pt x="95035" y="80670"/>
                  </a:cubicBezTo>
                  <a:cubicBezTo>
                    <a:pt x="95659" y="78729"/>
                    <a:pt x="96560" y="76927"/>
                    <a:pt x="97600" y="75194"/>
                  </a:cubicBezTo>
                  <a:cubicBezTo>
                    <a:pt x="97947" y="74639"/>
                    <a:pt x="98363" y="74085"/>
                    <a:pt x="98779" y="73600"/>
                  </a:cubicBezTo>
                  <a:cubicBezTo>
                    <a:pt x="99888" y="72213"/>
                    <a:pt x="101066" y="70896"/>
                    <a:pt x="102175" y="69510"/>
                  </a:cubicBezTo>
                  <a:cubicBezTo>
                    <a:pt x="104116" y="67153"/>
                    <a:pt x="106057" y="64796"/>
                    <a:pt x="108345" y="62717"/>
                  </a:cubicBezTo>
                  <a:cubicBezTo>
                    <a:pt x="110563" y="60706"/>
                    <a:pt x="112365" y="58211"/>
                    <a:pt x="114098" y="55715"/>
                  </a:cubicBezTo>
                  <a:cubicBezTo>
                    <a:pt x="115900" y="53220"/>
                    <a:pt x="117148" y="50447"/>
                    <a:pt x="117841" y="47466"/>
                  </a:cubicBezTo>
                  <a:cubicBezTo>
                    <a:pt x="118465" y="44971"/>
                    <a:pt x="119158" y="42476"/>
                    <a:pt x="120059" y="40049"/>
                  </a:cubicBezTo>
                  <a:cubicBezTo>
                    <a:pt x="120683" y="38316"/>
                    <a:pt x="121099" y="36514"/>
                    <a:pt x="121446" y="34712"/>
                  </a:cubicBezTo>
                  <a:cubicBezTo>
                    <a:pt x="121654" y="33464"/>
                    <a:pt x="121515" y="32216"/>
                    <a:pt x="121030" y="31038"/>
                  </a:cubicBezTo>
                  <a:cubicBezTo>
                    <a:pt x="120337" y="29444"/>
                    <a:pt x="119366" y="27988"/>
                    <a:pt x="118188" y="26671"/>
                  </a:cubicBezTo>
                  <a:cubicBezTo>
                    <a:pt x="117009" y="25423"/>
                    <a:pt x="115831" y="24106"/>
                    <a:pt x="114791" y="22650"/>
                  </a:cubicBezTo>
                  <a:cubicBezTo>
                    <a:pt x="114029" y="21541"/>
                    <a:pt x="113058" y="20709"/>
                    <a:pt x="111602" y="20432"/>
                  </a:cubicBezTo>
                  <a:cubicBezTo>
                    <a:pt x="110909" y="20294"/>
                    <a:pt x="110493" y="19878"/>
                    <a:pt x="110285" y="19184"/>
                  </a:cubicBezTo>
                  <a:cubicBezTo>
                    <a:pt x="110216" y="18977"/>
                    <a:pt x="110147" y="18769"/>
                    <a:pt x="110077" y="18561"/>
                  </a:cubicBezTo>
                  <a:cubicBezTo>
                    <a:pt x="109731" y="17659"/>
                    <a:pt x="109246" y="17036"/>
                    <a:pt x="108414" y="16550"/>
                  </a:cubicBezTo>
                  <a:cubicBezTo>
                    <a:pt x="107443" y="15996"/>
                    <a:pt x="106542" y="15372"/>
                    <a:pt x="105572" y="14887"/>
                  </a:cubicBezTo>
                  <a:cubicBezTo>
                    <a:pt x="103215" y="13847"/>
                    <a:pt x="100927" y="12876"/>
                    <a:pt x="98571" y="11906"/>
                  </a:cubicBezTo>
                  <a:cubicBezTo>
                    <a:pt x="98224" y="11767"/>
                    <a:pt x="97877" y="11629"/>
                    <a:pt x="97531" y="11629"/>
                  </a:cubicBezTo>
                  <a:cubicBezTo>
                    <a:pt x="96838" y="11629"/>
                    <a:pt x="96422" y="11975"/>
                    <a:pt x="96422" y="12599"/>
                  </a:cubicBezTo>
                  <a:cubicBezTo>
                    <a:pt x="96352" y="13154"/>
                    <a:pt x="96352" y="13639"/>
                    <a:pt x="96491" y="14124"/>
                  </a:cubicBezTo>
                  <a:cubicBezTo>
                    <a:pt x="96630" y="14817"/>
                    <a:pt x="96699" y="15511"/>
                    <a:pt x="96630" y="16204"/>
                  </a:cubicBezTo>
                  <a:cubicBezTo>
                    <a:pt x="96630" y="17521"/>
                    <a:pt x="96907" y="18769"/>
                    <a:pt x="97254" y="20016"/>
                  </a:cubicBezTo>
                  <a:cubicBezTo>
                    <a:pt x="97739" y="21611"/>
                    <a:pt x="98155" y="23205"/>
                    <a:pt x="98293" y="24869"/>
                  </a:cubicBezTo>
                  <a:cubicBezTo>
                    <a:pt x="98432" y="26394"/>
                    <a:pt x="98501" y="27919"/>
                    <a:pt x="98363" y="29513"/>
                  </a:cubicBezTo>
                  <a:cubicBezTo>
                    <a:pt x="98224" y="31662"/>
                    <a:pt x="97877" y="33811"/>
                    <a:pt x="97392" y="35890"/>
                  </a:cubicBezTo>
                  <a:cubicBezTo>
                    <a:pt x="96422" y="39772"/>
                    <a:pt x="95313" y="43585"/>
                    <a:pt x="94134" y="47328"/>
                  </a:cubicBezTo>
                  <a:cubicBezTo>
                    <a:pt x="93233" y="50239"/>
                    <a:pt x="91916" y="52873"/>
                    <a:pt x="90045" y="55299"/>
                  </a:cubicBezTo>
                  <a:cubicBezTo>
                    <a:pt x="89767" y="55577"/>
                    <a:pt x="89559" y="55854"/>
                    <a:pt x="89421" y="56201"/>
                  </a:cubicBezTo>
                  <a:cubicBezTo>
                    <a:pt x="88034" y="58349"/>
                    <a:pt x="86440" y="60290"/>
                    <a:pt x="84846" y="62301"/>
                  </a:cubicBezTo>
                  <a:cubicBezTo>
                    <a:pt x="84360" y="62924"/>
                    <a:pt x="83737" y="63410"/>
                    <a:pt x="83113" y="63826"/>
                  </a:cubicBezTo>
                  <a:cubicBezTo>
                    <a:pt x="82835" y="64027"/>
                    <a:pt x="82540" y="64128"/>
                    <a:pt x="82263" y="64128"/>
                  </a:cubicBezTo>
                  <a:cubicBezTo>
                    <a:pt x="81777" y="64128"/>
                    <a:pt x="81348" y="63819"/>
                    <a:pt x="81172" y="63202"/>
                  </a:cubicBezTo>
                  <a:cubicBezTo>
                    <a:pt x="80825" y="62231"/>
                    <a:pt x="80617" y="61261"/>
                    <a:pt x="80825" y="60221"/>
                  </a:cubicBezTo>
                  <a:cubicBezTo>
                    <a:pt x="81380" y="57518"/>
                    <a:pt x="82350" y="55022"/>
                    <a:pt x="83737" y="52665"/>
                  </a:cubicBezTo>
                  <a:cubicBezTo>
                    <a:pt x="85262" y="50031"/>
                    <a:pt x="86925" y="47466"/>
                    <a:pt x="88173" y="44694"/>
                  </a:cubicBezTo>
                  <a:cubicBezTo>
                    <a:pt x="88797" y="43307"/>
                    <a:pt x="89421" y="41921"/>
                    <a:pt x="90045" y="40535"/>
                  </a:cubicBezTo>
                  <a:cubicBezTo>
                    <a:pt x="91570" y="37138"/>
                    <a:pt x="92332" y="33533"/>
                    <a:pt x="92817" y="29860"/>
                  </a:cubicBezTo>
                  <a:cubicBezTo>
                    <a:pt x="93095" y="27433"/>
                    <a:pt x="93441" y="25007"/>
                    <a:pt x="93718" y="22581"/>
                  </a:cubicBezTo>
                  <a:cubicBezTo>
                    <a:pt x="93926" y="21056"/>
                    <a:pt x="94134" y="19531"/>
                    <a:pt x="94204" y="17937"/>
                  </a:cubicBezTo>
                  <a:cubicBezTo>
                    <a:pt x="94273" y="16134"/>
                    <a:pt x="94481" y="14332"/>
                    <a:pt x="94689" y="12599"/>
                  </a:cubicBezTo>
                  <a:cubicBezTo>
                    <a:pt x="94689" y="12253"/>
                    <a:pt x="94758" y="11837"/>
                    <a:pt x="94689" y="11490"/>
                  </a:cubicBezTo>
                  <a:cubicBezTo>
                    <a:pt x="94550" y="10242"/>
                    <a:pt x="94134" y="9203"/>
                    <a:pt x="92887" y="8648"/>
                  </a:cubicBezTo>
                  <a:cubicBezTo>
                    <a:pt x="92471" y="8440"/>
                    <a:pt x="91985" y="8232"/>
                    <a:pt x="91639" y="8024"/>
                  </a:cubicBezTo>
                  <a:cubicBezTo>
                    <a:pt x="89975" y="6915"/>
                    <a:pt x="88242" y="6222"/>
                    <a:pt x="86232" y="6083"/>
                  </a:cubicBezTo>
                  <a:cubicBezTo>
                    <a:pt x="85747" y="6083"/>
                    <a:pt x="85469" y="5875"/>
                    <a:pt x="85262" y="5459"/>
                  </a:cubicBezTo>
                  <a:cubicBezTo>
                    <a:pt x="85123" y="5321"/>
                    <a:pt x="85054" y="5182"/>
                    <a:pt x="84984" y="4974"/>
                  </a:cubicBezTo>
                  <a:cubicBezTo>
                    <a:pt x="84430" y="4004"/>
                    <a:pt x="83667" y="3380"/>
                    <a:pt x="82558" y="3033"/>
                  </a:cubicBezTo>
                  <a:cubicBezTo>
                    <a:pt x="81796" y="2756"/>
                    <a:pt x="80964" y="2548"/>
                    <a:pt x="80201" y="2409"/>
                  </a:cubicBezTo>
                  <a:cubicBezTo>
                    <a:pt x="79023" y="2201"/>
                    <a:pt x="77914" y="1855"/>
                    <a:pt x="76805" y="1716"/>
                  </a:cubicBezTo>
                  <a:cubicBezTo>
                    <a:pt x="75557" y="1647"/>
                    <a:pt x="74379" y="1231"/>
                    <a:pt x="73200" y="746"/>
                  </a:cubicBezTo>
                  <a:cubicBezTo>
                    <a:pt x="72854" y="538"/>
                    <a:pt x="72507" y="330"/>
                    <a:pt x="72091" y="191"/>
                  </a:cubicBezTo>
                  <a:cubicBezTo>
                    <a:pt x="71862" y="77"/>
                    <a:pt x="71612" y="25"/>
                    <a:pt x="71364" y="25"/>
                  </a:cubicBezTo>
                  <a:cubicBezTo>
                    <a:pt x="71162" y="25"/>
                    <a:pt x="70961" y="60"/>
                    <a:pt x="70774" y="122"/>
                  </a:cubicBezTo>
                  <a:cubicBezTo>
                    <a:pt x="70427" y="191"/>
                    <a:pt x="70219" y="538"/>
                    <a:pt x="70358" y="884"/>
                  </a:cubicBezTo>
                  <a:cubicBezTo>
                    <a:pt x="70497" y="1370"/>
                    <a:pt x="70705" y="1786"/>
                    <a:pt x="71051" y="2201"/>
                  </a:cubicBezTo>
                  <a:cubicBezTo>
                    <a:pt x="72022" y="3103"/>
                    <a:pt x="72507" y="4212"/>
                    <a:pt x="72854" y="5390"/>
                  </a:cubicBezTo>
                  <a:cubicBezTo>
                    <a:pt x="72992" y="5875"/>
                    <a:pt x="73131" y="6361"/>
                    <a:pt x="73339" y="6846"/>
                  </a:cubicBezTo>
                  <a:cubicBezTo>
                    <a:pt x="74240" y="9272"/>
                    <a:pt x="74448" y="11837"/>
                    <a:pt x="74448" y="14471"/>
                  </a:cubicBezTo>
                  <a:cubicBezTo>
                    <a:pt x="74517" y="16481"/>
                    <a:pt x="74101" y="18491"/>
                    <a:pt x="73893" y="20502"/>
                  </a:cubicBezTo>
                  <a:cubicBezTo>
                    <a:pt x="73685" y="21888"/>
                    <a:pt x="73477" y="23274"/>
                    <a:pt x="73269" y="24730"/>
                  </a:cubicBezTo>
                  <a:cubicBezTo>
                    <a:pt x="72784" y="27780"/>
                    <a:pt x="72160" y="30899"/>
                    <a:pt x="71051" y="33811"/>
                  </a:cubicBezTo>
                  <a:cubicBezTo>
                    <a:pt x="69804" y="37069"/>
                    <a:pt x="68140" y="40049"/>
                    <a:pt x="65575" y="42476"/>
                  </a:cubicBezTo>
                  <a:cubicBezTo>
                    <a:pt x="65037" y="43014"/>
                    <a:pt x="64424" y="43274"/>
                    <a:pt x="63823" y="43274"/>
                  </a:cubicBezTo>
                  <a:cubicBezTo>
                    <a:pt x="63264" y="43274"/>
                    <a:pt x="62716" y="43049"/>
                    <a:pt x="62248" y="42614"/>
                  </a:cubicBezTo>
                  <a:cubicBezTo>
                    <a:pt x="61416" y="41782"/>
                    <a:pt x="60862" y="40812"/>
                    <a:pt x="60515" y="39703"/>
                  </a:cubicBezTo>
                  <a:cubicBezTo>
                    <a:pt x="60168" y="38594"/>
                    <a:pt x="59960" y="37554"/>
                    <a:pt x="59752" y="36445"/>
                  </a:cubicBezTo>
                  <a:cubicBezTo>
                    <a:pt x="59406" y="34573"/>
                    <a:pt x="59267" y="32632"/>
                    <a:pt x="59198" y="30691"/>
                  </a:cubicBezTo>
                  <a:cubicBezTo>
                    <a:pt x="58990" y="27849"/>
                    <a:pt x="59267" y="25007"/>
                    <a:pt x="59544" y="22165"/>
                  </a:cubicBezTo>
                  <a:cubicBezTo>
                    <a:pt x="59752" y="20294"/>
                    <a:pt x="60030" y="18422"/>
                    <a:pt x="59960" y="16481"/>
                  </a:cubicBezTo>
                  <a:cubicBezTo>
                    <a:pt x="59960" y="15233"/>
                    <a:pt x="59960" y="14055"/>
                    <a:pt x="59960" y="12807"/>
                  </a:cubicBezTo>
                  <a:cubicBezTo>
                    <a:pt x="59960" y="10589"/>
                    <a:pt x="59891" y="8440"/>
                    <a:pt x="59683" y="6291"/>
                  </a:cubicBezTo>
                  <a:cubicBezTo>
                    <a:pt x="59614" y="5390"/>
                    <a:pt x="59475" y="4489"/>
                    <a:pt x="59198" y="3588"/>
                  </a:cubicBezTo>
                  <a:cubicBezTo>
                    <a:pt x="58782" y="2479"/>
                    <a:pt x="58089" y="1716"/>
                    <a:pt x="57049" y="1162"/>
                  </a:cubicBezTo>
                  <a:cubicBezTo>
                    <a:pt x="55663" y="468"/>
                    <a:pt x="54207" y="122"/>
                    <a:pt x="52682" y="53"/>
                  </a:cubicBezTo>
                  <a:cubicBezTo>
                    <a:pt x="52023" y="18"/>
                    <a:pt x="51365" y="1"/>
                    <a:pt x="50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3878450" y="4613850"/>
              <a:ext cx="26000" cy="90125"/>
            </a:xfrm>
            <a:custGeom>
              <a:avLst/>
              <a:gdLst/>
              <a:ahLst/>
              <a:cxnLst/>
              <a:rect l="l" t="t" r="r" b="b"/>
              <a:pathLst>
                <a:path w="1040" h="3605" extrusionOk="0">
                  <a:moveTo>
                    <a:pt x="555" y="0"/>
                  </a:moveTo>
                  <a:cubicBezTo>
                    <a:pt x="139" y="763"/>
                    <a:pt x="0" y="1525"/>
                    <a:pt x="0" y="2357"/>
                  </a:cubicBezTo>
                  <a:lnTo>
                    <a:pt x="69" y="2357"/>
                  </a:lnTo>
                  <a:cubicBezTo>
                    <a:pt x="555" y="2704"/>
                    <a:pt x="416" y="3120"/>
                    <a:pt x="277" y="3605"/>
                  </a:cubicBezTo>
                  <a:cubicBezTo>
                    <a:pt x="485" y="3328"/>
                    <a:pt x="485" y="2981"/>
                    <a:pt x="555" y="2704"/>
                  </a:cubicBezTo>
                  <a:cubicBezTo>
                    <a:pt x="555" y="1803"/>
                    <a:pt x="832" y="1040"/>
                    <a:pt x="1040" y="208"/>
                  </a:cubicBezTo>
                  <a:lnTo>
                    <a:pt x="1040" y="208"/>
                  </a:lnTo>
                  <a:cubicBezTo>
                    <a:pt x="1002" y="221"/>
                    <a:pt x="966" y="227"/>
                    <a:pt x="932" y="227"/>
                  </a:cubicBezTo>
                  <a:cubicBezTo>
                    <a:pt x="781" y="227"/>
                    <a:pt x="668" y="114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3892300" y="4605175"/>
              <a:ext cx="12150" cy="14350"/>
            </a:xfrm>
            <a:custGeom>
              <a:avLst/>
              <a:gdLst/>
              <a:ahLst/>
              <a:cxnLst/>
              <a:rect l="l" t="t" r="r" b="b"/>
              <a:pathLst>
                <a:path w="486" h="574" extrusionOk="0">
                  <a:moveTo>
                    <a:pt x="209" y="1"/>
                  </a:moveTo>
                  <a:cubicBezTo>
                    <a:pt x="139" y="139"/>
                    <a:pt x="70" y="209"/>
                    <a:pt x="1" y="347"/>
                  </a:cubicBezTo>
                  <a:cubicBezTo>
                    <a:pt x="114" y="461"/>
                    <a:pt x="227" y="574"/>
                    <a:pt x="378" y="574"/>
                  </a:cubicBezTo>
                  <a:cubicBezTo>
                    <a:pt x="412" y="574"/>
                    <a:pt x="448" y="568"/>
                    <a:pt x="486" y="555"/>
                  </a:cubicBezTo>
                  <a:cubicBezTo>
                    <a:pt x="417" y="347"/>
                    <a:pt x="347" y="209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3878450" y="4672775"/>
              <a:ext cx="13875" cy="31200"/>
            </a:xfrm>
            <a:custGeom>
              <a:avLst/>
              <a:gdLst/>
              <a:ahLst/>
              <a:cxnLst/>
              <a:rect l="l" t="t" r="r" b="b"/>
              <a:pathLst>
                <a:path w="555" h="1248" extrusionOk="0">
                  <a:moveTo>
                    <a:pt x="0" y="0"/>
                  </a:moveTo>
                  <a:lnTo>
                    <a:pt x="0" y="70"/>
                  </a:lnTo>
                  <a:cubicBezTo>
                    <a:pt x="277" y="416"/>
                    <a:pt x="208" y="832"/>
                    <a:pt x="277" y="1248"/>
                  </a:cubicBezTo>
                  <a:cubicBezTo>
                    <a:pt x="416" y="763"/>
                    <a:pt x="555" y="347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2147225" y="2844500"/>
              <a:ext cx="67600" cy="78000"/>
            </a:xfrm>
            <a:custGeom>
              <a:avLst/>
              <a:gdLst/>
              <a:ahLst/>
              <a:cxnLst/>
              <a:rect l="l" t="t" r="r" b="b"/>
              <a:pathLst>
                <a:path w="2704" h="3120" extrusionOk="0">
                  <a:moveTo>
                    <a:pt x="2704" y="3119"/>
                  </a:moveTo>
                  <a:cubicBezTo>
                    <a:pt x="1733" y="2149"/>
                    <a:pt x="832" y="1109"/>
                    <a:pt x="0" y="0"/>
                  </a:cubicBezTo>
                  <a:cubicBezTo>
                    <a:pt x="832" y="1109"/>
                    <a:pt x="1733" y="2149"/>
                    <a:pt x="2704" y="3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2051900" y="2697200"/>
              <a:ext cx="29500" cy="50275"/>
            </a:xfrm>
            <a:custGeom>
              <a:avLst/>
              <a:gdLst/>
              <a:ahLst/>
              <a:cxnLst/>
              <a:rect l="l" t="t" r="r" b="b"/>
              <a:pathLst>
                <a:path w="1180" h="2011" extrusionOk="0">
                  <a:moveTo>
                    <a:pt x="70" y="0"/>
                  </a:moveTo>
                  <a:cubicBezTo>
                    <a:pt x="1" y="69"/>
                    <a:pt x="1" y="69"/>
                    <a:pt x="1" y="139"/>
                  </a:cubicBezTo>
                  <a:cubicBezTo>
                    <a:pt x="139" y="208"/>
                    <a:pt x="209" y="485"/>
                    <a:pt x="278" y="624"/>
                  </a:cubicBezTo>
                  <a:cubicBezTo>
                    <a:pt x="522" y="1051"/>
                    <a:pt x="820" y="1424"/>
                    <a:pt x="1077" y="1838"/>
                  </a:cubicBezTo>
                  <a:lnTo>
                    <a:pt x="1077" y="1838"/>
                  </a:lnTo>
                  <a:cubicBezTo>
                    <a:pt x="705" y="1213"/>
                    <a:pt x="388" y="635"/>
                    <a:pt x="70" y="0"/>
                  </a:cubicBezTo>
                  <a:close/>
                  <a:moveTo>
                    <a:pt x="1077" y="1838"/>
                  </a:moveTo>
                  <a:cubicBezTo>
                    <a:pt x="1110" y="1895"/>
                    <a:pt x="1144" y="1953"/>
                    <a:pt x="1179" y="2010"/>
                  </a:cubicBezTo>
                  <a:cubicBezTo>
                    <a:pt x="1146" y="1952"/>
                    <a:pt x="1112" y="1895"/>
                    <a:pt x="1077" y="1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2031100" y="2685050"/>
              <a:ext cx="22550" cy="19100"/>
            </a:xfrm>
            <a:custGeom>
              <a:avLst/>
              <a:gdLst/>
              <a:ahLst/>
              <a:cxnLst/>
              <a:rect l="l" t="t" r="r" b="b"/>
              <a:pathLst>
                <a:path w="902" h="764" extrusionOk="0">
                  <a:moveTo>
                    <a:pt x="625" y="1"/>
                  </a:moveTo>
                  <a:cubicBezTo>
                    <a:pt x="417" y="209"/>
                    <a:pt x="1" y="417"/>
                    <a:pt x="347" y="763"/>
                  </a:cubicBezTo>
                  <a:cubicBezTo>
                    <a:pt x="482" y="629"/>
                    <a:pt x="587" y="553"/>
                    <a:pt x="682" y="553"/>
                  </a:cubicBezTo>
                  <a:cubicBezTo>
                    <a:pt x="734" y="553"/>
                    <a:pt x="784" y="576"/>
                    <a:pt x="833" y="625"/>
                  </a:cubicBezTo>
                  <a:cubicBezTo>
                    <a:pt x="833" y="625"/>
                    <a:pt x="833" y="555"/>
                    <a:pt x="902" y="486"/>
                  </a:cubicBezTo>
                  <a:cubicBezTo>
                    <a:pt x="763" y="347"/>
                    <a:pt x="694" y="139"/>
                    <a:pt x="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2051900" y="2695450"/>
              <a:ext cx="195850" cy="254775"/>
            </a:xfrm>
            <a:custGeom>
              <a:avLst/>
              <a:gdLst/>
              <a:ahLst/>
              <a:cxnLst/>
              <a:rect l="l" t="t" r="r" b="b"/>
              <a:pathLst>
                <a:path w="7834" h="10191" extrusionOk="0">
                  <a:moveTo>
                    <a:pt x="70" y="1"/>
                  </a:moveTo>
                  <a:cubicBezTo>
                    <a:pt x="70" y="1"/>
                    <a:pt x="70" y="70"/>
                    <a:pt x="1" y="70"/>
                  </a:cubicBezTo>
                  <a:cubicBezTo>
                    <a:pt x="417" y="763"/>
                    <a:pt x="763" y="1387"/>
                    <a:pt x="1110" y="2080"/>
                  </a:cubicBezTo>
                  <a:cubicBezTo>
                    <a:pt x="1734" y="2981"/>
                    <a:pt x="2288" y="3883"/>
                    <a:pt x="2912" y="4784"/>
                  </a:cubicBezTo>
                  <a:lnTo>
                    <a:pt x="2981" y="4784"/>
                  </a:lnTo>
                  <a:cubicBezTo>
                    <a:pt x="3259" y="5200"/>
                    <a:pt x="3536" y="5546"/>
                    <a:pt x="3813" y="5962"/>
                  </a:cubicBezTo>
                  <a:cubicBezTo>
                    <a:pt x="4645" y="7071"/>
                    <a:pt x="5546" y="8111"/>
                    <a:pt x="6517" y="9081"/>
                  </a:cubicBezTo>
                  <a:cubicBezTo>
                    <a:pt x="6932" y="9497"/>
                    <a:pt x="7279" y="9844"/>
                    <a:pt x="7695" y="10191"/>
                  </a:cubicBezTo>
                  <a:lnTo>
                    <a:pt x="7834" y="10052"/>
                  </a:lnTo>
                  <a:cubicBezTo>
                    <a:pt x="7487" y="9636"/>
                    <a:pt x="7210" y="9289"/>
                    <a:pt x="6794" y="8943"/>
                  </a:cubicBezTo>
                  <a:cubicBezTo>
                    <a:pt x="4922" y="7141"/>
                    <a:pt x="3397" y="5061"/>
                    <a:pt x="1942" y="2843"/>
                  </a:cubicBezTo>
                  <a:cubicBezTo>
                    <a:pt x="1318" y="1872"/>
                    <a:pt x="694" y="97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2081375" y="2747450"/>
              <a:ext cx="45075" cy="67600"/>
            </a:xfrm>
            <a:custGeom>
              <a:avLst/>
              <a:gdLst/>
              <a:ahLst/>
              <a:cxnLst/>
              <a:rect l="l" t="t" r="r" b="b"/>
              <a:pathLst>
                <a:path w="1803" h="2704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902"/>
                    <a:pt x="1109" y="1803"/>
                    <a:pt x="1802" y="2704"/>
                  </a:cubicBezTo>
                  <a:cubicBezTo>
                    <a:pt x="1179" y="1803"/>
                    <a:pt x="555" y="9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2050175" y="2700650"/>
              <a:ext cx="194100" cy="254775"/>
            </a:xfrm>
            <a:custGeom>
              <a:avLst/>
              <a:gdLst/>
              <a:ahLst/>
              <a:cxnLst/>
              <a:rect l="l" t="t" r="r" b="b"/>
              <a:pathLst>
                <a:path w="7764" h="10191" extrusionOk="0">
                  <a:moveTo>
                    <a:pt x="70" y="1"/>
                  </a:moveTo>
                  <a:cubicBezTo>
                    <a:pt x="70" y="70"/>
                    <a:pt x="0" y="209"/>
                    <a:pt x="0" y="278"/>
                  </a:cubicBezTo>
                  <a:cubicBezTo>
                    <a:pt x="70" y="347"/>
                    <a:pt x="70" y="347"/>
                    <a:pt x="139" y="417"/>
                  </a:cubicBezTo>
                  <a:cubicBezTo>
                    <a:pt x="901" y="1734"/>
                    <a:pt x="1664" y="3120"/>
                    <a:pt x="2565" y="4437"/>
                  </a:cubicBezTo>
                  <a:cubicBezTo>
                    <a:pt x="3951" y="6517"/>
                    <a:pt x="5546" y="8527"/>
                    <a:pt x="7556" y="10191"/>
                  </a:cubicBezTo>
                  <a:cubicBezTo>
                    <a:pt x="7625" y="10121"/>
                    <a:pt x="7695" y="10052"/>
                    <a:pt x="7764" y="9983"/>
                  </a:cubicBezTo>
                  <a:cubicBezTo>
                    <a:pt x="7348" y="9636"/>
                    <a:pt x="7001" y="9289"/>
                    <a:pt x="6586" y="8873"/>
                  </a:cubicBezTo>
                  <a:cubicBezTo>
                    <a:pt x="5615" y="7903"/>
                    <a:pt x="4714" y="6863"/>
                    <a:pt x="3882" y="5754"/>
                  </a:cubicBezTo>
                  <a:cubicBezTo>
                    <a:pt x="3674" y="5546"/>
                    <a:pt x="3536" y="5269"/>
                    <a:pt x="3328" y="5061"/>
                  </a:cubicBezTo>
                  <a:cubicBezTo>
                    <a:pt x="3258" y="4922"/>
                    <a:pt x="3120" y="4714"/>
                    <a:pt x="2981" y="4576"/>
                  </a:cubicBezTo>
                  <a:cubicBezTo>
                    <a:pt x="2357" y="3675"/>
                    <a:pt x="1803" y="2773"/>
                    <a:pt x="1179" y="1872"/>
                  </a:cubicBezTo>
                  <a:cubicBezTo>
                    <a:pt x="901" y="1387"/>
                    <a:pt x="624" y="971"/>
                    <a:pt x="347" y="486"/>
                  </a:cubicBezTo>
                  <a:cubicBezTo>
                    <a:pt x="278" y="347"/>
                    <a:pt x="208" y="70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2126425" y="2815025"/>
              <a:ext cx="20825" cy="29500"/>
            </a:xfrm>
            <a:custGeom>
              <a:avLst/>
              <a:gdLst/>
              <a:ahLst/>
              <a:cxnLst/>
              <a:rect l="l" t="t" r="r" b="b"/>
              <a:pathLst>
                <a:path w="833" h="1180" extrusionOk="0">
                  <a:moveTo>
                    <a:pt x="0" y="1"/>
                  </a:moveTo>
                  <a:cubicBezTo>
                    <a:pt x="70" y="139"/>
                    <a:pt x="208" y="278"/>
                    <a:pt x="278" y="486"/>
                  </a:cubicBezTo>
                  <a:cubicBezTo>
                    <a:pt x="348" y="556"/>
                    <a:pt x="418" y="635"/>
                    <a:pt x="486" y="716"/>
                  </a:cubicBezTo>
                  <a:lnTo>
                    <a:pt x="486" y="716"/>
                  </a:lnTo>
                  <a:cubicBezTo>
                    <a:pt x="324" y="487"/>
                    <a:pt x="162" y="244"/>
                    <a:pt x="0" y="1"/>
                  </a:cubicBezTo>
                  <a:close/>
                  <a:moveTo>
                    <a:pt x="486" y="716"/>
                  </a:moveTo>
                  <a:lnTo>
                    <a:pt x="486" y="716"/>
                  </a:lnTo>
                  <a:cubicBezTo>
                    <a:pt x="601" y="879"/>
                    <a:pt x="717" y="1035"/>
                    <a:pt x="832" y="1179"/>
                  </a:cubicBezTo>
                  <a:cubicBezTo>
                    <a:pt x="740" y="1042"/>
                    <a:pt x="618" y="874"/>
                    <a:pt x="486" y="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2214800" y="2922475"/>
              <a:ext cx="29475" cy="27750"/>
            </a:xfrm>
            <a:custGeom>
              <a:avLst/>
              <a:gdLst/>
              <a:ahLst/>
              <a:cxnLst/>
              <a:rect l="l" t="t" r="r" b="b"/>
              <a:pathLst>
                <a:path w="1179" h="1110" extrusionOk="0">
                  <a:moveTo>
                    <a:pt x="1" y="0"/>
                  </a:moveTo>
                  <a:cubicBezTo>
                    <a:pt x="416" y="416"/>
                    <a:pt x="763" y="763"/>
                    <a:pt x="1179" y="1110"/>
                  </a:cubicBezTo>
                  <a:lnTo>
                    <a:pt x="1179" y="1110"/>
                  </a:lnTo>
                  <a:cubicBezTo>
                    <a:pt x="763" y="763"/>
                    <a:pt x="416" y="41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2039775" y="2698850"/>
              <a:ext cx="12150" cy="8750"/>
            </a:xfrm>
            <a:custGeom>
              <a:avLst/>
              <a:gdLst/>
              <a:ahLst/>
              <a:cxnLst/>
              <a:rect l="l" t="t" r="r" b="b"/>
              <a:pathLst>
                <a:path w="486" h="350" extrusionOk="0">
                  <a:moveTo>
                    <a:pt x="366" y="1"/>
                  </a:moveTo>
                  <a:cubicBezTo>
                    <a:pt x="269" y="1"/>
                    <a:pt x="135" y="77"/>
                    <a:pt x="0" y="211"/>
                  </a:cubicBezTo>
                  <a:cubicBezTo>
                    <a:pt x="56" y="193"/>
                    <a:pt x="107" y="184"/>
                    <a:pt x="153" y="184"/>
                  </a:cubicBezTo>
                  <a:cubicBezTo>
                    <a:pt x="278" y="184"/>
                    <a:pt x="366" y="248"/>
                    <a:pt x="416" y="350"/>
                  </a:cubicBezTo>
                  <a:cubicBezTo>
                    <a:pt x="416" y="281"/>
                    <a:pt x="486" y="142"/>
                    <a:pt x="486" y="73"/>
                  </a:cubicBezTo>
                  <a:cubicBezTo>
                    <a:pt x="461" y="24"/>
                    <a:pt x="419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2046700" y="2685050"/>
              <a:ext cx="6950" cy="12175"/>
            </a:xfrm>
            <a:custGeom>
              <a:avLst/>
              <a:gdLst/>
              <a:ahLst/>
              <a:cxnLst/>
              <a:rect l="l" t="t" r="r" b="b"/>
              <a:pathLst>
                <a:path w="278" h="487" extrusionOk="0">
                  <a:moveTo>
                    <a:pt x="1" y="1"/>
                  </a:moveTo>
                  <a:lnTo>
                    <a:pt x="1" y="1"/>
                  </a:lnTo>
                  <a:cubicBezTo>
                    <a:pt x="70" y="140"/>
                    <a:pt x="139" y="347"/>
                    <a:pt x="278" y="486"/>
                  </a:cubicBezTo>
                  <a:cubicBezTo>
                    <a:pt x="278" y="486"/>
                    <a:pt x="278" y="417"/>
                    <a:pt x="278" y="417"/>
                  </a:cubicBezTo>
                  <a:cubicBezTo>
                    <a:pt x="209" y="278"/>
                    <a:pt x="70" y="1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4580275" y="3613925"/>
              <a:ext cx="71100" cy="19100"/>
            </a:xfrm>
            <a:custGeom>
              <a:avLst/>
              <a:gdLst/>
              <a:ahLst/>
              <a:cxnLst/>
              <a:rect l="l" t="t" r="r" b="b"/>
              <a:pathLst>
                <a:path w="2844" h="764" extrusionOk="0">
                  <a:moveTo>
                    <a:pt x="2843" y="1"/>
                  </a:moveTo>
                  <a:cubicBezTo>
                    <a:pt x="1873" y="347"/>
                    <a:pt x="902" y="555"/>
                    <a:pt x="1" y="763"/>
                  </a:cubicBezTo>
                  <a:cubicBezTo>
                    <a:pt x="902" y="694"/>
                    <a:pt x="1873" y="416"/>
                    <a:pt x="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4717200" y="3561950"/>
              <a:ext cx="52000" cy="24275"/>
            </a:xfrm>
            <a:custGeom>
              <a:avLst/>
              <a:gdLst/>
              <a:ahLst/>
              <a:cxnLst/>
              <a:rect l="l" t="t" r="r" b="b"/>
              <a:pathLst>
                <a:path w="2080" h="971" extrusionOk="0">
                  <a:moveTo>
                    <a:pt x="1525" y="0"/>
                  </a:moveTo>
                  <a:cubicBezTo>
                    <a:pt x="1040" y="347"/>
                    <a:pt x="555" y="693"/>
                    <a:pt x="0" y="970"/>
                  </a:cubicBezTo>
                  <a:lnTo>
                    <a:pt x="69" y="970"/>
                  </a:lnTo>
                  <a:cubicBezTo>
                    <a:pt x="693" y="624"/>
                    <a:pt x="1317" y="347"/>
                    <a:pt x="2080" y="277"/>
                  </a:cubicBezTo>
                  <a:cubicBezTo>
                    <a:pt x="1872" y="208"/>
                    <a:pt x="1733" y="139"/>
                    <a:pt x="1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8"/>
            <p:cNvSpPr/>
            <p:nvPr/>
          </p:nvSpPr>
          <p:spPr>
            <a:xfrm>
              <a:off x="4533500" y="3561950"/>
              <a:ext cx="235700" cy="79725"/>
            </a:xfrm>
            <a:custGeom>
              <a:avLst/>
              <a:gdLst/>
              <a:ahLst/>
              <a:cxnLst/>
              <a:rect l="l" t="t" r="r" b="b"/>
              <a:pathLst>
                <a:path w="9428" h="3189" extrusionOk="0">
                  <a:moveTo>
                    <a:pt x="7348" y="901"/>
                  </a:moveTo>
                  <a:cubicBezTo>
                    <a:pt x="6516" y="1387"/>
                    <a:pt x="5615" y="1802"/>
                    <a:pt x="4714" y="2080"/>
                  </a:cubicBezTo>
                  <a:cubicBezTo>
                    <a:pt x="5615" y="1733"/>
                    <a:pt x="6516" y="1387"/>
                    <a:pt x="7348" y="901"/>
                  </a:cubicBezTo>
                  <a:close/>
                  <a:moveTo>
                    <a:pt x="4714" y="2080"/>
                  </a:moveTo>
                  <a:cubicBezTo>
                    <a:pt x="3744" y="2495"/>
                    <a:pt x="2773" y="2773"/>
                    <a:pt x="1872" y="2842"/>
                  </a:cubicBezTo>
                  <a:cubicBezTo>
                    <a:pt x="2773" y="2634"/>
                    <a:pt x="3744" y="2426"/>
                    <a:pt x="4714" y="2080"/>
                  </a:cubicBezTo>
                  <a:close/>
                  <a:moveTo>
                    <a:pt x="8873" y="0"/>
                  </a:moveTo>
                  <a:lnTo>
                    <a:pt x="8873" y="0"/>
                  </a:lnTo>
                  <a:cubicBezTo>
                    <a:pt x="8111" y="69"/>
                    <a:pt x="7556" y="555"/>
                    <a:pt x="6863" y="832"/>
                  </a:cubicBezTo>
                  <a:cubicBezTo>
                    <a:pt x="4783" y="1802"/>
                    <a:pt x="2704" y="2634"/>
                    <a:pt x="416" y="2773"/>
                  </a:cubicBezTo>
                  <a:cubicBezTo>
                    <a:pt x="208" y="2773"/>
                    <a:pt x="0" y="2981"/>
                    <a:pt x="139" y="3050"/>
                  </a:cubicBezTo>
                  <a:cubicBezTo>
                    <a:pt x="208" y="3119"/>
                    <a:pt x="347" y="3189"/>
                    <a:pt x="486" y="3189"/>
                  </a:cubicBezTo>
                  <a:cubicBezTo>
                    <a:pt x="1595" y="3050"/>
                    <a:pt x="2704" y="3050"/>
                    <a:pt x="3744" y="2703"/>
                  </a:cubicBezTo>
                  <a:cubicBezTo>
                    <a:pt x="5684" y="2080"/>
                    <a:pt x="7625" y="1248"/>
                    <a:pt x="9428" y="277"/>
                  </a:cubicBezTo>
                  <a:lnTo>
                    <a:pt x="9428" y="277"/>
                  </a:lnTo>
                  <a:cubicBezTo>
                    <a:pt x="8665" y="347"/>
                    <a:pt x="8041" y="624"/>
                    <a:pt x="7417" y="901"/>
                  </a:cubicBezTo>
                  <a:lnTo>
                    <a:pt x="7348" y="901"/>
                  </a:lnTo>
                  <a:cubicBezTo>
                    <a:pt x="7903" y="624"/>
                    <a:pt x="8388" y="347"/>
                    <a:pt x="8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4651350" y="3586200"/>
              <a:ext cx="65850" cy="27750"/>
            </a:xfrm>
            <a:custGeom>
              <a:avLst/>
              <a:gdLst/>
              <a:ahLst/>
              <a:cxnLst/>
              <a:rect l="l" t="t" r="r" b="b"/>
              <a:pathLst>
                <a:path w="2634" h="1110" extrusionOk="0">
                  <a:moveTo>
                    <a:pt x="2634" y="1"/>
                  </a:moveTo>
                  <a:lnTo>
                    <a:pt x="2634" y="1"/>
                  </a:lnTo>
                  <a:cubicBezTo>
                    <a:pt x="1802" y="417"/>
                    <a:pt x="901" y="763"/>
                    <a:pt x="0" y="1110"/>
                  </a:cubicBezTo>
                  <a:cubicBezTo>
                    <a:pt x="901" y="832"/>
                    <a:pt x="1802" y="417"/>
                    <a:pt x="2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2303175" y="2099325"/>
              <a:ext cx="1775" cy="3475"/>
            </a:xfrm>
            <a:custGeom>
              <a:avLst/>
              <a:gdLst/>
              <a:ahLst/>
              <a:cxnLst/>
              <a:rect l="l" t="t" r="r" b="b"/>
              <a:pathLst>
                <a:path w="71" h="139" extrusionOk="0">
                  <a:moveTo>
                    <a:pt x="1" y="0"/>
                  </a:moveTo>
                  <a:cubicBezTo>
                    <a:pt x="1" y="69"/>
                    <a:pt x="70" y="69"/>
                    <a:pt x="70" y="139"/>
                  </a:cubicBezTo>
                  <a:cubicBezTo>
                    <a:pt x="70" y="6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2240800" y="1991875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0" y="0"/>
                  </a:moveTo>
                  <a:cubicBezTo>
                    <a:pt x="35" y="35"/>
                    <a:pt x="52" y="52"/>
                    <a:pt x="70" y="70"/>
                  </a:cubicBezTo>
                  <a:lnTo>
                    <a:pt x="70" y="70"/>
                  </a:lnTo>
                  <a:cubicBezTo>
                    <a:pt x="70" y="70"/>
                    <a:pt x="7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2226925" y="1972800"/>
              <a:ext cx="15625" cy="26025"/>
            </a:xfrm>
            <a:custGeom>
              <a:avLst/>
              <a:gdLst/>
              <a:ahLst/>
              <a:cxnLst/>
              <a:rect l="l" t="t" r="r" b="b"/>
              <a:pathLst>
                <a:path w="625" h="1041" extrusionOk="0">
                  <a:moveTo>
                    <a:pt x="582" y="806"/>
                  </a:moveTo>
                  <a:lnTo>
                    <a:pt x="582" y="806"/>
                  </a:lnTo>
                  <a:cubicBezTo>
                    <a:pt x="567" y="821"/>
                    <a:pt x="555" y="833"/>
                    <a:pt x="555" y="833"/>
                  </a:cubicBezTo>
                  <a:lnTo>
                    <a:pt x="625" y="833"/>
                  </a:lnTo>
                  <a:cubicBezTo>
                    <a:pt x="610" y="823"/>
                    <a:pt x="596" y="814"/>
                    <a:pt x="582" y="806"/>
                  </a:cubicBezTo>
                  <a:close/>
                  <a:moveTo>
                    <a:pt x="555" y="1"/>
                  </a:moveTo>
                  <a:lnTo>
                    <a:pt x="555" y="1"/>
                  </a:lnTo>
                  <a:cubicBezTo>
                    <a:pt x="209" y="278"/>
                    <a:pt x="70" y="625"/>
                    <a:pt x="1" y="1041"/>
                  </a:cubicBezTo>
                  <a:cubicBezTo>
                    <a:pt x="186" y="856"/>
                    <a:pt x="309" y="763"/>
                    <a:pt x="432" y="763"/>
                  </a:cubicBezTo>
                  <a:cubicBezTo>
                    <a:pt x="481" y="763"/>
                    <a:pt x="529" y="778"/>
                    <a:pt x="582" y="806"/>
                  </a:cubicBezTo>
                  <a:lnTo>
                    <a:pt x="582" y="806"/>
                  </a:lnTo>
                  <a:cubicBezTo>
                    <a:pt x="601" y="787"/>
                    <a:pt x="625" y="763"/>
                    <a:pt x="625" y="763"/>
                  </a:cubicBezTo>
                  <a:cubicBezTo>
                    <a:pt x="486" y="486"/>
                    <a:pt x="278" y="278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2239050" y="1991875"/>
              <a:ext cx="65900" cy="117875"/>
            </a:xfrm>
            <a:custGeom>
              <a:avLst/>
              <a:gdLst/>
              <a:ahLst/>
              <a:cxnLst/>
              <a:rect l="l" t="t" r="r" b="b"/>
              <a:pathLst>
                <a:path w="2636" h="4715" extrusionOk="0">
                  <a:moveTo>
                    <a:pt x="70" y="0"/>
                  </a:moveTo>
                  <a:cubicBezTo>
                    <a:pt x="70" y="139"/>
                    <a:pt x="1" y="208"/>
                    <a:pt x="1" y="278"/>
                  </a:cubicBezTo>
                  <a:cubicBezTo>
                    <a:pt x="1" y="347"/>
                    <a:pt x="70" y="416"/>
                    <a:pt x="70" y="416"/>
                  </a:cubicBezTo>
                  <a:cubicBezTo>
                    <a:pt x="348" y="832"/>
                    <a:pt x="486" y="1248"/>
                    <a:pt x="763" y="1664"/>
                  </a:cubicBezTo>
                  <a:lnTo>
                    <a:pt x="694" y="1664"/>
                  </a:lnTo>
                  <a:cubicBezTo>
                    <a:pt x="1249" y="2704"/>
                    <a:pt x="1803" y="3744"/>
                    <a:pt x="2566" y="4714"/>
                  </a:cubicBezTo>
                  <a:cubicBezTo>
                    <a:pt x="2566" y="4645"/>
                    <a:pt x="2566" y="4506"/>
                    <a:pt x="2635" y="4437"/>
                  </a:cubicBezTo>
                  <a:cubicBezTo>
                    <a:pt x="2635" y="4367"/>
                    <a:pt x="2566" y="4298"/>
                    <a:pt x="2566" y="4298"/>
                  </a:cubicBezTo>
                  <a:cubicBezTo>
                    <a:pt x="2566" y="4298"/>
                    <a:pt x="2496" y="4229"/>
                    <a:pt x="2496" y="4229"/>
                  </a:cubicBezTo>
                  <a:cubicBezTo>
                    <a:pt x="2496" y="4229"/>
                    <a:pt x="2496" y="4159"/>
                    <a:pt x="2427" y="4090"/>
                  </a:cubicBezTo>
                  <a:cubicBezTo>
                    <a:pt x="2219" y="3674"/>
                    <a:pt x="1942" y="3258"/>
                    <a:pt x="1734" y="2842"/>
                  </a:cubicBezTo>
                  <a:cubicBezTo>
                    <a:pt x="1387" y="2288"/>
                    <a:pt x="1110" y="1803"/>
                    <a:pt x="763" y="1248"/>
                  </a:cubicBezTo>
                  <a:cubicBezTo>
                    <a:pt x="556" y="902"/>
                    <a:pt x="417" y="555"/>
                    <a:pt x="209" y="139"/>
                  </a:cubicBezTo>
                  <a:cubicBezTo>
                    <a:pt x="209" y="139"/>
                    <a:pt x="140" y="7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2244275" y="1995350"/>
              <a:ext cx="13875" cy="27750"/>
            </a:xfrm>
            <a:custGeom>
              <a:avLst/>
              <a:gdLst/>
              <a:ahLst/>
              <a:cxnLst/>
              <a:rect l="l" t="t" r="r" b="b"/>
              <a:pathLst>
                <a:path w="555" h="1110" extrusionOk="0">
                  <a:moveTo>
                    <a:pt x="0" y="0"/>
                  </a:moveTo>
                  <a:cubicBezTo>
                    <a:pt x="208" y="416"/>
                    <a:pt x="347" y="763"/>
                    <a:pt x="554" y="1109"/>
                  </a:cubicBezTo>
                  <a:cubicBezTo>
                    <a:pt x="485" y="901"/>
                    <a:pt x="347" y="693"/>
                    <a:pt x="208" y="416"/>
                  </a:cubicBezTo>
                  <a:cubicBezTo>
                    <a:pt x="139" y="277"/>
                    <a:pt x="69" y="13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2282375" y="2062925"/>
              <a:ext cx="19100" cy="34675"/>
            </a:xfrm>
            <a:custGeom>
              <a:avLst/>
              <a:gdLst/>
              <a:ahLst/>
              <a:cxnLst/>
              <a:rect l="l" t="t" r="r" b="b"/>
              <a:pathLst>
                <a:path w="764" h="1387" extrusionOk="0">
                  <a:moveTo>
                    <a:pt x="1" y="0"/>
                  </a:moveTo>
                  <a:cubicBezTo>
                    <a:pt x="209" y="416"/>
                    <a:pt x="486" y="832"/>
                    <a:pt x="694" y="1248"/>
                  </a:cubicBezTo>
                  <a:cubicBezTo>
                    <a:pt x="699" y="1253"/>
                    <a:pt x="704" y="1259"/>
                    <a:pt x="709" y="1264"/>
                  </a:cubicBezTo>
                  <a:lnTo>
                    <a:pt x="709" y="1264"/>
                  </a:lnTo>
                  <a:cubicBezTo>
                    <a:pt x="508" y="830"/>
                    <a:pt x="255" y="444"/>
                    <a:pt x="1" y="0"/>
                  </a:cubicBezTo>
                  <a:close/>
                  <a:moveTo>
                    <a:pt x="709" y="1264"/>
                  </a:moveTo>
                  <a:cubicBezTo>
                    <a:pt x="727" y="1304"/>
                    <a:pt x="746" y="1345"/>
                    <a:pt x="763" y="1387"/>
                  </a:cubicBezTo>
                  <a:cubicBezTo>
                    <a:pt x="763" y="1387"/>
                    <a:pt x="763" y="1328"/>
                    <a:pt x="709" y="12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2310125" y="2095850"/>
              <a:ext cx="25" cy="1750"/>
            </a:xfrm>
            <a:custGeom>
              <a:avLst/>
              <a:gdLst/>
              <a:ahLst/>
              <a:cxnLst/>
              <a:rect l="l" t="t" r="r" b="b"/>
              <a:pathLst>
                <a:path w="1" h="70" extrusionOk="0">
                  <a:moveTo>
                    <a:pt x="0" y="7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2242525" y="1984950"/>
              <a:ext cx="67625" cy="117850"/>
            </a:xfrm>
            <a:custGeom>
              <a:avLst/>
              <a:gdLst/>
              <a:ahLst/>
              <a:cxnLst/>
              <a:rect l="l" t="t" r="r" b="b"/>
              <a:pathLst>
                <a:path w="2705" h="4714" extrusionOk="0">
                  <a:moveTo>
                    <a:pt x="139" y="0"/>
                  </a:moveTo>
                  <a:cubicBezTo>
                    <a:pt x="70" y="139"/>
                    <a:pt x="1" y="208"/>
                    <a:pt x="1" y="277"/>
                  </a:cubicBezTo>
                  <a:cubicBezTo>
                    <a:pt x="1" y="277"/>
                    <a:pt x="1" y="347"/>
                    <a:pt x="1" y="347"/>
                  </a:cubicBezTo>
                  <a:cubicBezTo>
                    <a:pt x="70" y="347"/>
                    <a:pt x="70" y="416"/>
                    <a:pt x="70" y="416"/>
                  </a:cubicBezTo>
                  <a:cubicBezTo>
                    <a:pt x="139" y="555"/>
                    <a:pt x="209" y="693"/>
                    <a:pt x="278" y="832"/>
                  </a:cubicBezTo>
                  <a:cubicBezTo>
                    <a:pt x="417" y="1109"/>
                    <a:pt x="555" y="1317"/>
                    <a:pt x="624" y="1525"/>
                  </a:cubicBezTo>
                  <a:cubicBezTo>
                    <a:pt x="971" y="2080"/>
                    <a:pt x="1248" y="2565"/>
                    <a:pt x="1595" y="3119"/>
                  </a:cubicBezTo>
                  <a:cubicBezTo>
                    <a:pt x="1872" y="3605"/>
                    <a:pt x="2150" y="4021"/>
                    <a:pt x="2357" y="4506"/>
                  </a:cubicBezTo>
                  <a:cubicBezTo>
                    <a:pt x="2427" y="4575"/>
                    <a:pt x="2427" y="4644"/>
                    <a:pt x="2496" y="4714"/>
                  </a:cubicBezTo>
                  <a:cubicBezTo>
                    <a:pt x="2565" y="4575"/>
                    <a:pt x="2565" y="4506"/>
                    <a:pt x="2704" y="4436"/>
                  </a:cubicBezTo>
                  <a:cubicBezTo>
                    <a:pt x="2288" y="3813"/>
                    <a:pt x="1942" y="3119"/>
                    <a:pt x="1526" y="2496"/>
                  </a:cubicBezTo>
                  <a:cubicBezTo>
                    <a:pt x="1040" y="1664"/>
                    <a:pt x="555" y="901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2225200" y="1991450"/>
              <a:ext cx="15625" cy="7375"/>
            </a:xfrm>
            <a:custGeom>
              <a:avLst/>
              <a:gdLst/>
              <a:ahLst/>
              <a:cxnLst/>
              <a:rect l="l" t="t" r="r" b="b"/>
              <a:pathLst>
                <a:path w="625" h="295" extrusionOk="0">
                  <a:moveTo>
                    <a:pt x="432" y="0"/>
                  </a:moveTo>
                  <a:cubicBezTo>
                    <a:pt x="314" y="0"/>
                    <a:pt x="170" y="82"/>
                    <a:pt x="0" y="295"/>
                  </a:cubicBezTo>
                  <a:cubicBezTo>
                    <a:pt x="104" y="260"/>
                    <a:pt x="191" y="243"/>
                    <a:pt x="269" y="243"/>
                  </a:cubicBezTo>
                  <a:cubicBezTo>
                    <a:pt x="347" y="243"/>
                    <a:pt x="416" y="260"/>
                    <a:pt x="486" y="295"/>
                  </a:cubicBezTo>
                  <a:cubicBezTo>
                    <a:pt x="555" y="225"/>
                    <a:pt x="624" y="156"/>
                    <a:pt x="624" y="87"/>
                  </a:cubicBezTo>
                  <a:cubicBezTo>
                    <a:pt x="571" y="33"/>
                    <a:pt x="506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2233875" y="1972800"/>
              <a:ext cx="12150" cy="19100"/>
            </a:xfrm>
            <a:custGeom>
              <a:avLst/>
              <a:gdLst/>
              <a:ahLst/>
              <a:cxnLst/>
              <a:rect l="l" t="t" r="r" b="b"/>
              <a:pathLst>
                <a:path w="486" h="764" extrusionOk="0">
                  <a:moveTo>
                    <a:pt x="208" y="1"/>
                  </a:moveTo>
                  <a:lnTo>
                    <a:pt x="208" y="1"/>
                  </a:lnTo>
                  <a:cubicBezTo>
                    <a:pt x="0" y="278"/>
                    <a:pt x="208" y="486"/>
                    <a:pt x="347" y="763"/>
                  </a:cubicBezTo>
                  <a:lnTo>
                    <a:pt x="485" y="486"/>
                  </a:lnTo>
                  <a:cubicBezTo>
                    <a:pt x="416" y="347"/>
                    <a:pt x="277" y="14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2029375" y="2712775"/>
              <a:ext cx="12150" cy="48550"/>
            </a:xfrm>
            <a:custGeom>
              <a:avLst/>
              <a:gdLst/>
              <a:ahLst/>
              <a:cxnLst/>
              <a:rect l="l" t="t" r="r" b="b"/>
              <a:pathLst>
                <a:path w="486" h="1942" extrusionOk="0">
                  <a:moveTo>
                    <a:pt x="416" y="1"/>
                  </a:moveTo>
                  <a:cubicBezTo>
                    <a:pt x="0" y="555"/>
                    <a:pt x="208" y="1249"/>
                    <a:pt x="139" y="1942"/>
                  </a:cubicBezTo>
                  <a:cubicBezTo>
                    <a:pt x="486" y="1318"/>
                    <a:pt x="70" y="625"/>
                    <a:pt x="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2031100" y="2712775"/>
              <a:ext cx="12175" cy="48550"/>
            </a:xfrm>
            <a:custGeom>
              <a:avLst/>
              <a:gdLst/>
              <a:ahLst/>
              <a:cxnLst/>
              <a:rect l="l" t="t" r="r" b="b"/>
              <a:pathLst>
                <a:path w="487" h="1942" extrusionOk="0">
                  <a:moveTo>
                    <a:pt x="347" y="1"/>
                  </a:moveTo>
                  <a:cubicBezTo>
                    <a:pt x="1" y="625"/>
                    <a:pt x="417" y="1318"/>
                    <a:pt x="70" y="1942"/>
                  </a:cubicBezTo>
                  <a:cubicBezTo>
                    <a:pt x="486" y="1318"/>
                    <a:pt x="347" y="625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3537050" y="2045650"/>
              <a:ext cx="259975" cy="388400"/>
            </a:xfrm>
            <a:custGeom>
              <a:avLst/>
              <a:gdLst/>
              <a:ahLst/>
              <a:cxnLst/>
              <a:rect l="l" t="t" r="r" b="b"/>
              <a:pathLst>
                <a:path w="10399" h="15536" extrusionOk="0">
                  <a:moveTo>
                    <a:pt x="8574" y="995"/>
                  </a:moveTo>
                  <a:cubicBezTo>
                    <a:pt x="8873" y="995"/>
                    <a:pt x="9111" y="1181"/>
                    <a:pt x="9220" y="1454"/>
                  </a:cubicBezTo>
                  <a:cubicBezTo>
                    <a:pt x="9428" y="1939"/>
                    <a:pt x="9497" y="2355"/>
                    <a:pt x="9428" y="2840"/>
                  </a:cubicBezTo>
                  <a:cubicBezTo>
                    <a:pt x="9497" y="3464"/>
                    <a:pt x="9358" y="4088"/>
                    <a:pt x="9150" y="4712"/>
                  </a:cubicBezTo>
                  <a:cubicBezTo>
                    <a:pt x="8596" y="6445"/>
                    <a:pt x="7833" y="8039"/>
                    <a:pt x="6655" y="9426"/>
                  </a:cubicBezTo>
                  <a:cubicBezTo>
                    <a:pt x="5823" y="10465"/>
                    <a:pt x="4991" y="11574"/>
                    <a:pt x="4229" y="12614"/>
                  </a:cubicBezTo>
                  <a:cubicBezTo>
                    <a:pt x="3813" y="13099"/>
                    <a:pt x="3397" y="13585"/>
                    <a:pt x="2773" y="13931"/>
                  </a:cubicBezTo>
                  <a:cubicBezTo>
                    <a:pt x="2557" y="14049"/>
                    <a:pt x="2346" y="14106"/>
                    <a:pt x="2154" y="14106"/>
                  </a:cubicBezTo>
                  <a:cubicBezTo>
                    <a:pt x="1668" y="14106"/>
                    <a:pt x="1298" y="13745"/>
                    <a:pt x="1248" y="13099"/>
                  </a:cubicBezTo>
                  <a:cubicBezTo>
                    <a:pt x="1179" y="12753"/>
                    <a:pt x="1179" y="12476"/>
                    <a:pt x="1248" y="12129"/>
                  </a:cubicBezTo>
                  <a:cubicBezTo>
                    <a:pt x="1733" y="8940"/>
                    <a:pt x="2981" y="6168"/>
                    <a:pt x="5130" y="3741"/>
                  </a:cubicBezTo>
                  <a:cubicBezTo>
                    <a:pt x="5823" y="3048"/>
                    <a:pt x="6447" y="2216"/>
                    <a:pt x="7279" y="1593"/>
                  </a:cubicBezTo>
                  <a:cubicBezTo>
                    <a:pt x="7625" y="1385"/>
                    <a:pt x="7972" y="1107"/>
                    <a:pt x="8319" y="1038"/>
                  </a:cubicBezTo>
                  <a:cubicBezTo>
                    <a:pt x="8407" y="1008"/>
                    <a:pt x="8493" y="995"/>
                    <a:pt x="8574" y="995"/>
                  </a:cubicBezTo>
                  <a:close/>
                  <a:moveTo>
                    <a:pt x="9040" y="1"/>
                  </a:moveTo>
                  <a:cubicBezTo>
                    <a:pt x="8907" y="1"/>
                    <a:pt x="8759" y="23"/>
                    <a:pt x="8596" y="68"/>
                  </a:cubicBezTo>
                  <a:cubicBezTo>
                    <a:pt x="7417" y="345"/>
                    <a:pt x="6378" y="830"/>
                    <a:pt x="5546" y="1662"/>
                  </a:cubicBezTo>
                  <a:cubicBezTo>
                    <a:pt x="5130" y="2078"/>
                    <a:pt x="4783" y="2424"/>
                    <a:pt x="4367" y="2840"/>
                  </a:cubicBezTo>
                  <a:cubicBezTo>
                    <a:pt x="2149" y="5059"/>
                    <a:pt x="763" y="7693"/>
                    <a:pt x="208" y="10743"/>
                  </a:cubicBezTo>
                  <a:cubicBezTo>
                    <a:pt x="0" y="11713"/>
                    <a:pt x="70" y="12684"/>
                    <a:pt x="139" y="13654"/>
                  </a:cubicBezTo>
                  <a:cubicBezTo>
                    <a:pt x="191" y="14633"/>
                    <a:pt x="1238" y="15536"/>
                    <a:pt x="2313" y="15536"/>
                  </a:cubicBezTo>
                  <a:cubicBezTo>
                    <a:pt x="2685" y="15536"/>
                    <a:pt x="3059" y="15428"/>
                    <a:pt x="3397" y="15179"/>
                  </a:cubicBezTo>
                  <a:cubicBezTo>
                    <a:pt x="4090" y="14624"/>
                    <a:pt x="4783" y="14139"/>
                    <a:pt x="5269" y="13377"/>
                  </a:cubicBezTo>
                  <a:cubicBezTo>
                    <a:pt x="6031" y="12337"/>
                    <a:pt x="6794" y="11297"/>
                    <a:pt x="7625" y="10257"/>
                  </a:cubicBezTo>
                  <a:cubicBezTo>
                    <a:pt x="8457" y="9218"/>
                    <a:pt x="9081" y="7970"/>
                    <a:pt x="9636" y="6722"/>
                  </a:cubicBezTo>
                  <a:cubicBezTo>
                    <a:pt x="10121" y="5613"/>
                    <a:pt x="10398" y="4435"/>
                    <a:pt x="10329" y="3395"/>
                  </a:cubicBezTo>
                  <a:cubicBezTo>
                    <a:pt x="10329" y="2424"/>
                    <a:pt x="10398" y="1662"/>
                    <a:pt x="10052" y="899"/>
                  </a:cubicBezTo>
                  <a:cubicBezTo>
                    <a:pt x="9834" y="300"/>
                    <a:pt x="9530" y="1"/>
                    <a:pt x="9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3748475" y="2753675"/>
              <a:ext cx="301550" cy="289900"/>
            </a:xfrm>
            <a:custGeom>
              <a:avLst/>
              <a:gdLst/>
              <a:ahLst/>
              <a:cxnLst/>
              <a:rect l="l" t="t" r="r" b="b"/>
              <a:pathLst>
                <a:path w="12062" h="11596" extrusionOk="0">
                  <a:moveTo>
                    <a:pt x="9418" y="1408"/>
                  </a:moveTo>
                  <a:cubicBezTo>
                    <a:pt x="10247" y="1408"/>
                    <a:pt x="10611" y="1830"/>
                    <a:pt x="10675" y="2732"/>
                  </a:cubicBezTo>
                  <a:cubicBezTo>
                    <a:pt x="10675" y="2871"/>
                    <a:pt x="10675" y="3009"/>
                    <a:pt x="10675" y="3148"/>
                  </a:cubicBezTo>
                  <a:cubicBezTo>
                    <a:pt x="10675" y="4742"/>
                    <a:pt x="9982" y="5990"/>
                    <a:pt x="8942" y="7099"/>
                  </a:cubicBezTo>
                  <a:cubicBezTo>
                    <a:pt x="8457" y="7654"/>
                    <a:pt x="7764" y="8070"/>
                    <a:pt x="7071" y="8416"/>
                  </a:cubicBezTo>
                  <a:cubicBezTo>
                    <a:pt x="6031" y="8901"/>
                    <a:pt x="5060" y="9317"/>
                    <a:pt x="4090" y="9802"/>
                  </a:cubicBezTo>
                  <a:cubicBezTo>
                    <a:pt x="3813" y="9872"/>
                    <a:pt x="3605" y="10010"/>
                    <a:pt x="3327" y="10080"/>
                  </a:cubicBezTo>
                  <a:cubicBezTo>
                    <a:pt x="3144" y="10134"/>
                    <a:pt x="2966" y="10159"/>
                    <a:pt x="2796" y="10159"/>
                  </a:cubicBezTo>
                  <a:cubicBezTo>
                    <a:pt x="1876" y="10159"/>
                    <a:pt x="1211" y="9411"/>
                    <a:pt x="1387" y="8416"/>
                  </a:cubicBezTo>
                  <a:cubicBezTo>
                    <a:pt x="1456" y="7862"/>
                    <a:pt x="1595" y="7307"/>
                    <a:pt x="1941" y="6891"/>
                  </a:cubicBezTo>
                  <a:cubicBezTo>
                    <a:pt x="2426" y="6198"/>
                    <a:pt x="2912" y="5505"/>
                    <a:pt x="3466" y="4881"/>
                  </a:cubicBezTo>
                  <a:cubicBezTo>
                    <a:pt x="4229" y="4118"/>
                    <a:pt x="4991" y="3356"/>
                    <a:pt x="5754" y="2524"/>
                  </a:cubicBezTo>
                  <a:cubicBezTo>
                    <a:pt x="6239" y="2039"/>
                    <a:pt x="6863" y="1692"/>
                    <a:pt x="7556" y="1623"/>
                  </a:cubicBezTo>
                  <a:cubicBezTo>
                    <a:pt x="8110" y="1554"/>
                    <a:pt x="8665" y="1415"/>
                    <a:pt x="9220" y="1415"/>
                  </a:cubicBezTo>
                  <a:cubicBezTo>
                    <a:pt x="9289" y="1410"/>
                    <a:pt x="9355" y="1408"/>
                    <a:pt x="9418" y="1408"/>
                  </a:cubicBezTo>
                  <a:close/>
                  <a:moveTo>
                    <a:pt x="9425" y="1"/>
                  </a:moveTo>
                  <a:cubicBezTo>
                    <a:pt x="9270" y="1"/>
                    <a:pt x="9109" y="10"/>
                    <a:pt x="8942" y="29"/>
                  </a:cubicBezTo>
                  <a:cubicBezTo>
                    <a:pt x="8041" y="98"/>
                    <a:pt x="7140" y="375"/>
                    <a:pt x="6308" y="722"/>
                  </a:cubicBezTo>
                  <a:cubicBezTo>
                    <a:pt x="5892" y="860"/>
                    <a:pt x="5476" y="1068"/>
                    <a:pt x="5338" y="1484"/>
                  </a:cubicBezTo>
                  <a:cubicBezTo>
                    <a:pt x="4922" y="2316"/>
                    <a:pt x="4229" y="2871"/>
                    <a:pt x="3535" y="3494"/>
                  </a:cubicBezTo>
                  <a:cubicBezTo>
                    <a:pt x="2842" y="4049"/>
                    <a:pt x="2288" y="4742"/>
                    <a:pt x="1664" y="5297"/>
                  </a:cubicBezTo>
                  <a:cubicBezTo>
                    <a:pt x="1040" y="5921"/>
                    <a:pt x="624" y="6614"/>
                    <a:pt x="416" y="7446"/>
                  </a:cubicBezTo>
                  <a:cubicBezTo>
                    <a:pt x="70" y="8347"/>
                    <a:pt x="0" y="9317"/>
                    <a:pt x="624" y="10218"/>
                  </a:cubicBezTo>
                  <a:cubicBezTo>
                    <a:pt x="1335" y="11166"/>
                    <a:pt x="2045" y="11595"/>
                    <a:pt x="2866" y="11595"/>
                  </a:cubicBezTo>
                  <a:cubicBezTo>
                    <a:pt x="3247" y="11595"/>
                    <a:pt x="3651" y="11503"/>
                    <a:pt x="4090" y="11327"/>
                  </a:cubicBezTo>
                  <a:cubicBezTo>
                    <a:pt x="5476" y="10773"/>
                    <a:pt x="6863" y="10218"/>
                    <a:pt x="8110" y="9525"/>
                  </a:cubicBezTo>
                  <a:cubicBezTo>
                    <a:pt x="10606" y="8277"/>
                    <a:pt x="11923" y="6198"/>
                    <a:pt x="12062" y="3425"/>
                  </a:cubicBezTo>
                  <a:cubicBezTo>
                    <a:pt x="12062" y="3148"/>
                    <a:pt x="12062" y="2871"/>
                    <a:pt x="12062" y="2663"/>
                  </a:cubicBezTo>
                  <a:cubicBezTo>
                    <a:pt x="11935" y="958"/>
                    <a:pt x="11004" y="1"/>
                    <a:pt x="9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8"/>
            <p:cNvSpPr/>
            <p:nvPr/>
          </p:nvSpPr>
          <p:spPr>
            <a:xfrm>
              <a:off x="3907900" y="3132725"/>
              <a:ext cx="280775" cy="283125"/>
            </a:xfrm>
            <a:custGeom>
              <a:avLst/>
              <a:gdLst/>
              <a:ahLst/>
              <a:cxnLst/>
              <a:rect l="l" t="t" r="r" b="b"/>
              <a:pathLst>
                <a:path w="11231" h="11325" extrusionOk="0">
                  <a:moveTo>
                    <a:pt x="9037" y="1329"/>
                  </a:moveTo>
                  <a:cubicBezTo>
                    <a:pt x="9495" y="1329"/>
                    <a:pt x="9810" y="1598"/>
                    <a:pt x="9982" y="2058"/>
                  </a:cubicBezTo>
                  <a:cubicBezTo>
                    <a:pt x="10121" y="2404"/>
                    <a:pt x="10121" y="2820"/>
                    <a:pt x="10052" y="3167"/>
                  </a:cubicBezTo>
                  <a:cubicBezTo>
                    <a:pt x="9913" y="4206"/>
                    <a:pt x="9497" y="5108"/>
                    <a:pt x="8873" y="5939"/>
                  </a:cubicBezTo>
                  <a:cubicBezTo>
                    <a:pt x="7348" y="8088"/>
                    <a:pt x="5130" y="9267"/>
                    <a:pt x="2635" y="9960"/>
                  </a:cubicBezTo>
                  <a:lnTo>
                    <a:pt x="2288" y="9960"/>
                  </a:lnTo>
                  <a:cubicBezTo>
                    <a:pt x="1595" y="9960"/>
                    <a:pt x="1248" y="9613"/>
                    <a:pt x="1318" y="8920"/>
                  </a:cubicBezTo>
                  <a:cubicBezTo>
                    <a:pt x="1318" y="8781"/>
                    <a:pt x="1318" y="8643"/>
                    <a:pt x="1387" y="8504"/>
                  </a:cubicBezTo>
                  <a:cubicBezTo>
                    <a:pt x="2288" y="6286"/>
                    <a:pt x="3466" y="4206"/>
                    <a:pt x="5754" y="3028"/>
                  </a:cubicBezTo>
                  <a:cubicBezTo>
                    <a:pt x="6308" y="2820"/>
                    <a:pt x="6724" y="2404"/>
                    <a:pt x="7279" y="2058"/>
                  </a:cubicBezTo>
                  <a:cubicBezTo>
                    <a:pt x="7695" y="1711"/>
                    <a:pt x="8180" y="1434"/>
                    <a:pt x="8735" y="1364"/>
                  </a:cubicBezTo>
                  <a:cubicBezTo>
                    <a:pt x="8842" y="1341"/>
                    <a:pt x="8943" y="1329"/>
                    <a:pt x="9037" y="1329"/>
                  </a:cubicBezTo>
                  <a:close/>
                  <a:moveTo>
                    <a:pt x="8908" y="1"/>
                  </a:moveTo>
                  <a:cubicBezTo>
                    <a:pt x="8592" y="1"/>
                    <a:pt x="8255" y="43"/>
                    <a:pt x="7903" y="117"/>
                  </a:cubicBezTo>
                  <a:cubicBezTo>
                    <a:pt x="7625" y="186"/>
                    <a:pt x="7348" y="325"/>
                    <a:pt x="7140" y="463"/>
                  </a:cubicBezTo>
                  <a:cubicBezTo>
                    <a:pt x="6586" y="879"/>
                    <a:pt x="6031" y="1226"/>
                    <a:pt x="5546" y="1780"/>
                  </a:cubicBezTo>
                  <a:cubicBezTo>
                    <a:pt x="5130" y="2266"/>
                    <a:pt x="4645" y="2681"/>
                    <a:pt x="4090" y="3028"/>
                  </a:cubicBezTo>
                  <a:cubicBezTo>
                    <a:pt x="2565" y="4137"/>
                    <a:pt x="1387" y="5523"/>
                    <a:pt x="555" y="7256"/>
                  </a:cubicBezTo>
                  <a:cubicBezTo>
                    <a:pt x="278" y="7880"/>
                    <a:pt x="139" y="8574"/>
                    <a:pt x="70" y="9197"/>
                  </a:cubicBezTo>
                  <a:cubicBezTo>
                    <a:pt x="0" y="9544"/>
                    <a:pt x="70" y="9891"/>
                    <a:pt x="278" y="10168"/>
                  </a:cubicBezTo>
                  <a:cubicBezTo>
                    <a:pt x="687" y="10870"/>
                    <a:pt x="1442" y="11325"/>
                    <a:pt x="2251" y="11325"/>
                  </a:cubicBezTo>
                  <a:cubicBezTo>
                    <a:pt x="2401" y="11325"/>
                    <a:pt x="2552" y="11309"/>
                    <a:pt x="2704" y="11277"/>
                  </a:cubicBezTo>
                  <a:cubicBezTo>
                    <a:pt x="3328" y="11138"/>
                    <a:pt x="3882" y="11000"/>
                    <a:pt x="4437" y="10792"/>
                  </a:cubicBezTo>
                  <a:cubicBezTo>
                    <a:pt x="6170" y="10099"/>
                    <a:pt x="7764" y="9197"/>
                    <a:pt x="9081" y="7811"/>
                  </a:cubicBezTo>
                  <a:cubicBezTo>
                    <a:pt x="10329" y="6494"/>
                    <a:pt x="11230" y="4969"/>
                    <a:pt x="11230" y="3028"/>
                  </a:cubicBezTo>
                  <a:cubicBezTo>
                    <a:pt x="11230" y="2820"/>
                    <a:pt x="11230" y="2612"/>
                    <a:pt x="11230" y="2335"/>
                  </a:cubicBezTo>
                  <a:cubicBezTo>
                    <a:pt x="10957" y="587"/>
                    <a:pt x="10081" y="1"/>
                    <a:pt x="8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8"/>
            <p:cNvSpPr/>
            <p:nvPr/>
          </p:nvSpPr>
          <p:spPr>
            <a:xfrm>
              <a:off x="4110650" y="3449975"/>
              <a:ext cx="232250" cy="195175"/>
            </a:xfrm>
            <a:custGeom>
              <a:avLst/>
              <a:gdLst/>
              <a:ahLst/>
              <a:cxnLst/>
              <a:rect l="l" t="t" r="r" b="b"/>
              <a:pathLst>
                <a:path w="9290" h="7807" extrusionOk="0">
                  <a:moveTo>
                    <a:pt x="7141" y="1429"/>
                  </a:moveTo>
                  <a:cubicBezTo>
                    <a:pt x="7556" y="1498"/>
                    <a:pt x="7834" y="1706"/>
                    <a:pt x="7764" y="2191"/>
                  </a:cubicBezTo>
                  <a:cubicBezTo>
                    <a:pt x="7695" y="3716"/>
                    <a:pt x="7141" y="4964"/>
                    <a:pt x="5685" y="5657"/>
                  </a:cubicBezTo>
                  <a:cubicBezTo>
                    <a:pt x="4798" y="6101"/>
                    <a:pt x="3852" y="6429"/>
                    <a:pt x="2902" y="6429"/>
                  </a:cubicBezTo>
                  <a:cubicBezTo>
                    <a:pt x="2813" y="6429"/>
                    <a:pt x="2724" y="6426"/>
                    <a:pt x="2635" y="6420"/>
                  </a:cubicBezTo>
                  <a:cubicBezTo>
                    <a:pt x="1110" y="6420"/>
                    <a:pt x="971" y="6212"/>
                    <a:pt x="1664" y="4895"/>
                  </a:cubicBezTo>
                  <a:cubicBezTo>
                    <a:pt x="2566" y="3093"/>
                    <a:pt x="4021" y="1914"/>
                    <a:pt x="6031" y="1498"/>
                  </a:cubicBezTo>
                  <a:cubicBezTo>
                    <a:pt x="6447" y="1429"/>
                    <a:pt x="6794" y="1429"/>
                    <a:pt x="7141" y="1429"/>
                  </a:cubicBezTo>
                  <a:close/>
                  <a:moveTo>
                    <a:pt x="6730" y="0"/>
                  </a:moveTo>
                  <a:cubicBezTo>
                    <a:pt x="5151" y="0"/>
                    <a:pt x="3703" y="569"/>
                    <a:pt x="2566" y="1706"/>
                  </a:cubicBezTo>
                  <a:cubicBezTo>
                    <a:pt x="1387" y="2885"/>
                    <a:pt x="763" y="4410"/>
                    <a:pt x="209" y="5865"/>
                  </a:cubicBezTo>
                  <a:cubicBezTo>
                    <a:pt x="1" y="6559"/>
                    <a:pt x="347" y="7182"/>
                    <a:pt x="971" y="7460"/>
                  </a:cubicBezTo>
                  <a:cubicBezTo>
                    <a:pt x="1387" y="7668"/>
                    <a:pt x="1803" y="7806"/>
                    <a:pt x="2427" y="7806"/>
                  </a:cubicBezTo>
                  <a:cubicBezTo>
                    <a:pt x="3397" y="7529"/>
                    <a:pt x="4506" y="7598"/>
                    <a:pt x="5546" y="7252"/>
                  </a:cubicBezTo>
                  <a:cubicBezTo>
                    <a:pt x="7002" y="6697"/>
                    <a:pt x="8180" y="5865"/>
                    <a:pt x="8735" y="4340"/>
                  </a:cubicBezTo>
                  <a:cubicBezTo>
                    <a:pt x="9012" y="3439"/>
                    <a:pt x="9289" y="2538"/>
                    <a:pt x="9081" y="1568"/>
                  </a:cubicBezTo>
                  <a:cubicBezTo>
                    <a:pt x="8873" y="597"/>
                    <a:pt x="8388" y="181"/>
                    <a:pt x="7487" y="112"/>
                  </a:cubicBezTo>
                  <a:lnTo>
                    <a:pt x="7487" y="43"/>
                  </a:lnTo>
                  <a:cubicBezTo>
                    <a:pt x="7232" y="14"/>
                    <a:pt x="6979" y="0"/>
                    <a:pt x="6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2308375" y="2106250"/>
              <a:ext cx="8700" cy="15625"/>
            </a:xfrm>
            <a:custGeom>
              <a:avLst/>
              <a:gdLst/>
              <a:ahLst/>
              <a:cxnLst/>
              <a:rect l="l" t="t" r="r" b="b"/>
              <a:pathLst>
                <a:path w="348" h="625" extrusionOk="0">
                  <a:moveTo>
                    <a:pt x="1" y="0"/>
                  </a:moveTo>
                  <a:lnTo>
                    <a:pt x="1" y="0"/>
                  </a:lnTo>
                  <a:cubicBezTo>
                    <a:pt x="70" y="139"/>
                    <a:pt x="70" y="208"/>
                    <a:pt x="139" y="278"/>
                  </a:cubicBezTo>
                  <a:cubicBezTo>
                    <a:pt x="206" y="344"/>
                    <a:pt x="273" y="475"/>
                    <a:pt x="339" y="546"/>
                  </a:cubicBezTo>
                  <a:lnTo>
                    <a:pt x="339" y="546"/>
                  </a:lnTo>
                  <a:cubicBezTo>
                    <a:pt x="319" y="454"/>
                    <a:pt x="264" y="388"/>
                    <a:pt x="209" y="278"/>
                  </a:cubicBezTo>
                  <a:cubicBezTo>
                    <a:pt x="139" y="208"/>
                    <a:pt x="70" y="139"/>
                    <a:pt x="1" y="0"/>
                  </a:cubicBezTo>
                  <a:close/>
                  <a:moveTo>
                    <a:pt x="339" y="546"/>
                  </a:moveTo>
                  <a:lnTo>
                    <a:pt x="339" y="546"/>
                  </a:lnTo>
                  <a:cubicBezTo>
                    <a:pt x="344" y="570"/>
                    <a:pt x="347" y="596"/>
                    <a:pt x="347" y="624"/>
                  </a:cubicBezTo>
                  <a:cubicBezTo>
                    <a:pt x="347" y="624"/>
                    <a:pt x="347" y="555"/>
                    <a:pt x="347" y="555"/>
                  </a:cubicBezTo>
                  <a:cubicBezTo>
                    <a:pt x="345" y="552"/>
                    <a:pt x="342" y="549"/>
                    <a:pt x="339" y="5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2771075" y="2570675"/>
              <a:ext cx="58950" cy="41625"/>
            </a:xfrm>
            <a:custGeom>
              <a:avLst/>
              <a:gdLst/>
              <a:ahLst/>
              <a:cxnLst/>
              <a:rect l="l" t="t" r="r" b="b"/>
              <a:pathLst>
                <a:path w="2358" h="1665" extrusionOk="0">
                  <a:moveTo>
                    <a:pt x="1" y="1"/>
                  </a:moveTo>
                  <a:cubicBezTo>
                    <a:pt x="70" y="70"/>
                    <a:pt x="70" y="70"/>
                    <a:pt x="139" y="139"/>
                  </a:cubicBezTo>
                  <a:cubicBezTo>
                    <a:pt x="833" y="694"/>
                    <a:pt x="1595" y="1179"/>
                    <a:pt x="2358" y="1664"/>
                  </a:cubicBezTo>
                  <a:cubicBezTo>
                    <a:pt x="1595" y="1110"/>
                    <a:pt x="763" y="55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2341300" y="2156500"/>
              <a:ext cx="313700" cy="325825"/>
            </a:xfrm>
            <a:custGeom>
              <a:avLst/>
              <a:gdLst/>
              <a:ahLst/>
              <a:cxnLst/>
              <a:rect l="l" t="t" r="r" b="b"/>
              <a:pathLst>
                <a:path w="12548" h="13033" extrusionOk="0">
                  <a:moveTo>
                    <a:pt x="1" y="1"/>
                  </a:moveTo>
                  <a:lnTo>
                    <a:pt x="1" y="1"/>
                  </a:lnTo>
                  <a:cubicBezTo>
                    <a:pt x="2011" y="3120"/>
                    <a:pt x="4229" y="6170"/>
                    <a:pt x="7071" y="8596"/>
                  </a:cubicBezTo>
                  <a:cubicBezTo>
                    <a:pt x="8874" y="10121"/>
                    <a:pt x="10676" y="11577"/>
                    <a:pt x="12547" y="13033"/>
                  </a:cubicBezTo>
                  <a:cubicBezTo>
                    <a:pt x="11646" y="12270"/>
                    <a:pt x="10745" y="11577"/>
                    <a:pt x="9844" y="10814"/>
                  </a:cubicBezTo>
                  <a:cubicBezTo>
                    <a:pt x="8804" y="9913"/>
                    <a:pt x="7695" y="9081"/>
                    <a:pt x="6655" y="8180"/>
                  </a:cubicBezTo>
                  <a:cubicBezTo>
                    <a:pt x="3952" y="5823"/>
                    <a:pt x="1942" y="291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2933975" y="2672925"/>
              <a:ext cx="39875" cy="24300"/>
            </a:xfrm>
            <a:custGeom>
              <a:avLst/>
              <a:gdLst/>
              <a:ahLst/>
              <a:cxnLst/>
              <a:rect l="l" t="t" r="r" b="b"/>
              <a:pathLst>
                <a:path w="1595" h="972" extrusionOk="0">
                  <a:moveTo>
                    <a:pt x="1" y="1"/>
                  </a:moveTo>
                  <a:lnTo>
                    <a:pt x="1" y="1"/>
                  </a:lnTo>
                  <a:cubicBezTo>
                    <a:pt x="172" y="96"/>
                    <a:pt x="344" y="186"/>
                    <a:pt x="510" y="274"/>
                  </a:cubicBezTo>
                  <a:lnTo>
                    <a:pt x="510" y="274"/>
                  </a:lnTo>
                  <a:cubicBezTo>
                    <a:pt x="342" y="178"/>
                    <a:pt x="171" y="86"/>
                    <a:pt x="1" y="1"/>
                  </a:cubicBezTo>
                  <a:close/>
                  <a:moveTo>
                    <a:pt x="510" y="274"/>
                  </a:moveTo>
                  <a:cubicBezTo>
                    <a:pt x="890" y="491"/>
                    <a:pt x="1259" y="731"/>
                    <a:pt x="1595" y="971"/>
                  </a:cubicBezTo>
                  <a:cubicBezTo>
                    <a:pt x="1344" y="720"/>
                    <a:pt x="947" y="505"/>
                    <a:pt x="510" y="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8"/>
            <p:cNvSpPr/>
            <p:nvPr/>
          </p:nvSpPr>
          <p:spPr>
            <a:xfrm>
              <a:off x="2320500" y="212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2322250" y="2128775"/>
              <a:ext cx="6950" cy="8675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0" y="1"/>
                  </a:moveTo>
                  <a:lnTo>
                    <a:pt x="70" y="70"/>
                  </a:lnTo>
                  <a:lnTo>
                    <a:pt x="70" y="70"/>
                  </a:lnTo>
                  <a:cubicBezTo>
                    <a:pt x="70" y="70"/>
                    <a:pt x="70" y="1"/>
                    <a:pt x="0" y="1"/>
                  </a:cubicBezTo>
                  <a:close/>
                  <a:moveTo>
                    <a:pt x="70" y="70"/>
                  </a:moveTo>
                  <a:lnTo>
                    <a:pt x="70" y="70"/>
                  </a:lnTo>
                  <a:cubicBezTo>
                    <a:pt x="139" y="139"/>
                    <a:pt x="208" y="278"/>
                    <a:pt x="277" y="347"/>
                  </a:cubicBezTo>
                  <a:lnTo>
                    <a:pt x="277" y="347"/>
                  </a:lnTo>
                  <a:cubicBezTo>
                    <a:pt x="208" y="278"/>
                    <a:pt x="208" y="208"/>
                    <a:pt x="139" y="139"/>
                  </a:cubicBezTo>
                  <a:lnTo>
                    <a:pt x="70" y="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2329175" y="2137450"/>
              <a:ext cx="12150" cy="19075"/>
            </a:xfrm>
            <a:custGeom>
              <a:avLst/>
              <a:gdLst/>
              <a:ahLst/>
              <a:cxnLst/>
              <a:rect l="l" t="t" r="r" b="b"/>
              <a:pathLst>
                <a:path w="486" h="763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31"/>
                    <a:pt x="43" y="63"/>
                    <a:pt x="66" y="97"/>
                  </a:cubicBezTo>
                  <a:lnTo>
                    <a:pt x="66" y="97"/>
                  </a:lnTo>
                  <a:cubicBezTo>
                    <a:pt x="50" y="65"/>
                    <a:pt x="33" y="32"/>
                    <a:pt x="1" y="0"/>
                  </a:cubicBezTo>
                  <a:close/>
                  <a:moveTo>
                    <a:pt x="66" y="97"/>
                  </a:moveTo>
                  <a:lnTo>
                    <a:pt x="66" y="97"/>
                  </a:lnTo>
                  <a:cubicBezTo>
                    <a:pt x="85" y="134"/>
                    <a:pt x="102" y="171"/>
                    <a:pt x="139" y="208"/>
                  </a:cubicBezTo>
                  <a:cubicBezTo>
                    <a:pt x="209" y="347"/>
                    <a:pt x="347" y="555"/>
                    <a:pt x="486" y="763"/>
                  </a:cubicBezTo>
                  <a:cubicBezTo>
                    <a:pt x="368" y="526"/>
                    <a:pt x="199" y="290"/>
                    <a:pt x="66" y="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2323975" y="211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2655000" y="2482325"/>
              <a:ext cx="116100" cy="88375"/>
            </a:xfrm>
            <a:custGeom>
              <a:avLst/>
              <a:gdLst/>
              <a:ahLst/>
              <a:cxnLst/>
              <a:rect l="l" t="t" r="r" b="b"/>
              <a:pathLst>
                <a:path w="4644" h="3535" extrusionOk="0">
                  <a:moveTo>
                    <a:pt x="0" y="0"/>
                  </a:moveTo>
                  <a:cubicBezTo>
                    <a:pt x="1525" y="1178"/>
                    <a:pt x="3050" y="2426"/>
                    <a:pt x="4644" y="3535"/>
                  </a:cubicBezTo>
                  <a:cubicBezTo>
                    <a:pt x="3050" y="2357"/>
                    <a:pt x="1525" y="117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2830000" y="2612275"/>
              <a:ext cx="104000" cy="60675"/>
            </a:xfrm>
            <a:custGeom>
              <a:avLst/>
              <a:gdLst/>
              <a:ahLst/>
              <a:cxnLst/>
              <a:rect l="l" t="t" r="r" b="b"/>
              <a:pathLst>
                <a:path w="4160" h="2427" extrusionOk="0">
                  <a:moveTo>
                    <a:pt x="1" y="0"/>
                  </a:moveTo>
                  <a:lnTo>
                    <a:pt x="1" y="0"/>
                  </a:lnTo>
                  <a:cubicBezTo>
                    <a:pt x="895" y="551"/>
                    <a:pt x="1857" y="1169"/>
                    <a:pt x="2820" y="1653"/>
                  </a:cubicBezTo>
                  <a:lnTo>
                    <a:pt x="2820" y="1653"/>
                  </a:lnTo>
                  <a:cubicBezTo>
                    <a:pt x="1891" y="1116"/>
                    <a:pt x="930" y="558"/>
                    <a:pt x="1" y="0"/>
                  </a:cubicBezTo>
                  <a:close/>
                  <a:moveTo>
                    <a:pt x="2820" y="1653"/>
                  </a:moveTo>
                  <a:lnTo>
                    <a:pt x="2820" y="1653"/>
                  </a:lnTo>
                  <a:cubicBezTo>
                    <a:pt x="2834" y="1661"/>
                    <a:pt x="2849" y="1669"/>
                    <a:pt x="2863" y="1677"/>
                  </a:cubicBezTo>
                  <a:lnTo>
                    <a:pt x="2863" y="1677"/>
                  </a:lnTo>
                  <a:cubicBezTo>
                    <a:pt x="2856" y="1673"/>
                    <a:pt x="2849" y="1669"/>
                    <a:pt x="2843" y="1664"/>
                  </a:cubicBezTo>
                  <a:cubicBezTo>
                    <a:pt x="2835" y="1660"/>
                    <a:pt x="2828" y="1657"/>
                    <a:pt x="2820" y="1653"/>
                  </a:cubicBezTo>
                  <a:close/>
                  <a:moveTo>
                    <a:pt x="2863" y="1677"/>
                  </a:moveTo>
                  <a:cubicBezTo>
                    <a:pt x="3060" y="1807"/>
                    <a:pt x="3272" y="1922"/>
                    <a:pt x="3484" y="2036"/>
                  </a:cubicBezTo>
                  <a:lnTo>
                    <a:pt x="3484" y="2036"/>
                  </a:lnTo>
                  <a:cubicBezTo>
                    <a:pt x="3279" y="1918"/>
                    <a:pt x="3072" y="1798"/>
                    <a:pt x="2863" y="1677"/>
                  </a:cubicBezTo>
                  <a:close/>
                  <a:moveTo>
                    <a:pt x="3484" y="2036"/>
                  </a:moveTo>
                  <a:cubicBezTo>
                    <a:pt x="3713" y="2168"/>
                    <a:pt x="3938" y="2298"/>
                    <a:pt x="4160" y="2427"/>
                  </a:cubicBezTo>
                  <a:cubicBezTo>
                    <a:pt x="3946" y="2284"/>
                    <a:pt x="3715" y="2161"/>
                    <a:pt x="3484" y="20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2320500" y="2125300"/>
              <a:ext cx="1775" cy="3500"/>
            </a:xfrm>
            <a:custGeom>
              <a:avLst/>
              <a:gdLst/>
              <a:ahLst/>
              <a:cxnLst/>
              <a:rect l="l" t="t" r="r" b="b"/>
              <a:pathLst>
                <a:path w="71" h="140" extrusionOk="0">
                  <a:moveTo>
                    <a:pt x="1" y="1"/>
                  </a:moveTo>
                  <a:cubicBezTo>
                    <a:pt x="1" y="55"/>
                    <a:pt x="42" y="67"/>
                    <a:pt x="61" y="69"/>
                  </a:cubicBezTo>
                  <a:lnTo>
                    <a:pt x="61" y="69"/>
                  </a:lnTo>
                  <a:cubicBezTo>
                    <a:pt x="52" y="52"/>
                    <a:pt x="35" y="35"/>
                    <a:pt x="1" y="1"/>
                  </a:cubicBezTo>
                  <a:close/>
                  <a:moveTo>
                    <a:pt x="61" y="69"/>
                  </a:moveTo>
                  <a:cubicBezTo>
                    <a:pt x="70" y="87"/>
                    <a:pt x="70" y="104"/>
                    <a:pt x="70" y="140"/>
                  </a:cubicBezTo>
                  <a:cubicBezTo>
                    <a:pt x="70" y="140"/>
                    <a:pt x="70" y="70"/>
                    <a:pt x="70" y="70"/>
                  </a:cubicBezTo>
                  <a:cubicBezTo>
                    <a:pt x="70" y="70"/>
                    <a:pt x="67" y="70"/>
                    <a:pt x="61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8"/>
            <p:cNvSpPr/>
            <p:nvPr/>
          </p:nvSpPr>
          <p:spPr>
            <a:xfrm>
              <a:off x="2317050" y="21218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cubicBezTo>
                    <a:pt x="20" y="0"/>
                    <a:pt x="40" y="11"/>
                    <a:pt x="58" y="27"/>
                  </a:cubicBezTo>
                  <a:lnTo>
                    <a:pt x="58" y="27"/>
                  </a:lnTo>
                  <a:cubicBezTo>
                    <a:pt x="44" y="11"/>
                    <a:pt x="27" y="0"/>
                    <a:pt x="0" y="0"/>
                  </a:cubicBezTo>
                  <a:close/>
                  <a:moveTo>
                    <a:pt x="58" y="27"/>
                  </a:moveTo>
                  <a:cubicBezTo>
                    <a:pt x="80" y="54"/>
                    <a:pt x="96" y="96"/>
                    <a:pt x="139" y="139"/>
                  </a:cubicBezTo>
                  <a:cubicBezTo>
                    <a:pt x="139" y="139"/>
                    <a:pt x="103" y="68"/>
                    <a:pt x="58" y="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8"/>
            <p:cNvSpPr/>
            <p:nvPr/>
          </p:nvSpPr>
          <p:spPr>
            <a:xfrm>
              <a:off x="2306650" y="2106250"/>
              <a:ext cx="1750" cy="2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70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8"/>
            <p:cNvSpPr/>
            <p:nvPr/>
          </p:nvSpPr>
          <p:spPr>
            <a:xfrm>
              <a:off x="2303175" y="2095850"/>
              <a:ext cx="701875" cy="630825"/>
            </a:xfrm>
            <a:custGeom>
              <a:avLst/>
              <a:gdLst/>
              <a:ahLst/>
              <a:cxnLst/>
              <a:rect l="l" t="t" r="r" b="b"/>
              <a:pathLst>
                <a:path w="28075" h="25233" extrusionOk="0">
                  <a:moveTo>
                    <a:pt x="209" y="416"/>
                  </a:moveTo>
                  <a:lnTo>
                    <a:pt x="209" y="416"/>
                  </a:lnTo>
                  <a:cubicBezTo>
                    <a:pt x="278" y="555"/>
                    <a:pt x="347" y="624"/>
                    <a:pt x="417" y="694"/>
                  </a:cubicBezTo>
                  <a:cubicBezTo>
                    <a:pt x="469" y="798"/>
                    <a:pt x="521" y="863"/>
                    <a:pt x="544" y="948"/>
                  </a:cubicBezTo>
                  <a:lnTo>
                    <a:pt x="544" y="948"/>
                  </a:lnTo>
                  <a:cubicBezTo>
                    <a:pt x="478" y="825"/>
                    <a:pt x="413" y="759"/>
                    <a:pt x="347" y="694"/>
                  </a:cubicBezTo>
                  <a:cubicBezTo>
                    <a:pt x="278" y="555"/>
                    <a:pt x="209" y="486"/>
                    <a:pt x="209" y="416"/>
                  </a:cubicBezTo>
                  <a:close/>
                  <a:moveTo>
                    <a:pt x="616" y="1066"/>
                  </a:moveTo>
                  <a:cubicBezTo>
                    <a:pt x="637" y="1086"/>
                    <a:pt x="654" y="1110"/>
                    <a:pt x="694" y="1110"/>
                  </a:cubicBezTo>
                  <a:cubicBezTo>
                    <a:pt x="694" y="1179"/>
                    <a:pt x="694" y="1179"/>
                    <a:pt x="694" y="1179"/>
                  </a:cubicBezTo>
                  <a:cubicBezTo>
                    <a:pt x="694" y="1110"/>
                    <a:pt x="694" y="1110"/>
                    <a:pt x="625" y="1110"/>
                  </a:cubicBezTo>
                  <a:cubicBezTo>
                    <a:pt x="625" y="1110"/>
                    <a:pt x="625" y="1092"/>
                    <a:pt x="616" y="1066"/>
                  </a:cubicBezTo>
                  <a:close/>
                  <a:moveTo>
                    <a:pt x="1123" y="1758"/>
                  </a:moveTo>
                  <a:cubicBezTo>
                    <a:pt x="1141" y="1770"/>
                    <a:pt x="1160" y="1784"/>
                    <a:pt x="1179" y="1803"/>
                  </a:cubicBezTo>
                  <a:cubicBezTo>
                    <a:pt x="1249" y="2011"/>
                    <a:pt x="1387" y="2219"/>
                    <a:pt x="1526" y="2357"/>
                  </a:cubicBezTo>
                  <a:cubicBezTo>
                    <a:pt x="1359" y="2190"/>
                    <a:pt x="1236" y="1979"/>
                    <a:pt x="1123" y="1758"/>
                  </a:cubicBezTo>
                  <a:close/>
                  <a:moveTo>
                    <a:pt x="1526" y="2357"/>
                  </a:moveTo>
                  <a:lnTo>
                    <a:pt x="1526" y="2357"/>
                  </a:lnTo>
                  <a:cubicBezTo>
                    <a:pt x="2437" y="3808"/>
                    <a:pt x="3397" y="5243"/>
                    <a:pt x="4455" y="6605"/>
                  </a:cubicBezTo>
                  <a:lnTo>
                    <a:pt x="4455" y="6605"/>
                  </a:lnTo>
                  <a:cubicBezTo>
                    <a:pt x="3391" y="5256"/>
                    <a:pt x="2422" y="3829"/>
                    <a:pt x="1526" y="2357"/>
                  </a:cubicBezTo>
                  <a:close/>
                  <a:moveTo>
                    <a:pt x="10189" y="12283"/>
                  </a:moveTo>
                  <a:cubicBezTo>
                    <a:pt x="10575" y="12597"/>
                    <a:pt x="10968" y="12914"/>
                    <a:pt x="11369" y="13240"/>
                  </a:cubicBezTo>
                  <a:cubicBezTo>
                    <a:pt x="12130" y="13826"/>
                    <a:pt x="12891" y="14460"/>
                    <a:pt x="13651" y="15061"/>
                  </a:cubicBezTo>
                  <a:lnTo>
                    <a:pt x="13651" y="15061"/>
                  </a:lnTo>
                  <a:cubicBezTo>
                    <a:pt x="12477" y="14143"/>
                    <a:pt x="11329" y="13222"/>
                    <a:pt x="10189" y="12283"/>
                  </a:cubicBezTo>
                  <a:close/>
                  <a:moveTo>
                    <a:pt x="21074" y="20588"/>
                  </a:moveTo>
                  <a:lnTo>
                    <a:pt x="21074" y="20588"/>
                  </a:lnTo>
                  <a:cubicBezTo>
                    <a:pt x="22460" y="21489"/>
                    <a:pt x="23916" y="22252"/>
                    <a:pt x="25233" y="23014"/>
                  </a:cubicBezTo>
                  <a:cubicBezTo>
                    <a:pt x="24817" y="22806"/>
                    <a:pt x="24331" y="22598"/>
                    <a:pt x="23916" y="22321"/>
                  </a:cubicBezTo>
                  <a:cubicBezTo>
                    <a:pt x="22945" y="21767"/>
                    <a:pt x="21975" y="21212"/>
                    <a:pt x="21074" y="20588"/>
                  </a:cubicBezTo>
                  <a:close/>
                  <a:moveTo>
                    <a:pt x="25233" y="23014"/>
                  </a:moveTo>
                  <a:lnTo>
                    <a:pt x="25233" y="23014"/>
                  </a:lnTo>
                  <a:cubicBezTo>
                    <a:pt x="25856" y="23361"/>
                    <a:pt x="26480" y="23707"/>
                    <a:pt x="26827" y="23985"/>
                  </a:cubicBezTo>
                  <a:cubicBezTo>
                    <a:pt x="26342" y="23707"/>
                    <a:pt x="25787" y="23361"/>
                    <a:pt x="25233" y="23014"/>
                  </a:cubicBezTo>
                  <a:close/>
                  <a:moveTo>
                    <a:pt x="209" y="0"/>
                  </a:moveTo>
                  <a:cubicBezTo>
                    <a:pt x="209" y="139"/>
                    <a:pt x="209" y="278"/>
                    <a:pt x="139" y="347"/>
                  </a:cubicBezTo>
                  <a:cubicBezTo>
                    <a:pt x="139" y="416"/>
                    <a:pt x="70" y="486"/>
                    <a:pt x="1" y="555"/>
                  </a:cubicBezTo>
                  <a:cubicBezTo>
                    <a:pt x="1" y="555"/>
                    <a:pt x="1" y="555"/>
                    <a:pt x="1" y="555"/>
                  </a:cubicBezTo>
                  <a:lnTo>
                    <a:pt x="1" y="555"/>
                  </a:lnTo>
                  <a:cubicBezTo>
                    <a:pt x="70" y="624"/>
                    <a:pt x="139" y="763"/>
                    <a:pt x="209" y="902"/>
                  </a:cubicBezTo>
                  <a:cubicBezTo>
                    <a:pt x="209" y="971"/>
                    <a:pt x="278" y="1040"/>
                    <a:pt x="278" y="1110"/>
                  </a:cubicBezTo>
                  <a:cubicBezTo>
                    <a:pt x="347" y="1248"/>
                    <a:pt x="417" y="1318"/>
                    <a:pt x="486" y="1387"/>
                  </a:cubicBezTo>
                  <a:cubicBezTo>
                    <a:pt x="486" y="1387"/>
                    <a:pt x="486" y="1387"/>
                    <a:pt x="486" y="1387"/>
                  </a:cubicBezTo>
                  <a:lnTo>
                    <a:pt x="486" y="1387"/>
                  </a:lnTo>
                  <a:cubicBezTo>
                    <a:pt x="555" y="1526"/>
                    <a:pt x="694" y="1595"/>
                    <a:pt x="763" y="1733"/>
                  </a:cubicBezTo>
                  <a:cubicBezTo>
                    <a:pt x="902" y="1941"/>
                    <a:pt x="971" y="2219"/>
                    <a:pt x="1110" y="2427"/>
                  </a:cubicBezTo>
                  <a:cubicBezTo>
                    <a:pt x="1872" y="3605"/>
                    <a:pt x="2635" y="4783"/>
                    <a:pt x="3397" y="5893"/>
                  </a:cubicBezTo>
                  <a:cubicBezTo>
                    <a:pt x="4160" y="7002"/>
                    <a:pt x="4992" y="8041"/>
                    <a:pt x="5962" y="8943"/>
                  </a:cubicBezTo>
                  <a:cubicBezTo>
                    <a:pt x="7349" y="10329"/>
                    <a:pt x="8735" y="11646"/>
                    <a:pt x="10260" y="12894"/>
                  </a:cubicBezTo>
                  <a:cubicBezTo>
                    <a:pt x="11092" y="13587"/>
                    <a:pt x="11924" y="14280"/>
                    <a:pt x="12755" y="14973"/>
                  </a:cubicBezTo>
                  <a:cubicBezTo>
                    <a:pt x="13726" y="15736"/>
                    <a:pt x="14696" y="16429"/>
                    <a:pt x="15597" y="17192"/>
                  </a:cubicBezTo>
                  <a:cubicBezTo>
                    <a:pt x="17677" y="18786"/>
                    <a:pt x="19687" y="20311"/>
                    <a:pt x="21836" y="21697"/>
                  </a:cubicBezTo>
                  <a:cubicBezTo>
                    <a:pt x="23846" y="22945"/>
                    <a:pt x="25995" y="23915"/>
                    <a:pt x="28005" y="25232"/>
                  </a:cubicBezTo>
                  <a:cubicBezTo>
                    <a:pt x="28075" y="24817"/>
                    <a:pt x="27867" y="24609"/>
                    <a:pt x="27728" y="24401"/>
                  </a:cubicBezTo>
                  <a:cubicBezTo>
                    <a:pt x="27104" y="23569"/>
                    <a:pt x="26272" y="23014"/>
                    <a:pt x="25371" y="22598"/>
                  </a:cubicBezTo>
                  <a:cubicBezTo>
                    <a:pt x="22599" y="21281"/>
                    <a:pt x="20242" y="19548"/>
                    <a:pt x="17816" y="17746"/>
                  </a:cubicBezTo>
                  <a:cubicBezTo>
                    <a:pt x="15181" y="15805"/>
                    <a:pt x="12617" y="13795"/>
                    <a:pt x="10121" y="11715"/>
                  </a:cubicBezTo>
                  <a:cubicBezTo>
                    <a:pt x="7349" y="9428"/>
                    <a:pt x="4922" y="6932"/>
                    <a:pt x="2981" y="3952"/>
                  </a:cubicBezTo>
                  <a:cubicBezTo>
                    <a:pt x="2358" y="2981"/>
                    <a:pt x="1664" y="2011"/>
                    <a:pt x="1041" y="1110"/>
                  </a:cubicBezTo>
                  <a:cubicBezTo>
                    <a:pt x="971" y="1040"/>
                    <a:pt x="902" y="902"/>
                    <a:pt x="763" y="832"/>
                  </a:cubicBezTo>
                  <a:cubicBezTo>
                    <a:pt x="694" y="763"/>
                    <a:pt x="555" y="624"/>
                    <a:pt x="555" y="486"/>
                  </a:cubicBezTo>
                  <a:cubicBezTo>
                    <a:pt x="555" y="416"/>
                    <a:pt x="486" y="347"/>
                    <a:pt x="486" y="278"/>
                  </a:cubicBezTo>
                  <a:cubicBezTo>
                    <a:pt x="417" y="208"/>
                    <a:pt x="347" y="7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8"/>
            <p:cNvSpPr/>
            <p:nvPr/>
          </p:nvSpPr>
          <p:spPr>
            <a:xfrm>
              <a:off x="2304925" y="2102775"/>
              <a:ext cx="1750" cy="1775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0" y="1"/>
                  </a:moveTo>
                  <a:lnTo>
                    <a:pt x="0" y="1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8"/>
            <p:cNvSpPr/>
            <p:nvPr/>
          </p:nvSpPr>
          <p:spPr>
            <a:xfrm>
              <a:off x="2303175" y="2102775"/>
              <a:ext cx="5225" cy="6975"/>
            </a:xfrm>
            <a:custGeom>
              <a:avLst/>
              <a:gdLst/>
              <a:ahLst/>
              <a:cxnLst/>
              <a:rect l="l" t="t" r="r" b="b"/>
              <a:pathLst>
                <a:path w="209" h="279" extrusionOk="0">
                  <a:moveTo>
                    <a:pt x="70" y="1"/>
                  </a:moveTo>
                  <a:cubicBezTo>
                    <a:pt x="1" y="70"/>
                    <a:pt x="1" y="209"/>
                    <a:pt x="1" y="278"/>
                  </a:cubicBezTo>
                  <a:cubicBezTo>
                    <a:pt x="70" y="278"/>
                    <a:pt x="139" y="209"/>
                    <a:pt x="209" y="139"/>
                  </a:cubicBezTo>
                  <a:lnTo>
                    <a:pt x="139" y="139"/>
                  </a:lnTo>
                  <a:cubicBezTo>
                    <a:pt x="139" y="139"/>
                    <a:pt x="139" y="70"/>
                    <a:pt x="139" y="70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8"/>
            <p:cNvSpPr/>
            <p:nvPr/>
          </p:nvSpPr>
          <p:spPr>
            <a:xfrm>
              <a:off x="2304925" y="2095850"/>
              <a:ext cx="3475" cy="10425"/>
            </a:xfrm>
            <a:custGeom>
              <a:avLst/>
              <a:gdLst/>
              <a:ahLst/>
              <a:cxnLst/>
              <a:rect l="l" t="t" r="r" b="b"/>
              <a:pathLst>
                <a:path w="139" h="417" extrusionOk="0">
                  <a:moveTo>
                    <a:pt x="139" y="0"/>
                  </a:moveTo>
                  <a:lnTo>
                    <a:pt x="139" y="0"/>
                  </a:lnTo>
                  <a:cubicBezTo>
                    <a:pt x="69" y="70"/>
                    <a:pt x="69" y="208"/>
                    <a:pt x="0" y="278"/>
                  </a:cubicBezTo>
                  <a:lnTo>
                    <a:pt x="69" y="347"/>
                  </a:lnTo>
                  <a:cubicBezTo>
                    <a:pt x="69" y="347"/>
                    <a:pt x="69" y="347"/>
                    <a:pt x="69" y="416"/>
                  </a:cubicBezTo>
                  <a:cubicBezTo>
                    <a:pt x="139" y="278"/>
                    <a:pt x="139" y="139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8"/>
            <p:cNvSpPr/>
            <p:nvPr/>
          </p:nvSpPr>
          <p:spPr>
            <a:xfrm>
              <a:off x="2310125" y="2095850"/>
              <a:ext cx="25" cy="1750"/>
            </a:xfrm>
            <a:custGeom>
              <a:avLst/>
              <a:gdLst/>
              <a:ahLst/>
              <a:cxnLst/>
              <a:rect l="l" t="t" r="r" b="b"/>
              <a:pathLst>
                <a:path w="1" h="70" extrusionOk="0">
                  <a:moveTo>
                    <a:pt x="0" y="7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8"/>
            <p:cNvSpPr/>
            <p:nvPr/>
          </p:nvSpPr>
          <p:spPr>
            <a:xfrm>
              <a:off x="2306650" y="2104525"/>
              <a:ext cx="25" cy="1750"/>
            </a:xfrm>
            <a:custGeom>
              <a:avLst/>
              <a:gdLst/>
              <a:ahLst/>
              <a:cxnLst/>
              <a:rect l="l" t="t" r="r" b="b"/>
              <a:pathLst>
                <a:path w="1" h="70" extrusionOk="0">
                  <a:moveTo>
                    <a:pt x="0" y="69"/>
                  </a:moveTo>
                  <a:cubicBezTo>
                    <a:pt x="0" y="69"/>
                    <a:pt x="0" y="0"/>
                    <a:pt x="0" y="0"/>
                  </a:cubicBezTo>
                  <a:cubicBezTo>
                    <a:pt x="0" y="0"/>
                    <a:pt x="0" y="0"/>
                    <a:pt x="0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8"/>
            <p:cNvSpPr/>
            <p:nvPr/>
          </p:nvSpPr>
          <p:spPr>
            <a:xfrm>
              <a:off x="3495450" y="3726575"/>
              <a:ext cx="279025" cy="211450"/>
            </a:xfrm>
            <a:custGeom>
              <a:avLst/>
              <a:gdLst/>
              <a:ahLst/>
              <a:cxnLst/>
              <a:rect l="l" t="t" r="r" b="b"/>
              <a:pathLst>
                <a:path w="11161" h="8458" extrusionOk="0">
                  <a:moveTo>
                    <a:pt x="7764" y="1109"/>
                  </a:moveTo>
                  <a:cubicBezTo>
                    <a:pt x="8388" y="1109"/>
                    <a:pt x="8804" y="1109"/>
                    <a:pt x="9220" y="1387"/>
                  </a:cubicBezTo>
                  <a:cubicBezTo>
                    <a:pt x="9913" y="1803"/>
                    <a:pt x="10191" y="2565"/>
                    <a:pt x="9913" y="3466"/>
                  </a:cubicBezTo>
                  <a:cubicBezTo>
                    <a:pt x="9705" y="4229"/>
                    <a:pt x="9289" y="4853"/>
                    <a:pt x="8735" y="5407"/>
                  </a:cubicBezTo>
                  <a:cubicBezTo>
                    <a:pt x="7071" y="6863"/>
                    <a:pt x="5130" y="7348"/>
                    <a:pt x="2981" y="7348"/>
                  </a:cubicBezTo>
                  <a:cubicBezTo>
                    <a:pt x="2843" y="7348"/>
                    <a:pt x="2704" y="7348"/>
                    <a:pt x="2566" y="7279"/>
                  </a:cubicBezTo>
                  <a:cubicBezTo>
                    <a:pt x="833" y="6932"/>
                    <a:pt x="486" y="5892"/>
                    <a:pt x="1248" y="4506"/>
                  </a:cubicBezTo>
                  <a:cubicBezTo>
                    <a:pt x="2011" y="2981"/>
                    <a:pt x="3259" y="2011"/>
                    <a:pt x="4992" y="1733"/>
                  </a:cubicBezTo>
                  <a:cubicBezTo>
                    <a:pt x="5616" y="1595"/>
                    <a:pt x="6239" y="1525"/>
                    <a:pt x="6794" y="1248"/>
                  </a:cubicBezTo>
                  <a:cubicBezTo>
                    <a:pt x="7141" y="1109"/>
                    <a:pt x="7556" y="1179"/>
                    <a:pt x="7764" y="1109"/>
                  </a:cubicBezTo>
                  <a:close/>
                  <a:moveTo>
                    <a:pt x="8111" y="0"/>
                  </a:moveTo>
                  <a:cubicBezTo>
                    <a:pt x="5962" y="0"/>
                    <a:pt x="4160" y="971"/>
                    <a:pt x="2427" y="2080"/>
                  </a:cubicBezTo>
                  <a:cubicBezTo>
                    <a:pt x="2080" y="2218"/>
                    <a:pt x="1803" y="2496"/>
                    <a:pt x="1526" y="2704"/>
                  </a:cubicBezTo>
                  <a:cubicBezTo>
                    <a:pt x="625" y="3536"/>
                    <a:pt x="139" y="4506"/>
                    <a:pt x="70" y="5754"/>
                  </a:cubicBezTo>
                  <a:cubicBezTo>
                    <a:pt x="1" y="6655"/>
                    <a:pt x="347" y="7209"/>
                    <a:pt x="1041" y="7695"/>
                  </a:cubicBezTo>
                  <a:cubicBezTo>
                    <a:pt x="1942" y="8318"/>
                    <a:pt x="2912" y="8388"/>
                    <a:pt x="4021" y="8457"/>
                  </a:cubicBezTo>
                  <a:cubicBezTo>
                    <a:pt x="5754" y="8180"/>
                    <a:pt x="7556" y="7764"/>
                    <a:pt x="9081" y="6655"/>
                  </a:cubicBezTo>
                  <a:cubicBezTo>
                    <a:pt x="10052" y="5892"/>
                    <a:pt x="10676" y="4853"/>
                    <a:pt x="10953" y="3674"/>
                  </a:cubicBezTo>
                  <a:lnTo>
                    <a:pt x="11022" y="3674"/>
                  </a:lnTo>
                  <a:cubicBezTo>
                    <a:pt x="11092" y="3258"/>
                    <a:pt x="11161" y="2773"/>
                    <a:pt x="11022" y="2357"/>
                  </a:cubicBezTo>
                  <a:cubicBezTo>
                    <a:pt x="10814" y="1248"/>
                    <a:pt x="9636" y="0"/>
                    <a:pt x="8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8"/>
            <p:cNvSpPr/>
            <p:nvPr/>
          </p:nvSpPr>
          <p:spPr>
            <a:xfrm>
              <a:off x="2239050" y="2946725"/>
              <a:ext cx="743475" cy="317175"/>
            </a:xfrm>
            <a:custGeom>
              <a:avLst/>
              <a:gdLst/>
              <a:ahLst/>
              <a:cxnLst/>
              <a:rect l="l" t="t" r="r" b="b"/>
              <a:pathLst>
                <a:path w="29739" h="12687" extrusionOk="0">
                  <a:moveTo>
                    <a:pt x="348" y="1"/>
                  </a:moveTo>
                  <a:cubicBezTo>
                    <a:pt x="348" y="70"/>
                    <a:pt x="348" y="140"/>
                    <a:pt x="278" y="209"/>
                  </a:cubicBezTo>
                  <a:lnTo>
                    <a:pt x="209" y="209"/>
                  </a:lnTo>
                  <a:cubicBezTo>
                    <a:pt x="209" y="278"/>
                    <a:pt x="140" y="278"/>
                    <a:pt x="1" y="348"/>
                  </a:cubicBezTo>
                  <a:cubicBezTo>
                    <a:pt x="417" y="833"/>
                    <a:pt x="902" y="1249"/>
                    <a:pt x="1387" y="1665"/>
                  </a:cubicBezTo>
                  <a:cubicBezTo>
                    <a:pt x="2496" y="2635"/>
                    <a:pt x="3744" y="3398"/>
                    <a:pt x="4992" y="4299"/>
                  </a:cubicBezTo>
                  <a:cubicBezTo>
                    <a:pt x="7695" y="6240"/>
                    <a:pt x="10607" y="7903"/>
                    <a:pt x="13726" y="9151"/>
                  </a:cubicBezTo>
                  <a:cubicBezTo>
                    <a:pt x="18648" y="11092"/>
                    <a:pt x="23777" y="12062"/>
                    <a:pt x="28976" y="12686"/>
                  </a:cubicBezTo>
                  <a:cubicBezTo>
                    <a:pt x="29184" y="12686"/>
                    <a:pt x="29392" y="12686"/>
                    <a:pt x="29531" y="12617"/>
                  </a:cubicBezTo>
                  <a:cubicBezTo>
                    <a:pt x="29600" y="12617"/>
                    <a:pt x="29669" y="12478"/>
                    <a:pt x="29669" y="12409"/>
                  </a:cubicBezTo>
                  <a:cubicBezTo>
                    <a:pt x="29739" y="12340"/>
                    <a:pt x="29669" y="12201"/>
                    <a:pt x="29669" y="12201"/>
                  </a:cubicBezTo>
                  <a:cubicBezTo>
                    <a:pt x="29253" y="11785"/>
                    <a:pt x="28768" y="11716"/>
                    <a:pt x="28283" y="11646"/>
                  </a:cubicBezTo>
                  <a:cubicBezTo>
                    <a:pt x="24956" y="11300"/>
                    <a:pt x="21628" y="10676"/>
                    <a:pt x="18370" y="9775"/>
                  </a:cubicBezTo>
                  <a:cubicBezTo>
                    <a:pt x="15875" y="9082"/>
                    <a:pt x="13518" y="8180"/>
                    <a:pt x="11161" y="7071"/>
                  </a:cubicBezTo>
                  <a:cubicBezTo>
                    <a:pt x="8666" y="5893"/>
                    <a:pt x="6309" y="4299"/>
                    <a:pt x="4021" y="2704"/>
                  </a:cubicBezTo>
                  <a:cubicBezTo>
                    <a:pt x="2774" y="1803"/>
                    <a:pt x="1595" y="902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8"/>
            <p:cNvSpPr/>
            <p:nvPr/>
          </p:nvSpPr>
          <p:spPr>
            <a:xfrm>
              <a:off x="2244250" y="2951925"/>
              <a:ext cx="592700" cy="285975"/>
            </a:xfrm>
            <a:custGeom>
              <a:avLst/>
              <a:gdLst/>
              <a:ahLst/>
              <a:cxnLst/>
              <a:rect l="l" t="t" r="r" b="b"/>
              <a:pathLst>
                <a:path w="23708" h="11439" extrusionOk="0">
                  <a:moveTo>
                    <a:pt x="1" y="1"/>
                  </a:moveTo>
                  <a:cubicBezTo>
                    <a:pt x="7903" y="6863"/>
                    <a:pt x="16984" y="10884"/>
                    <a:pt x="23708" y="11438"/>
                  </a:cubicBezTo>
                  <a:cubicBezTo>
                    <a:pt x="16984" y="10884"/>
                    <a:pt x="7903" y="6863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8"/>
            <p:cNvSpPr/>
            <p:nvPr/>
          </p:nvSpPr>
          <p:spPr>
            <a:xfrm>
              <a:off x="2244250" y="2950200"/>
              <a:ext cx="1775" cy="1750"/>
            </a:xfrm>
            <a:custGeom>
              <a:avLst/>
              <a:gdLst/>
              <a:ahLst/>
              <a:cxnLst/>
              <a:rect l="l" t="t" r="r" b="b"/>
              <a:pathLst>
                <a:path w="71" h="70" extrusionOk="0">
                  <a:moveTo>
                    <a:pt x="1" y="1"/>
                  </a:moveTo>
                  <a:cubicBezTo>
                    <a:pt x="1" y="70"/>
                    <a:pt x="1" y="70"/>
                    <a:pt x="70" y="7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8"/>
            <p:cNvSpPr/>
            <p:nvPr/>
          </p:nvSpPr>
          <p:spPr>
            <a:xfrm>
              <a:off x="2239050" y="2950200"/>
              <a:ext cx="6975" cy="5225"/>
            </a:xfrm>
            <a:custGeom>
              <a:avLst/>
              <a:gdLst/>
              <a:ahLst/>
              <a:cxnLst/>
              <a:rect l="l" t="t" r="r" b="b"/>
              <a:pathLst>
                <a:path w="279" h="209" extrusionOk="0">
                  <a:moveTo>
                    <a:pt x="209" y="1"/>
                  </a:moveTo>
                  <a:cubicBezTo>
                    <a:pt x="140" y="70"/>
                    <a:pt x="70" y="139"/>
                    <a:pt x="1" y="209"/>
                  </a:cubicBezTo>
                  <a:cubicBezTo>
                    <a:pt x="140" y="209"/>
                    <a:pt x="209" y="139"/>
                    <a:pt x="278" y="70"/>
                  </a:cubicBezTo>
                  <a:cubicBezTo>
                    <a:pt x="209" y="70"/>
                    <a:pt x="209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8"/>
            <p:cNvSpPr/>
            <p:nvPr/>
          </p:nvSpPr>
          <p:spPr>
            <a:xfrm>
              <a:off x="2244250" y="2945000"/>
              <a:ext cx="3500" cy="6950"/>
            </a:xfrm>
            <a:custGeom>
              <a:avLst/>
              <a:gdLst/>
              <a:ahLst/>
              <a:cxnLst/>
              <a:rect l="l" t="t" r="r" b="b"/>
              <a:pathLst>
                <a:path w="140" h="278" extrusionOk="0">
                  <a:moveTo>
                    <a:pt x="140" y="1"/>
                  </a:moveTo>
                  <a:lnTo>
                    <a:pt x="1" y="209"/>
                  </a:lnTo>
                  <a:lnTo>
                    <a:pt x="70" y="278"/>
                  </a:lnTo>
                  <a:cubicBezTo>
                    <a:pt x="70" y="209"/>
                    <a:pt x="140" y="139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8"/>
            <p:cNvSpPr/>
            <p:nvPr/>
          </p:nvSpPr>
          <p:spPr>
            <a:xfrm>
              <a:off x="3323900" y="3057200"/>
              <a:ext cx="268625" cy="185050"/>
            </a:xfrm>
            <a:custGeom>
              <a:avLst/>
              <a:gdLst/>
              <a:ahLst/>
              <a:cxnLst/>
              <a:rect l="l" t="t" r="r" b="b"/>
              <a:pathLst>
                <a:path w="10745" h="7402" extrusionOk="0">
                  <a:moveTo>
                    <a:pt x="4736" y="1207"/>
                  </a:moveTo>
                  <a:cubicBezTo>
                    <a:pt x="5320" y="1207"/>
                    <a:pt x="5884" y="1378"/>
                    <a:pt x="6447" y="1613"/>
                  </a:cubicBezTo>
                  <a:cubicBezTo>
                    <a:pt x="7140" y="1959"/>
                    <a:pt x="7903" y="2306"/>
                    <a:pt x="8596" y="2722"/>
                  </a:cubicBezTo>
                  <a:cubicBezTo>
                    <a:pt x="9081" y="2999"/>
                    <a:pt x="9358" y="3415"/>
                    <a:pt x="9566" y="3900"/>
                  </a:cubicBezTo>
                  <a:cubicBezTo>
                    <a:pt x="9913" y="4732"/>
                    <a:pt x="9428" y="5702"/>
                    <a:pt x="8665" y="5841"/>
                  </a:cubicBezTo>
                  <a:cubicBezTo>
                    <a:pt x="7556" y="5980"/>
                    <a:pt x="6447" y="6188"/>
                    <a:pt x="5546" y="6326"/>
                  </a:cubicBezTo>
                  <a:lnTo>
                    <a:pt x="5476" y="6326"/>
                  </a:lnTo>
                  <a:cubicBezTo>
                    <a:pt x="4021" y="6257"/>
                    <a:pt x="2773" y="5910"/>
                    <a:pt x="1733" y="4940"/>
                  </a:cubicBezTo>
                  <a:cubicBezTo>
                    <a:pt x="1179" y="4316"/>
                    <a:pt x="971" y="3623"/>
                    <a:pt x="1248" y="2930"/>
                  </a:cubicBezTo>
                  <a:cubicBezTo>
                    <a:pt x="1595" y="2167"/>
                    <a:pt x="2010" y="1474"/>
                    <a:pt x="2912" y="1405"/>
                  </a:cubicBezTo>
                  <a:cubicBezTo>
                    <a:pt x="3258" y="1405"/>
                    <a:pt x="3605" y="1405"/>
                    <a:pt x="3882" y="1335"/>
                  </a:cubicBezTo>
                  <a:cubicBezTo>
                    <a:pt x="4173" y="1246"/>
                    <a:pt x="4457" y="1207"/>
                    <a:pt x="4736" y="1207"/>
                  </a:cubicBezTo>
                  <a:close/>
                  <a:moveTo>
                    <a:pt x="4554" y="0"/>
                  </a:moveTo>
                  <a:cubicBezTo>
                    <a:pt x="4447" y="0"/>
                    <a:pt x="4339" y="6"/>
                    <a:pt x="4229" y="18"/>
                  </a:cubicBezTo>
                  <a:cubicBezTo>
                    <a:pt x="4090" y="41"/>
                    <a:pt x="3936" y="41"/>
                    <a:pt x="3777" y="41"/>
                  </a:cubicBezTo>
                  <a:lnTo>
                    <a:pt x="3777" y="41"/>
                  </a:lnTo>
                  <a:cubicBezTo>
                    <a:pt x="3458" y="41"/>
                    <a:pt x="3120" y="41"/>
                    <a:pt x="2842" y="226"/>
                  </a:cubicBezTo>
                  <a:cubicBezTo>
                    <a:pt x="2149" y="711"/>
                    <a:pt x="1387" y="1127"/>
                    <a:pt x="832" y="1890"/>
                  </a:cubicBezTo>
                  <a:cubicBezTo>
                    <a:pt x="0" y="2999"/>
                    <a:pt x="70" y="4455"/>
                    <a:pt x="1040" y="5564"/>
                  </a:cubicBezTo>
                  <a:cubicBezTo>
                    <a:pt x="1803" y="6396"/>
                    <a:pt x="2773" y="6881"/>
                    <a:pt x="3882" y="7227"/>
                  </a:cubicBezTo>
                  <a:cubicBezTo>
                    <a:pt x="4295" y="7351"/>
                    <a:pt x="4832" y="7401"/>
                    <a:pt x="5407" y="7401"/>
                  </a:cubicBezTo>
                  <a:cubicBezTo>
                    <a:pt x="6762" y="7401"/>
                    <a:pt x="8330" y="7124"/>
                    <a:pt x="9012" y="6881"/>
                  </a:cubicBezTo>
                  <a:cubicBezTo>
                    <a:pt x="9220" y="6881"/>
                    <a:pt x="9358" y="6812"/>
                    <a:pt x="9566" y="6742"/>
                  </a:cubicBezTo>
                  <a:lnTo>
                    <a:pt x="9566" y="6673"/>
                  </a:lnTo>
                  <a:cubicBezTo>
                    <a:pt x="10051" y="6465"/>
                    <a:pt x="10467" y="5980"/>
                    <a:pt x="10537" y="5425"/>
                  </a:cubicBezTo>
                  <a:cubicBezTo>
                    <a:pt x="10745" y="3761"/>
                    <a:pt x="10606" y="2860"/>
                    <a:pt x="9081" y="1821"/>
                  </a:cubicBezTo>
                  <a:cubicBezTo>
                    <a:pt x="8110" y="1197"/>
                    <a:pt x="7071" y="711"/>
                    <a:pt x="6031" y="296"/>
                  </a:cubicBezTo>
                  <a:cubicBezTo>
                    <a:pt x="5518" y="124"/>
                    <a:pt x="5051" y="0"/>
                    <a:pt x="4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8"/>
            <p:cNvSpPr/>
            <p:nvPr/>
          </p:nvSpPr>
          <p:spPr>
            <a:xfrm>
              <a:off x="3675675" y="4049875"/>
              <a:ext cx="162925" cy="241200"/>
            </a:xfrm>
            <a:custGeom>
              <a:avLst/>
              <a:gdLst/>
              <a:ahLst/>
              <a:cxnLst/>
              <a:rect l="l" t="t" r="r" b="b"/>
              <a:pathLst>
                <a:path w="6517" h="9648" extrusionOk="0">
                  <a:moveTo>
                    <a:pt x="4743" y="1225"/>
                  </a:moveTo>
                  <a:cubicBezTo>
                    <a:pt x="5018" y="1225"/>
                    <a:pt x="5236" y="1368"/>
                    <a:pt x="5338" y="1625"/>
                  </a:cubicBezTo>
                  <a:cubicBezTo>
                    <a:pt x="5546" y="1972"/>
                    <a:pt x="5616" y="2388"/>
                    <a:pt x="5546" y="2734"/>
                  </a:cubicBezTo>
                  <a:cubicBezTo>
                    <a:pt x="5269" y="4675"/>
                    <a:pt x="4576" y="6477"/>
                    <a:pt x="3051" y="7795"/>
                  </a:cubicBezTo>
                  <a:cubicBezTo>
                    <a:pt x="2774" y="8002"/>
                    <a:pt x="2496" y="8210"/>
                    <a:pt x="2219" y="8418"/>
                  </a:cubicBezTo>
                  <a:cubicBezTo>
                    <a:pt x="2057" y="8499"/>
                    <a:pt x="1895" y="8539"/>
                    <a:pt x="1744" y="8539"/>
                  </a:cubicBezTo>
                  <a:cubicBezTo>
                    <a:pt x="1376" y="8539"/>
                    <a:pt x="1069" y="8306"/>
                    <a:pt x="971" y="7864"/>
                  </a:cubicBezTo>
                  <a:cubicBezTo>
                    <a:pt x="902" y="7379"/>
                    <a:pt x="902" y="6824"/>
                    <a:pt x="833" y="6339"/>
                  </a:cubicBezTo>
                  <a:cubicBezTo>
                    <a:pt x="902" y="5715"/>
                    <a:pt x="971" y="5160"/>
                    <a:pt x="1110" y="4537"/>
                  </a:cubicBezTo>
                  <a:cubicBezTo>
                    <a:pt x="1318" y="3774"/>
                    <a:pt x="1734" y="3150"/>
                    <a:pt x="2427" y="2665"/>
                  </a:cubicBezTo>
                  <a:cubicBezTo>
                    <a:pt x="2843" y="2318"/>
                    <a:pt x="3259" y="1972"/>
                    <a:pt x="3744" y="1625"/>
                  </a:cubicBezTo>
                  <a:cubicBezTo>
                    <a:pt x="3952" y="1487"/>
                    <a:pt x="4160" y="1348"/>
                    <a:pt x="4437" y="1279"/>
                  </a:cubicBezTo>
                  <a:cubicBezTo>
                    <a:pt x="4545" y="1243"/>
                    <a:pt x="4647" y="1225"/>
                    <a:pt x="4743" y="1225"/>
                  </a:cubicBezTo>
                  <a:close/>
                  <a:moveTo>
                    <a:pt x="4735" y="0"/>
                  </a:moveTo>
                  <a:cubicBezTo>
                    <a:pt x="4468" y="0"/>
                    <a:pt x="4183" y="77"/>
                    <a:pt x="3883" y="239"/>
                  </a:cubicBezTo>
                  <a:cubicBezTo>
                    <a:pt x="3467" y="377"/>
                    <a:pt x="3120" y="655"/>
                    <a:pt x="2843" y="932"/>
                  </a:cubicBezTo>
                  <a:cubicBezTo>
                    <a:pt x="2496" y="1348"/>
                    <a:pt x="2150" y="1694"/>
                    <a:pt x="1803" y="2041"/>
                  </a:cubicBezTo>
                  <a:cubicBezTo>
                    <a:pt x="763" y="2942"/>
                    <a:pt x="209" y="4121"/>
                    <a:pt x="70" y="5507"/>
                  </a:cubicBezTo>
                  <a:cubicBezTo>
                    <a:pt x="70" y="5854"/>
                    <a:pt x="70" y="6270"/>
                    <a:pt x="70" y="6616"/>
                  </a:cubicBezTo>
                  <a:lnTo>
                    <a:pt x="1" y="6616"/>
                  </a:lnTo>
                  <a:cubicBezTo>
                    <a:pt x="70" y="7171"/>
                    <a:pt x="1" y="7725"/>
                    <a:pt x="139" y="8280"/>
                  </a:cubicBezTo>
                  <a:cubicBezTo>
                    <a:pt x="338" y="9124"/>
                    <a:pt x="1035" y="9648"/>
                    <a:pt x="1796" y="9648"/>
                  </a:cubicBezTo>
                  <a:cubicBezTo>
                    <a:pt x="2098" y="9648"/>
                    <a:pt x="2409" y="9566"/>
                    <a:pt x="2704" y="9389"/>
                  </a:cubicBezTo>
                  <a:cubicBezTo>
                    <a:pt x="4853" y="8141"/>
                    <a:pt x="5893" y="6200"/>
                    <a:pt x="6378" y="3843"/>
                  </a:cubicBezTo>
                  <a:cubicBezTo>
                    <a:pt x="6517" y="3219"/>
                    <a:pt x="6447" y="2596"/>
                    <a:pt x="6447" y="1902"/>
                  </a:cubicBezTo>
                  <a:cubicBezTo>
                    <a:pt x="6447" y="1556"/>
                    <a:pt x="6309" y="1209"/>
                    <a:pt x="6101" y="863"/>
                  </a:cubicBezTo>
                  <a:cubicBezTo>
                    <a:pt x="5731" y="308"/>
                    <a:pt x="5269" y="0"/>
                    <a:pt x="4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8"/>
            <p:cNvSpPr/>
            <p:nvPr/>
          </p:nvSpPr>
          <p:spPr>
            <a:xfrm>
              <a:off x="3254575" y="2599875"/>
              <a:ext cx="228775" cy="196250"/>
            </a:xfrm>
            <a:custGeom>
              <a:avLst/>
              <a:gdLst/>
              <a:ahLst/>
              <a:cxnLst/>
              <a:rect l="l" t="t" r="r" b="b"/>
              <a:pathLst>
                <a:path w="9151" h="7850" extrusionOk="0">
                  <a:moveTo>
                    <a:pt x="3446" y="1201"/>
                  </a:moveTo>
                  <a:cubicBezTo>
                    <a:pt x="4029" y="1201"/>
                    <a:pt x="4590" y="1389"/>
                    <a:pt x="5130" y="1813"/>
                  </a:cubicBezTo>
                  <a:cubicBezTo>
                    <a:pt x="5823" y="2229"/>
                    <a:pt x="6516" y="2715"/>
                    <a:pt x="7071" y="3338"/>
                  </a:cubicBezTo>
                  <a:cubicBezTo>
                    <a:pt x="7418" y="3685"/>
                    <a:pt x="7626" y="4170"/>
                    <a:pt x="7833" y="4586"/>
                  </a:cubicBezTo>
                  <a:cubicBezTo>
                    <a:pt x="7903" y="4725"/>
                    <a:pt x="7972" y="4863"/>
                    <a:pt x="7972" y="5002"/>
                  </a:cubicBezTo>
                  <a:cubicBezTo>
                    <a:pt x="8167" y="5783"/>
                    <a:pt x="7935" y="6748"/>
                    <a:pt x="6758" y="6748"/>
                  </a:cubicBezTo>
                  <a:cubicBezTo>
                    <a:pt x="6681" y="6748"/>
                    <a:pt x="6601" y="6744"/>
                    <a:pt x="6516" y="6735"/>
                  </a:cubicBezTo>
                  <a:cubicBezTo>
                    <a:pt x="6031" y="6735"/>
                    <a:pt x="5546" y="6527"/>
                    <a:pt x="5130" y="6319"/>
                  </a:cubicBezTo>
                  <a:cubicBezTo>
                    <a:pt x="3882" y="5695"/>
                    <a:pt x="2773" y="4863"/>
                    <a:pt x="2080" y="3616"/>
                  </a:cubicBezTo>
                  <a:cubicBezTo>
                    <a:pt x="1941" y="3338"/>
                    <a:pt x="1733" y="3061"/>
                    <a:pt x="1595" y="2784"/>
                  </a:cubicBezTo>
                  <a:cubicBezTo>
                    <a:pt x="1179" y="2091"/>
                    <a:pt x="1248" y="1883"/>
                    <a:pt x="2011" y="1536"/>
                  </a:cubicBezTo>
                  <a:cubicBezTo>
                    <a:pt x="2503" y="1321"/>
                    <a:pt x="2981" y="1201"/>
                    <a:pt x="3446" y="1201"/>
                  </a:cubicBezTo>
                  <a:close/>
                  <a:moveTo>
                    <a:pt x="3642" y="1"/>
                  </a:moveTo>
                  <a:cubicBezTo>
                    <a:pt x="3583" y="1"/>
                    <a:pt x="3524" y="4"/>
                    <a:pt x="3466" y="11"/>
                  </a:cubicBezTo>
                  <a:cubicBezTo>
                    <a:pt x="2496" y="11"/>
                    <a:pt x="1733" y="219"/>
                    <a:pt x="1179" y="496"/>
                  </a:cubicBezTo>
                  <a:cubicBezTo>
                    <a:pt x="208" y="1051"/>
                    <a:pt x="1" y="1883"/>
                    <a:pt x="694" y="2784"/>
                  </a:cubicBezTo>
                  <a:cubicBezTo>
                    <a:pt x="1040" y="3338"/>
                    <a:pt x="1456" y="3824"/>
                    <a:pt x="1803" y="4378"/>
                  </a:cubicBezTo>
                  <a:cubicBezTo>
                    <a:pt x="2219" y="5141"/>
                    <a:pt x="2773" y="5765"/>
                    <a:pt x="3397" y="6250"/>
                  </a:cubicBezTo>
                  <a:cubicBezTo>
                    <a:pt x="4298" y="7012"/>
                    <a:pt x="5338" y="7498"/>
                    <a:pt x="6447" y="7775"/>
                  </a:cubicBezTo>
                  <a:lnTo>
                    <a:pt x="6516" y="7775"/>
                  </a:lnTo>
                  <a:cubicBezTo>
                    <a:pt x="6752" y="7824"/>
                    <a:pt x="6970" y="7850"/>
                    <a:pt x="7171" y="7850"/>
                  </a:cubicBezTo>
                  <a:cubicBezTo>
                    <a:pt x="8093" y="7850"/>
                    <a:pt x="8658" y="7319"/>
                    <a:pt x="8943" y="6181"/>
                  </a:cubicBezTo>
                  <a:cubicBezTo>
                    <a:pt x="9151" y="5279"/>
                    <a:pt x="9012" y="4448"/>
                    <a:pt x="8527" y="3685"/>
                  </a:cubicBezTo>
                  <a:cubicBezTo>
                    <a:pt x="7764" y="2368"/>
                    <a:pt x="6586" y="1328"/>
                    <a:pt x="5269" y="566"/>
                  </a:cubicBezTo>
                  <a:cubicBezTo>
                    <a:pt x="4710" y="255"/>
                    <a:pt x="4151" y="1"/>
                    <a:pt x="3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8"/>
            <p:cNvSpPr/>
            <p:nvPr/>
          </p:nvSpPr>
          <p:spPr>
            <a:xfrm>
              <a:off x="3555550" y="3452250"/>
              <a:ext cx="191200" cy="204350"/>
            </a:xfrm>
            <a:custGeom>
              <a:avLst/>
              <a:gdLst/>
              <a:ahLst/>
              <a:cxnLst/>
              <a:rect l="l" t="t" r="r" b="b"/>
              <a:pathLst>
                <a:path w="7648" h="8174" extrusionOk="0">
                  <a:moveTo>
                    <a:pt x="2528" y="1093"/>
                  </a:moveTo>
                  <a:cubicBezTo>
                    <a:pt x="2635" y="1093"/>
                    <a:pt x="2748" y="1105"/>
                    <a:pt x="2865" y="1130"/>
                  </a:cubicBezTo>
                  <a:cubicBezTo>
                    <a:pt x="3142" y="1199"/>
                    <a:pt x="3419" y="1338"/>
                    <a:pt x="3627" y="1477"/>
                  </a:cubicBezTo>
                  <a:cubicBezTo>
                    <a:pt x="4529" y="1893"/>
                    <a:pt x="5222" y="2586"/>
                    <a:pt x="5846" y="3279"/>
                  </a:cubicBezTo>
                  <a:cubicBezTo>
                    <a:pt x="6331" y="3833"/>
                    <a:pt x="6608" y="4457"/>
                    <a:pt x="6539" y="5151"/>
                  </a:cubicBezTo>
                  <a:cubicBezTo>
                    <a:pt x="6539" y="5705"/>
                    <a:pt x="6469" y="6190"/>
                    <a:pt x="6192" y="6676"/>
                  </a:cubicBezTo>
                  <a:cubicBezTo>
                    <a:pt x="6038" y="6933"/>
                    <a:pt x="5846" y="7075"/>
                    <a:pt x="5559" y="7075"/>
                  </a:cubicBezTo>
                  <a:cubicBezTo>
                    <a:pt x="5459" y="7075"/>
                    <a:pt x="5347" y="7058"/>
                    <a:pt x="5222" y="7022"/>
                  </a:cubicBezTo>
                  <a:cubicBezTo>
                    <a:pt x="3905" y="6745"/>
                    <a:pt x="2934" y="5913"/>
                    <a:pt x="2241" y="4735"/>
                  </a:cubicBezTo>
                  <a:cubicBezTo>
                    <a:pt x="1894" y="4111"/>
                    <a:pt x="1617" y="3348"/>
                    <a:pt x="1479" y="2586"/>
                  </a:cubicBezTo>
                  <a:cubicBezTo>
                    <a:pt x="1235" y="1732"/>
                    <a:pt x="1742" y="1093"/>
                    <a:pt x="2528" y="1093"/>
                  </a:cubicBezTo>
                  <a:close/>
                  <a:moveTo>
                    <a:pt x="2330" y="0"/>
                  </a:moveTo>
                  <a:cubicBezTo>
                    <a:pt x="861" y="0"/>
                    <a:pt x="0" y="1302"/>
                    <a:pt x="647" y="2724"/>
                  </a:cubicBezTo>
                  <a:cubicBezTo>
                    <a:pt x="855" y="3210"/>
                    <a:pt x="1063" y="3695"/>
                    <a:pt x="1271" y="4249"/>
                  </a:cubicBezTo>
                  <a:cubicBezTo>
                    <a:pt x="1479" y="4735"/>
                    <a:pt x="1687" y="5289"/>
                    <a:pt x="1964" y="5705"/>
                  </a:cubicBezTo>
                  <a:cubicBezTo>
                    <a:pt x="2796" y="7022"/>
                    <a:pt x="3905" y="7854"/>
                    <a:pt x="5499" y="8131"/>
                  </a:cubicBezTo>
                  <a:cubicBezTo>
                    <a:pt x="5615" y="8160"/>
                    <a:pt x="5724" y="8174"/>
                    <a:pt x="5829" y="8174"/>
                  </a:cubicBezTo>
                  <a:cubicBezTo>
                    <a:pt x="6224" y="8174"/>
                    <a:pt x="6542" y="7975"/>
                    <a:pt x="6816" y="7646"/>
                  </a:cubicBezTo>
                  <a:cubicBezTo>
                    <a:pt x="7371" y="7022"/>
                    <a:pt x="7579" y="6190"/>
                    <a:pt x="7648" y="5151"/>
                  </a:cubicBezTo>
                  <a:cubicBezTo>
                    <a:pt x="7579" y="5012"/>
                    <a:pt x="7579" y="4596"/>
                    <a:pt x="7440" y="4249"/>
                  </a:cubicBezTo>
                  <a:cubicBezTo>
                    <a:pt x="7093" y="2932"/>
                    <a:pt x="6262" y="1962"/>
                    <a:pt x="5152" y="1130"/>
                  </a:cubicBezTo>
                  <a:cubicBezTo>
                    <a:pt x="4459" y="506"/>
                    <a:pt x="3627" y="90"/>
                    <a:pt x="2657" y="21"/>
                  </a:cubicBezTo>
                  <a:cubicBezTo>
                    <a:pt x="2545" y="7"/>
                    <a:pt x="2436" y="0"/>
                    <a:pt x="2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61" name="Google Shape;86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131062" flipH="1">
            <a:off x="-700172" y="3605088"/>
            <a:ext cx="1618621" cy="173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802154" flipH="1">
            <a:off x="-255273" y="4295623"/>
            <a:ext cx="1798944" cy="192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5">
            <a:off x="7823287" y="-731102"/>
            <a:ext cx="1491421" cy="15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586271">
            <a:off x="7989671" y="-674656"/>
            <a:ext cx="2182090" cy="3324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410316">
            <a:off x="-392029" y="-131701"/>
            <a:ext cx="1156832" cy="123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68372">
            <a:off x="-190299" y="-775227"/>
            <a:ext cx="1491399" cy="1597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8" name="Google Shape;868;p9"/>
          <p:cNvGrpSpPr/>
          <p:nvPr/>
        </p:nvGrpSpPr>
        <p:grpSpPr>
          <a:xfrm>
            <a:off x="241160" y="297347"/>
            <a:ext cx="8661681" cy="4548806"/>
            <a:chOff x="1831975" y="1429200"/>
            <a:chExt cx="5238075" cy="2750850"/>
          </a:xfrm>
        </p:grpSpPr>
        <p:sp>
          <p:nvSpPr>
            <p:cNvPr id="869" name="Google Shape;869;p9"/>
            <p:cNvSpPr/>
            <p:nvPr/>
          </p:nvSpPr>
          <p:spPr>
            <a:xfrm>
              <a:off x="1835075" y="4165000"/>
              <a:ext cx="57975" cy="2375"/>
            </a:xfrm>
            <a:custGeom>
              <a:avLst/>
              <a:gdLst/>
              <a:ahLst/>
              <a:cxnLst/>
              <a:rect l="l" t="t" r="r" b="b"/>
              <a:pathLst>
                <a:path w="2319" h="95" extrusionOk="0">
                  <a:moveTo>
                    <a:pt x="2318" y="1"/>
                  </a:moveTo>
                  <a:lnTo>
                    <a:pt x="1" y="62"/>
                  </a:lnTo>
                  <a:lnTo>
                    <a:pt x="1769" y="95"/>
                  </a:lnTo>
                  <a:lnTo>
                    <a:pt x="23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1883925" y="4164300"/>
              <a:ext cx="250375" cy="10775"/>
            </a:xfrm>
            <a:custGeom>
              <a:avLst/>
              <a:gdLst/>
              <a:ahLst/>
              <a:cxnLst/>
              <a:rect l="l" t="t" r="r" b="b"/>
              <a:pathLst>
                <a:path w="10015" h="431" extrusionOk="0">
                  <a:moveTo>
                    <a:pt x="5305" y="1"/>
                  </a:moveTo>
                  <a:cubicBezTo>
                    <a:pt x="3648" y="44"/>
                    <a:pt x="0" y="138"/>
                    <a:pt x="483" y="246"/>
                  </a:cubicBezTo>
                  <a:cubicBezTo>
                    <a:pt x="1509" y="235"/>
                    <a:pt x="2949" y="156"/>
                    <a:pt x="4456" y="156"/>
                  </a:cubicBezTo>
                  <a:cubicBezTo>
                    <a:pt x="4693" y="156"/>
                    <a:pt x="4932" y="158"/>
                    <a:pt x="5171" y="163"/>
                  </a:cubicBezTo>
                  <a:cubicBezTo>
                    <a:pt x="4420" y="242"/>
                    <a:pt x="2533" y="232"/>
                    <a:pt x="1639" y="335"/>
                  </a:cubicBezTo>
                  <a:cubicBezTo>
                    <a:pt x="2274" y="354"/>
                    <a:pt x="2715" y="361"/>
                    <a:pt x="3052" y="361"/>
                  </a:cubicBezTo>
                  <a:cubicBezTo>
                    <a:pt x="4051" y="361"/>
                    <a:pt x="4134" y="299"/>
                    <a:pt x="5637" y="299"/>
                  </a:cubicBezTo>
                  <a:cubicBezTo>
                    <a:pt x="5898" y="299"/>
                    <a:pt x="6201" y="301"/>
                    <a:pt x="6560" y="305"/>
                  </a:cubicBezTo>
                  <a:lnTo>
                    <a:pt x="6398" y="431"/>
                  </a:lnTo>
                  <a:lnTo>
                    <a:pt x="6398" y="431"/>
                  </a:lnTo>
                  <a:lnTo>
                    <a:pt x="9408" y="391"/>
                  </a:lnTo>
                  <a:cubicBezTo>
                    <a:pt x="7685" y="116"/>
                    <a:pt x="10014" y="196"/>
                    <a:pt x="5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2118925" y="4168225"/>
              <a:ext cx="45050" cy="3350"/>
            </a:xfrm>
            <a:custGeom>
              <a:avLst/>
              <a:gdLst/>
              <a:ahLst/>
              <a:cxnLst/>
              <a:rect l="l" t="t" r="r" b="b"/>
              <a:pathLst>
                <a:path w="1802" h="134" extrusionOk="0">
                  <a:moveTo>
                    <a:pt x="565" y="1"/>
                  </a:moveTo>
                  <a:lnTo>
                    <a:pt x="565" y="1"/>
                  </a:lnTo>
                  <a:cubicBezTo>
                    <a:pt x="288" y="49"/>
                    <a:pt x="0" y="95"/>
                    <a:pt x="46" y="133"/>
                  </a:cubicBezTo>
                  <a:cubicBezTo>
                    <a:pt x="330" y="85"/>
                    <a:pt x="1801" y="27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2178100" y="4166000"/>
              <a:ext cx="58975" cy="4450"/>
            </a:xfrm>
            <a:custGeom>
              <a:avLst/>
              <a:gdLst/>
              <a:ahLst/>
              <a:cxnLst/>
              <a:rect l="l" t="t" r="r" b="b"/>
              <a:pathLst>
                <a:path w="2359" h="178" extrusionOk="0">
                  <a:moveTo>
                    <a:pt x="2359" y="0"/>
                  </a:moveTo>
                  <a:lnTo>
                    <a:pt x="28" y="62"/>
                  </a:lnTo>
                  <a:cubicBezTo>
                    <a:pt x="1932" y="72"/>
                    <a:pt x="0" y="163"/>
                    <a:pt x="189" y="178"/>
                  </a:cubicBezTo>
                  <a:lnTo>
                    <a:pt x="2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2376750" y="4167075"/>
              <a:ext cx="22475" cy="775"/>
            </a:xfrm>
            <a:custGeom>
              <a:avLst/>
              <a:gdLst/>
              <a:ahLst/>
              <a:cxnLst/>
              <a:rect l="l" t="t" r="r" b="b"/>
              <a:pathLst>
                <a:path w="899" h="31" extrusionOk="0">
                  <a:moveTo>
                    <a:pt x="607" y="1"/>
                  </a:moveTo>
                  <a:cubicBezTo>
                    <a:pt x="415" y="1"/>
                    <a:pt x="225" y="16"/>
                    <a:pt x="1" y="30"/>
                  </a:cubicBezTo>
                  <a:cubicBezTo>
                    <a:pt x="315" y="24"/>
                    <a:pt x="607" y="19"/>
                    <a:pt x="898" y="14"/>
                  </a:cubicBezTo>
                  <a:cubicBezTo>
                    <a:pt x="798" y="4"/>
                    <a:pt x="70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2277850" y="4166450"/>
              <a:ext cx="196475" cy="7050"/>
            </a:xfrm>
            <a:custGeom>
              <a:avLst/>
              <a:gdLst/>
              <a:ahLst/>
              <a:cxnLst/>
              <a:rect l="l" t="t" r="r" b="b"/>
              <a:pathLst>
                <a:path w="7859" h="282" extrusionOk="0">
                  <a:moveTo>
                    <a:pt x="6825" y="0"/>
                  </a:moveTo>
                  <a:cubicBezTo>
                    <a:pt x="6253" y="0"/>
                    <a:pt x="5601" y="21"/>
                    <a:pt x="4854" y="39"/>
                  </a:cubicBezTo>
                  <a:cubicBezTo>
                    <a:pt x="4890" y="42"/>
                    <a:pt x="4922" y="45"/>
                    <a:pt x="4973" y="49"/>
                  </a:cubicBezTo>
                  <a:cubicBezTo>
                    <a:pt x="5938" y="94"/>
                    <a:pt x="5251" y="199"/>
                    <a:pt x="3864" y="199"/>
                  </a:cubicBezTo>
                  <a:cubicBezTo>
                    <a:pt x="3680" y="199"/>
                    <a:pt x="3483" y="197"/>
                    <a:pt x="3277" y="193"/>
                  </a:cubicBezTo>
                  <a:cubicBezTo>
                    <a:pt x="3074" y="196"/>
                    <a:pt x="2896" y="197"/>
                    <a:pt x="2737" y="197"/>
                  </a:cubicBezTo>
                  <a:cubicBezTo>
                    <a:pt x="1818" y="197"/>
                    <a:pt x="1540" y="151"/>
                    <a:pt x="941" y="151"/>
                  </a:cubicBezTo>
                  <a:cubicBezTo>
                    <a:pt x="700" y="151"/>
                    <a:pt x="408" y="158"/>
                    <a:pt x="1" y="179"/>
                  </a:cubicBezTo>
                  <a:lnTo>
                    <a:pt x="2189" y="282"/>
                  </a:lnTo>
                  <a:cubicBezTo>
                    <a:pt x="5082" y="265"/>
                    <a:pt x="6726" y="83"/>
                    <a:pt x="7858" y="34"/>
                  </a:cubicBezTo>
                  <a:cubicBezTo>
                    <a:pt x="7547" y="9"/>
                    <a:pt x="7203" y="0"/>
                    <a:pt x="6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2350950" y="4167825"/>
              <a:ext cx="25825" cy="475"/>
            </a:xfrm>
            <a:custGeom>
              <a:avLst/>
              <a:gdLst/>
              <a:ahLst/>
              <a:cxnLst/>
              <a:rect l="l" t="t" r="r" b="b"/>
              <a:pathLst>
                <a:path w="1033" h="19" extrusionOk="0">
                  <a:moveTo>
                    <a:pt x="1033" y="0"/>
                  </a:moveTo>
                  <a:lnTo>
                    <a:pt x="1033" y="0"/>
                  </a:lnTo>
                  <a:cubicBezTo>
                    <a:pt x="705" y="2"/>
                    <a:pt x="371" y="5"/>
                    <a:pt x="0" y="8"/>
                  </a:cubicBezTo>
                  <a:cubicBezTo>
                    <a:pt x="173" y="16"/>
                    <a:pt x="324" y="19"/>
                    <a:pt x="459" y="19"/>
                  </a:cubicBezTo>
                  <a:cubicBezTo>
                    <a:pt x="684" y="19"/>
                    <a:pt x="866" y="11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2252825" y="4167450"/>
              <a:ext cx="24600" cy="2000"/>
            </a:xfrm>
            <a:custGeom>
              <a:avLst/>
              <a:gdLst/>
              <a:ahLst/>
              <a:cxnLst/>
              <a:rect l="l" t="t" r="r" b="b"/>
              <a:pathLst>
                <a:path w="984" h="80" extrusionOk="0">
                  <a:moveTo>
                    <a:pt x="984" y="0"/>
                  </a:moveTo>
                  <a:lnTo>
                    <a:pt x="0" y="27"/>
                  </a:lnTo>
                  <a:lnTo>
                    <a:pt x="236" y="80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2507575" y="4167025"/>
              <a:ext cx="195900" cy="8225"/>
            </a:xfrm>
            <a:custGeom>
              <a:avLst/>
              <a:gdLst/>
              <a:ahLst/>
              <a:cxnLst/>
              <a:rect l="l" t="t" r="r" b="b"/>
              <a:pathLst>
                <a:path w="7836" h="329" extrusionOk="0">
                  <a:moveTo>
                    <a:pt x="5153" y="1"/>
                  </a:moveTo>
                  <a:cubicBezTo>
                    <a:pt x="4992" y="63"/>
                    <a:pt x="4343" y="78"/>
                    <a:pt x="3556" y="78"/>
                  </a:cubicBezTo>
                  <a:cubicBezTo>
                    <a:pt x="2826" y="78"/>
                    <a:pt x="1978" y="65"/>
                    <a:pt x="1287" y="65"/>
                  </a:cubicBezTo>
                  <a:cubicBezTo>
                    <a:pt x="656" y="65"/>
                    <a:pt x="156" y="76"/>
                    <a:pt x="0" y="117"/>
                  </a:cubicBezTo>
                  <a:cubicBezTo>
                    <a:pt x="81" y="116"/>
                    <a:pt x="161" y="116"/>
                    <a:pt x="241" y="116"/>
                  </a:cubicBezTo>
                  <a:cubicBezTo>
                    <a:pt x="2695" y="116"/>
                    <a:pt x="4597" y="237"/>
                    <a:pt x="4059" y="329"/>
                  </a:cubicBezTo>
                  <a:lnTo>
                    <a:pt x="6896" y="276"/>
                  </a:lnTo>
                  <a:cubicBezTo>
                    <a:pt x="7836" y="211"/>
                    <a:pt x="6638" y="82"/>
                    <a:pt x="5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2775350" y="4177175"/>
              <a:ext cx="16400" cy="725"/>
            </a:xfrm>
            <a:custGeom>
              <a:avLst/>
              <a:gdLst/>
              <a:ahLst/>
              <a:cxnLst/>
              <a:rect l="l" t="t" r="r" b="b"/>
              <a:pathLst>
                <a:path w="656" h="29" extrusionOk="0">
                  <a:moveTo>
                    <a:pt x="656" y="0"/>
                  </a:moveTo>
                  <a:cubicBezTo>
                    <a:pt x="633" y="1"/>
                    <a:pt x="610" y="1"/>
                    <a:pt x="587" y="2"/>
                  </a:cubicBezTo>
                  <a:lnTo>
                    <a:pt x="587" y="2"/>
                  </a:lnTo>
                  <a:cubicBezTo>
                    <a:pt x="610" y="1"/>
                    <a:pt x="633" y="1"/>
                    <a:pt x="656" y="0"/>
                  </a:cubicBezTo>
                  <a:close/>
                  <a:moveTo>
                    <a:pt x="587" y="2"/>
                  </a:moveTo>
                  <a:cubicBezTo>
                    <a:pt x="307" y="8"/>
                    <a:pt x="74" y="16"/>
                    <a:pt x="0" y="28"/>
                  </a:cubicBezTo>
                  <a:cubicBezTo>
                    <a:pt x="168" y="16"/>
                    <a:pt x="367" y="7"/>
                    <a:pt x="587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2735450" y="4169350"/>
              <a:ext cx="398325" cy="10700"/>
            </a:xfrm>
            <a:custGeom>
              <a:avLst/>
              <a:gdLst/>
              <a:ahLst/>
              <a:cxnLst/>
              <a:rect l="l" t="t" r="r" b="b"/>
              <a:pathLst>
                <a:path w="15933" h="428" extrusionOk="0">
                  <a:moveTo>
                    <a:pt x="15930" y="47"/>
                  </a:moveTo>
                  <a:cubicBezTo>
                    <a:pt x="15929" y="47"/>
                    <a:pt x="15927" y="47"/>
                    <a:pt x="15925" y="47"/>
                  </a:cubicBezTo>
                  <a:lnTo>
                    <a:pt x="15925" y="47"/>
                  </a:lnTo>
                  <a:lnTo>
                    <a:pt x="15932" y="47"/>
                  </a:lnTo>
                  <a:close/>
                  <a:moveTo>
                    <a:pt x="8340" y="7"/>
                  </a:moveTo>
                  <a:cubicBezTo>
                    <a:pt x="6633" y="10"/>
                    <a:pt x="4084" y="19"/>
                    <a:pt x="2708" y="153"/>
                  </a:cubicBezTo>
                  <a:lnTo>
                    <a:pt x="0" y="45"/>
                  </a:lnTo>
                  <a:lnTo>
                    <a:pt x="924" y="221"/>
                  </a:lnTo>
                  <a:cubicBezTo>
                    <a:pt x="1057" y="227"/>
                    <a:pt x="1191" y="229"/>
                    <a:pt x="1324" y="229"/>
                  </a:cubicBezTo>
                  <a:cubicBezTo>
                    <a:pt x="2007" y="229"/>
                    <a:pt x="2678" y="163"/>
                    <a:pt x="3222" y="163"/>
                  </a:cubicBezTo>
                  <a:cubicBezTo>
                    <a:pt x="3442" y="163"/>
                    <a:pt x="3641" y="174"/>
                    <a:pt x="3813" y="204"/>
                  </a:cubicBezTo>
                  <a:cubicBezTo>
                    <a:pt x="4155" y="279"/>
                    <a:pt x="3054" y="293"/>
                    <a:pt x="2281" y="312"/>
                  </a:cubicBezTo>
                  <a:cubicBezTo>
                    <a:pt x="2443" y="308"/>
                    <a:pt x="2615" y="307"/>
                    <a:pt x="2798" y="307"/>
                  </a:cubicBezTo>
                  <a:cubicBezTo>
                    <a:pt x="4469" y="307"/>
                    <a:pt x="7002" y="428"/>
                    <a:pt x="9940" y="428"/>
                  </a:cubicBezTo>
                  <a:cubicBezTo>
                    <a:pt x="10161" y="428"/>
                    <a:pt x="10384" y="427"/>
                    <a:pt x="10609" y="426"/>
                  </a:cubicBezTo>
                  <a:cubicBezTo>
                    <a:pt x="14355" y="408"/>
                    <a:pt x="13479" y="132"/>
                    <a:pt x="15925" y="47"/>
                  </a:cubicBezTo>
                  <a:lnTo>
                    <a:pt x="15925" y="47"/>
                  </a:lnTo>
                  <a:lnTo>
                    <a:pt x="9311" y="221"/>
                  </a:lnTo>
                  <a:cubicBezTo>
                    <a:pt x="9929" y="164"/>
                    <a:pt x="9682" y="111"/>
                    <a:pt x="11193" y="92"/>
                  </a:cubicBezTo>
                  <a:cubicBezTo>
                    <a:pt x="10910" y="89"/>
                    <a:pt x="10650" y="88"/>
                    <a:pt x="10411" y="88"/>
                  </a:cubicBezTo>
                  <a:cubicBezTo>
                    <a:pt x="8344" y="88"/>
                    <a:pt x="7741" y="163"/>
                    <a:pt x="5946" y="163"/>
                  </a:cubicBezTo>
                  <a:cubicBezTo>
                    <a:pt x="5793" y="163"/>
                    <a:pt x="5631" y="162"/>
                    <a:pt x="5459" y="161"/>
                  </a:cubicBezTo>
                  <a:cubicBezTo>
                    <a:pt x="4730" y="0"/>
                    <a:pt x="9737" y="149"/>
                    <a:pt x="8340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3140450" y="4174725"/>
              <a:ext cx="10625" cy="2350"/>
            </a:xfrm>
            <a:custGeom>
              <a:avLst/>
              <a:gdLst/>
              <a:ahLst/>
              <a:cxnLst/>
              <a:rect l="l" t="t" r="r" b="b"/>
              <a:pathLst>
                <a:path w="425" h="94" extrusionOk="0">
                  <a:moveTo>
                    <a:pt x="121" y="1"/>
                  </a:moveTo>
                  <a:lnTo>
                    <a:pt x="0" y="24"/>
                  </a:lnTo>
                  <a:lnTo>
                    <a:pt x="424" y="93"/>
                  </a:lnTo>
                  <a:lnTo>
                    <a:pt x="424" y="93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3194325" y="4169500"/>
              <a:ext cx="337075" cy="9000"/>
            </a:xfrm>
            <a:custGeom>
              <a:avLst/>
              <a:gdLst/>
              <a:ahLst/>
              <a:cxnLst/>
              <a:rect l="l" t="t" r="r" b="b"/>
              <a:pathLst>
                <a:path w="13483" h="360" extrusionOk="0">
                  <a:moveTo>
                    <a:pt x="7246" y="1"/>
                  </a:moveTo>
                  <a:cubicBezTo>
                    <a:pt x="6597" y="1"/>
                    <a:pt x="5877" y="3"/>
                    <a:pt x="5069" y="6"/>
                  </a:cubicBezTo>
                  <a:lnTo>
                    <a:pt x="1613" y="115"/>
                  </a:lnTo>
                  <a:cubicBezTo>
                    <a:pt x="1242" y="100"/>
                    <a:pt x="1035" y="64"/>
                    <a:pt x="792" y="31"/>
                  </a:cubicBezTo>
                  <a:lnTo>
                    <a:pt x="792" y="31"/>
                  </a:lnTo>
                  <a:cubicBezTo>
                    <a:pt x="932" y="71"/>
                    <a:pt x="0" y="140"/>
                    <a:pt x="148" y="173"/>
                  </a:cubicBezTo>
                  <a:cubicBezTo>
                    <a:pt x="576" y="216"/>
                    <a:pt x="1082" y="232"/>
                    <a:pt x="1629" y="232"/>
                  </a:cubicBezTo>
                  <a:cubicBezTo>
                    <a:pt x="3100" y="232"/>
                    <a:pt x="4865" y="116"/>
                    <a:pt x="6213" y="95"/>
                  </a:cubicBezTo>
                  <a:lnTo>
                    <a:pt x="6213" y="95"/>
                  </a:lnTo>
                  <a:cubicBezTo>
                    <a:pt x="11109" y="167"/>
                    <a:pt x="5991" y="182"/>
                    <a:pt x="7899" y="330"/>
                  </a:cubicBezTo>
                  <a:cubicBezTo>
                    <a:pt x="6527" y="326"/>
                    <a:pt x="6477" y="287"/>
                    <a:pt x="4574" y="278"/>
                  </a:cubicBezTo>
                  <a:lnTo>
                    <a:pt x="4574" y="278"/>
                  </a:lnTo>
                  <a:cubicBezTo>
                    <a:pt x="5585" y="338"/>
                    <a:pt x="6683" y="359"/>
                    <a:pt x="7769" y="359"/>
                  </a:cubicBezTo>
                  <a:cubicBezTo>
                    <a:pt x="9898" y="359"/>
                    <a:pt x="11978" y="277"/>
                    <a:pt x="13247" y="248"/>
                  </a:cubicBezTo>
                  <a:cubicBezTo>
                    <a:pt x="12755" y="235"/>
                    <a:pt x="12592" y="194"/>
                    <a:pt x="11825" y="194"/>
                  </a:cubicBezTo>
                  <a:cubicBezTo>
                    <a:pt x="11725" y="194"/>
                    <a:pt x="11614" y="195"/>
                    <a:pt x="11491" y="196"/>
                  </a:cubicBezTo>
                  <a:lnTo>
                    <a:pt x="13482" y="145"/>
                  </a:lnTo>
                  <a:cubicBezTo>
                    <a:pt x="11780" y="41"/>
                    <a:pt x="10289" y="1"/>
                    <a:pt x="7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3166850" y="4168975"/>
              <a:ext cx="46775" cy="1275"/>
            </a:xfrm>
            <a:custGeom>
              <a:avLst/>
              <a:gdLst/>
              <a:ahLst/>
              <a:cxnLst/>
              <a:rect l="l" t="t" r="r" b="b"/>
              <a:pathLst>
                <a:path w="1871" h="51" extrusionOk="0">
                  <a:moveTo>
                    <a:pt x="976" y="0"/>
                  </a:moveTo>
                  <a:cubicBezTo>
                    <a:pt x="723" y="0"/>
                    <a:pt x="407" y="8"/>
                    <a:pt x="0" y="27"/>
                  </a:cubicBezTo>
                  <a:cubicBezTo>
                    <a:pt x="344" y="24"/>
                    <a:pt x="631" y="23"/>
                    <a:pt x="868" y="23"/>
                  </a:cubicBezTo>
                  <a:cubicBezTo>
                    <a:pt x="1365" y="23"/>
                    <a:pt x="1645" y="29"/>
                    <a:pt x="1783" y="39"/>
                  </a:cubicBezTo>
                  <a:lnTo>
                    <a:pt x="1783" y="39"/>
                  </a:lnTo>
                  <a:cubicBezTo>
                    <a:pt x="1589" y="17"/>
                    <a:pt x="1351" y="0"/>
                    <a:pt x="976" y="0"/>
                  </a:cubicBezTo>
                  <a:close/>
                  <a:moveTo>
                    <a:pt x="1783" y="39"/>
                  </a:moveTo>
                  <a:cubicBezTo>
                    <a:pt x="1813" y="43"/>
                    <a:pt x="1842" y="47"/>
                    <a:pt x="1871" y="50"/>
                  </a:cubicBezTo>
                  <a:cubicBezTo>
                    <a:pt x="1853" y="46"/>
                    <a:pt x="1824" y="43"/>
                    <a:pt x="1783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3525500" y="4175425"/>
              <a:ext cx="26125" cy="400"/>
            </a:xfrm>
            <a:custGeom>
              <a:avLst/>
              <a:gdLst/>
              <a:ahLst/>
              <a:cxnLst/>
              <a:rect l="l" t="t" r="r" b="b"/>
              <a:pathLst>
                <a:path w="1045" h="16" extrusionOk="0">
                  <a:moveTo>
                    <a:pt x="736" y="0"/>
                  </a:moveTo>
                  <a:cubicBezTo>
                    <a:pt x="538" y="0"/>
                    <a:pt x="291" y="5"/>
                    <a:pt x="0" y="11"/>
                  </a:cubicBezTo>
                  <a:cubicBezTo>
                    <a:pt x="110" y="14"/>
                    <a:pt x="234" y="16"/>
                    <a:pt x="384" y="16"/>
                  </a:cubicBezTo>
                  <a:cubicBezTo>
                    <a:pt x="562" y="16"/>
                    <a:pt x="776" y="13"/>
                    <a:pt x="1045" y="6"/>
                  </a:cubicBezTo>
                  <a:cubicBezTo>
                    <a:pt x="962" y="2"/>
                    <a:pt x="859" y="0"/>
                    <a:pt x="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3501075" y="4169400"/>
              <a:ext cx="61925" cy="1875"/>
            </a:xfrm>
            <a:custGeom>
              <a:avLst/>
              <a:gdLst/>
              <a:ahLst/>
              <a:cxnLst/>
              <a:rect l="l" t="t" r="r" b="b"/>
              <a:pathLst>
                <a:path w="2477" h="75" extrusionOk="0">
                  <a:moveTo>
                    <a:pt x="1527" y="0"/>
                  </a:moveTo>
                  <a:cubicBezTo>
                    <a:pt x="1192" y="10"/>
                    <a:pt x="1" y="20"/>
                    <a:pt x="55" y="60"/>
                  </a:cubicBezTo>
                  <a:lnTo>
                    <a:pt x="2477" y="75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9"/>
            <p:cNvSpPr/>
            <p:nvPr/>
          </p:nvSpPr>
          <p:spPr>
            <a:xfrm>
              <a:off x="3589625" y="4167000"/>
              <a:ext cx="2244775" cy="11675"/>
            </a:xfrm>
            <a:custGeom>
              <a:avLst/>
              <a:gdLst/>
              <a:ahLst/>
              <a:cxnLst/>
              <a:rect l="l" t="t" r="r" b="b"/>
              <a:pathLst>
                <a:path w="89791" h="467" extrusionOk="0">
                  <a:moveTo>
                    <a:pt x="81958" y="0"/>
                  </a:moveTo>
                  <a:cubicBezTo>
                    <a:pt x="79447" y="39"/>
                    <a:pt x="75697" y="90"/>
                    <a:pt x="72495" y="90"/>
                  </a:cubicBezTo>
                  <a:cubicBezTo>
                    <a:pt x="71180" y="90"/>
                    <a:pt x="69958" y="81"/>
                    <a:pt x="68951" y="60"/>
                  </a:cubicBezTo>
                  <a:cubicBezTo>
                    <a:pt x="68109" y="52"/>
                    <a:pt x="67321" y="48"/>
                    <a:pt x="66555" y="48"/>
                  </a:cubicBezTo>
                  <a:cubicBezTo>
                    <a:pt x="64293" y="48"/>
                    <a:pt x="62221" y="78"/>
                    <a:pt x="59487" y="108"/>
                  </a:cubicBezTo>
                  <a:cubicBezTo>
                    <a:pt x="56743" y="98"/>
                    <a:pt x="53973" y="94"/>
                    <a:pt x="51178" y="94"/>
                  </a:cubicBezTo>
                  <a:cubicBezTo>
                    <a:pt x="45979" y="94"/>
                    <a:pt x="40693" y="106"/>
                    <a:pt x="35329" y="106"/>
                  </a:cubicBezTo>
                  <a:cubicBezTo>
                    <a:pt x="30914" y="106"/>
                    <a:pt x="26445" y="98"/>
                    <a:pt x="21928" y="70"/>
                  </a:cubicBezTo>
                  <a:lnTo>
                    <a:pt x="20090" y="238"/>
                  </a:lnTo>
                  <a:cubicBezTo>
                    <a:pt x="19466" y="154"/>
                    <a:pt x="17012" y="238"/>
                    <a:pt x="17381" y="129"/>
                  </a:cubicBezTo>
                  <a:lnTo>
                    <a:pt x="17381" y="129"/>
                  </a:lnTo>
                  <a:cubicBezTo>
                    <a:pt x="17637" y="137"/>
                    <a:pt x="17891" y="140"/>
                    <a:pt x="18150" y="140"/>
                  </a:cubicBezTo>
                  <a:cubicBezTo>
                    <a:pt x="18601" y="140"/>
                    <a:pt x="19071" y="132"/>
                    <a:pt x="19609" y="131"/>
                  </a:cubicBezTo>
                  <a:cubicBezTo>
                    <a:pt x="18678" y="81"/>
                    <a:pt x="17543" y="66"/>
                    <a:pt x="16319" y="66"/>
                  </a:cubicBezTo>
                  <a:cubicBezTo>
                    <a:pt x="14463" y="66"/>
                    <a:pt x="12404" y="101"/>
                    <a:pt x="10549" y="101"/>
                  </a:cubicBezTo>
                  <a:cubicBezTo>
                    <a:pt x="9989" y="101"/>
                    <a:pt x="9447" y="98"/>
                    <a:pt x="8936" y="89"/>
                  </a:cubicBezTo>
                  <a:lnTo>
                    <a:pt x="8936" y="89"/>
                  </a:lnTo>
                  <a:cubicBezTo>
                    <a:pt x="9317" y="119"/>
                    <a:pt x="9859" y="265"/>
                    <a:pt x="8858" y="291"/>
                  </a:cubicBezTo>
                  <a:cubicBezTo>
                    <a:pt x="9118" y="106"/>
                    <a:pt x="4927" y="295"/>
                    <a:pt x="3950" y="81"/>
                  </a:cubicBezTo>
                  <a:cubicBezTo>
                    <a:pt x="3584" y="75"/>
                    <a:pt x="3296" y="73"/>
                    <a:pt x="3071" y="73"/>
                  </a:cubicBezTo>
                  <a:cubicBezTo>
                    <a:pt x="1388" y="73"/>
                    <a:pt x="3144" y="216"/>
                    <a:pt x="961" y="216"/>
                  </a:cubicBezTo>
                  <a:cubicBezTo>
                    <a:pt x="788" y="216"/>
                    <a:pt x="591" y="216"/>
                    <a:pt x="365" y="214"/>
                  </a:cubicBezTo>
                  <a:lnTo>
                    <a:pt x="365" y="214"/>
                  </a:lnTo>
                  <a:cubicBezTo>
                    <a:pt x="1" y="323"/>
                    <a:pt x="3684" y="267"/>
                    <a:pt x="4309" y="349"/>
                  </a:cubicBezTo>
                  <a:cubicBezTo>
                    <a:pt x="3976" y="377"/>
                    <a:pt x="3550" y="384"/>
                    <a:pt x="3126" y="384"/>
                  </a:cubicBezTo>
                  <a:cubicBezTo>
                    <a:pt x="2672" y="384"/>
                    <a:pt x="2219" y="376"/>
                    <a:pt x="1882" y="376"/>
                  </a:cubicBezTo>
                  <a:cubicBezTo>
                    <a:pt x="1510" y="376"/>
                    <a:pt x="1277" y="386"/>
                    <a:pt x="1335" y="427"/>
                  </a:cubicBezTo>
                  <a:cubicBezTo>
                    <a:pt x="1920" y="433"/>
                    <a:pt x="2558" y="436"/>
                    <a:pt x="3241" y="436"/>
                  </a:cubicBezTo>
                  <a:cubicBezTo>
                    <a:pt x="9043" y="436"/>
                    <a:pt x="18092" y="247"/>
                    <a:pt x="25692" y="192"/>
                  </a:cubicBezTo>
                  <a:lnTo>
                    <a:pt x="25692" y="192"/>
                  </a:lnTo>
                  <a:lnTo>
                    <a:pt x="24795" y="295"/>
                  </a:lnTo>
                  <a:cubicBezTo>
                    <a:pt x="26560" y="264"/>
                    <a:pt x="28768" y="246"/>
                    <a:pt x="31001" y="246"/>
                  </a:cubicBezTo>
                  <a:cubicBezTo>
                    <a:pt x="34265" y="246"/>
                    <a:pt x="37581" y="286"/>
                    <a:pt x="39644" y="386"/>
                  </a:cubicBezTo>
                  <a:cubicBezTo>
                    <a:pt x="39350" y="350"/>
                    <a:pt x="40100" y="347"/>
                    <a:pt x="41150" y="347"/>
                  </a:cubicBezTo>
                  <a:cubicBezTo>
                    <a:pt x="41390" y="347"/>
                    <a:pt x="41646" y="347"/>
                    <a:pt x="41909" y="347"/>
                  </a:cubicBezTo>
                  <a:cubicBezTo>
                    <a:pt x="43684" y="347"/>
                    <a:pt x="45767" y="339"/>
                    <a:pt x="45406" y="215"/>
                  </a:cubicBezTo>
                  <a:lnTo>
                    <a:pt x="45406" y="215"/>
                  </a:lnTo>
                  <a:cubicBezTo>
                    <a:pt x="46505" y="267"/>
                    <a:pt x="46839" y="258"/>
                    <a:pt x="48403" y="277"/>
                  </a:cubicBezTo>
                  <a:lnTo>
                    <a:pt x="48830" y="205"/>
                  </a:lnTo>
                  <a:cubicBezTo>
                    <a:pt x="50989" y="209"/>
                    <a:pt x="50715" y="310"/>
                    <a:pt x="53026" y="310"/>
                  </a:cubicBezTo>
                  <a:cubicBezTo>
                    <a:pt x="53097" y="310"/>
                    <a:pt x="53170" y="310"/>
                    <a:pt x="53247" y="310"/>
                  </a:cubicBezTo>
                  <a:cubicBezTo>
                    <a:pt x="51581" y="214"/>
                    <a:pt x="53435" y="186"/>
                    <a:pt x="54177" y="106"/>
                  </a:cubicBezTo>
                  <a:cubicBezTo>
                    <a:pt x="57102" y="200"/>
                    <a:pt x="60506" y="310"/>
                    <a:pt x="63115" y="394"/>
                  </a:cubicBezTo>
                  <a:cubicBezTo>
                    <a:pt x="62911" y="363"/>
                    <a:pt x="62670" y="328"/>
                    <a:pt x="61781" y="286"/>
                  </a:cubicBezTo>
                  <a:lnTo>
                    <a:pt x="61781" y="286"/>
                  </a:lnTo>
                  <a:cubicBezTo>
                    <a:pt x="62053" y="292"/>
                    <a:pt x="62277" y="294"/>
                    <a:pt x="62461" y="294"/>
                  </a:cubicBezTo>
                  <a:cubicBezTo>
                    <a:pt x="63476" y="294"/>
                    <a:pt x="63318" y="224"/>
                    <a:pt x="63714" y="197"/>
                  </a:cubicBezTo>
                  <a:cubicBezTo>
                    <a:pt x="63747" y="197"/>
                    <a:pt x="63780" y="197"/>
                    <a:pt x="63812" y="197"/>
                  </a:cubicBezTo>
                  <a:cubicBezTo>
                    <a:pt x="65409" y="197"/>
                    <a:pt x="65240" y="317"/>
                    <a:pt x="65163" y="378"/>
                  </a:cubicBezTo>
                  <a:cubicBezTo>
                    <a:pt x="65400" y="380"/>
                    <a:pt x="65628" y="382"/>
                    <a:pt x="65846" y="382"/>
                  </a:cubicBezTo>
                  <a:cubicBezTo>
                    <a:pt x="68096" y="382"/>
                    <a:pt x="69416" y="242"/>
                    <a:pt x="71076" y="242"/>
                  </a:cubicBezTo>
                  <a:cubicBezTo>
                    <a:pt x="71382" y="242"/>
                    <a:pt x="71699" y="247"/>
                    <a:pt x="72035" y="258"/>
                  </a:cubicBezTo>
                  <a:lnTo>
                    <a:pt x="71204" y="161"/>
                  </a:lnTo>
                  <a:cubicBezTo>
                    <a:pt x="71539" y="158"/>
                    <a:pt x="71868" y="157"/>
                    <a:pt x="72193" y="157"/>
                  </a:cubicBezTo>
                  <a:cubicBezTo>
                    <a:pt x="74584" y="157"/>
                    <a:pt x="76753" y="218"/>
                    <a:pt x="79313" y="218"/>
                  </a:cubicBezTo>
                  <a:cubicBezTo>
                    <a:pt x="79762" y="218"/>
                    <a:pt x="80223" y="216"/>
                    <a:pt x="80699" y="212"/>
                  </a:cubicBezTo>
                  <a:lnTo>
                    <a:pt x="80699" y="212"/>
                  </a:lnTo>
                  <a:cubicBezTo>
                    <a:pt x="82415" y="346"/>
                    <a:pt x="77775" y="328"/>
                    <a:pt x="76301" y="386"/>
                  </a:cubicBezTo>
                  <a:cubicBezTo>
                    <a:pt x="77024" y="416"/>
                    <a:pt x="78558" y="422"/>
                    <a:pt x="79040" y="467"/>
                  </a:cubicBezTo>
                  <a:cubicBezTo>
                    <a:pt x="80566" y="397"/>
                    <a:pt x="83114" y="303"/>
                    <a:pt x="85006" y="238"/>
                  </a:cubicBezTo>
                  <a:lnTo>
                    <a:pt x="85006" y="238"/>
                  </a:lnTo>
                  <a:cubicBezTo>
                    <a:pt x="83206" y="396"/>
                    <a:pt x="87725" y="387"/>
                    <a:pt x="88950" y="397"/>
                  </a:cubicBezTo>
                  <a:cubicBezTo>
                    <a:pt x="88760" y="343"/>
                    <a:pt x="88095" y="312"/>
                    <a:pt x="86755" y="312"/>
                  </a:cubicBezTo>
                  <a:cubicBezTo>
                    <a:pt x="86516" y="312"/>
                    <a:pt x="86256" y="313"/>
                    <a:pt x="85974" y="315"/>
                  </a:cubicBezTo>
                  <a:cubicBezTo>
                    <a:pt x="86199" y="229"/>
                    <a:pt x="88616" y="245"/>
                    <a:pt x="89746" y="195"/>
                  </a:cubicBezTo>
                  <a:cubicBezTo>
                    <a:pt x="87283" y="139"/>
                    <a:pt x="89791" y="94"/>
                    <a:pt x="89167" y="12"/>
                  </a:cubicBezTo>
                  <a:cubicBezTo>
                    <a:pt x="89067" y="11"/>
                    <a:pt x="88970" y="11"/>
                    <a:pt x="88875" y="11"/>
                  </a:cubicBezTo>
                  <a:cubicBezTo>
                    <a:pt x="86560" y="11"/>
                    <a:pt x="85324" y="96"/>
                    <a:pt x="82989" y="96"/>
                  </a:cubicBezTo>
                  <a:cubicBezTo>
                    <a:pt x="82753" y="96"/>
                    <a:pt x="82505" y="95"/>
                    <a:pt x="82243" y="93"/>
                  </a:cubicBezTo>
                  <a:cubicBezTo>
                    <a:pt x="82390" y="68"/>
                    <a:pt x="82341" y="30"/>
                    <a:pt x="81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9"/>
            <p:cNvSpPr/>
            <p:nvPr/>
          </p:nvSpPr>
          <p:spPr>
            <a:xfrm>
              <a:off x="5540125" y="4178650"/>
              <a:ext cx="30925" cy="1350"/>
            </a:xfrm>
            <a:custGeom>
              <a:avLst/>
              <a:gdLst/>
              <a:ahLst/>
              <a:cxnLst/>
              <a:rect l="l" t="t" r="r" b="b"/>
              <a:pathLst>
                <a:path w="1237" h="54" extrusionOk="0">
                  <a:moveTo>
                    <a:pt x="1020" y="1"/>
                  </a:moveTo>
                  <a:cubicBezTo>
                    <a:pt x="588" y="24"/>
                    <a:pt x="217" y="44"/>
                    <a:pt x="0" y="54"/>
                  </a:cubicBezTo>
                  <a:cubicBezTo>
                    <a:pt x="258" y="48"/>
                    <a:pt x="502" y="42"/>
                    <a:pt x="825" y="42"/>
                  </a:cubicBezTo>
                  <a:cubicBezTo>
                    <a:pt x="935" y="42"/>
                    <a:pt x="1055" y="42"/>
                    <a:pt x="1187" y="44"/>
                  </a:cubicBezTo>
                  <a:cubicBezTo>
                    <a:pt x="1237" y="26"/>
                    <a:pt x="1162" y="12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5813350" y="4176925"/>
              <a:ext cx="10700" cy="400"/>
            </a:xfrm>
            <a:custGeom>
              <a:avLst/>
              <a:gdLst/>
              <a:ahLst/>
              <a:cxnLst/>
              <a:rect l="l" t="t" r="r" b="b"/>
              <a:pathLst>
                <a:path w="428" h="16" extrusionOk="0">
                  <a:moveTo>
                    <a:pt x="1" y="0"/>
                  </a:moveTo>
                  <a:cubicBezTo>
                    <a:pt x="13" y="5"/>
                    <a:pt x="69" y="10"/>
                    <a:pt x="75" y="15"/>
                  </a:cubicBezTo>
                  <a:cubicBezTo>
                    <a:pt x="428" y="7"/>
                    <a:pt x="309" y="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9"/>
            <p:cNvSpPr/>
            <p:nvPr/>
          </p:nvSpPr>
          <p:spPr>
            <a:xfrm>
              <a:off x="5301800" y="4168275"/>
              <a:ext cx="26150" cy="350"/>
            </a:xfrm>
            <a:custGeom>
              <a:avLst/>
              <a:gdLst/>
              <a:ahLst/>
              <a:cxnLst/>
              <a:rect l="l" t="t" r="r" b="b"/>
              <a:pathLst>
                <a:path w="1046" h="14" extrusionOk="0">
                  <a:moveTo>
                    <a:pt x="1" y="0"/>
                  </a:moveTo>
                  <a:cubicBezTo>
                    <a:pt x="137" y="4"/>
                    <a:pt x="317" y="7"/>
                    <a:pt x="464" y="9"/>
                  </a:cubicBezTo>
                  <a:cubicBezTo>
                    <a:pt x="668" y="10"/>
                    <a:pt x="842" y="12"/>
                    <a:pt x="1045" y="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9"/>
            <p:cNvSpPr/>
            <p:nvPr/>
          </p:nvSpPr>
          <p:spPr>
            <a:xfrm>
              <a:off x="5167500" y="4176850"/>
              <a:ext cx="67875" cy="2650"/>
            </a:xfrm>
            <a:custGeom>
              <a:avLst/>
              <a:gdLst/>
              <a:ahLst/>
              <a:cxnLst/>
              <a:rect l="l" t="t" r="r" b="b"/>
              <a:pathLst>
                <a:path w="2715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298" y="45"/>
                    <a:pt x="551" y="80"/>
                    <a:pt x="2715" y="106"/>
                  </a:cubicBezTo>
                  <a:cubicBezTo>
                    <a:pt x="2024" y="71"/>
                    <a:pt x="1076" y="3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9"/>
            <p:cNvSpPr/>
            <p:nvPr/>
          </p:nvSpPr>
          <p:spPr>
            <a:xfrm>
              <a:off x="4673450" y="4176725"/>
              <a:ext cx="44775" cy="2000"/>
            </a:xfrm>
            <a:custGeom>
              <a:avLst/>
              <a:gdLst/>
              <a:ahLst/>
              <a:cxnLst/>
              <a:rect l="l" t="t" r="r" b="b"/>
              <a:pathLst>
                <a:path w="1791" h="80" extrusionOk="0">
                  <a:moveTo>
                    <a:pt x="755" y="0"/>
                  </a:moveTo>
                  <a:lnTo>
                    <a:pt x="755" y="0"/>
                  </a:lnTo>
                  <a:cubicBezTo>
                    <a:pt x="86" y="18"/>
                    <a:pt x="470" y="46"/>
                    <a:pt x="0" y="80"/>
                  </a:cubicBezTo>
                  <a:cubicBezTo>
                    <a:pt x="67" y="80"/>
                    <a:pt x="131" y="80"/>
                    <a:pt x="193" y="80"/>
                  </a:cubicBezTo>
                  <a:cubicBezTo>
                    <a:pt x="1420" y="80"/>
                    <a:pt x="1790" y="49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9"/>
            <p:cNvSpPr/>
            <p:nvPr/>
          </p:nvSpPr>
          <p:spPr>
            <a:xfrm>
              <a:off x="5663275" y="4177875"/>
              <a:ext cx="92600" cy="1425"/>
            </a:xfrm>
            <a:custGeom>
              <a:avLst/>
              <a:gdLst/>
              <a:ahLst/>
              <a:cxnLst/>
              <a:rect l="l" t="t" r="r" b="b"/>
              <a:pathLst>
                <a:path w="3704" h="57" extrusionOk="0">
                  <a:moveTo>
                    <a:pt x="3703" y="0"/>
                  </a:moveTo>
                  <a:lnTo>
                    <a:pt x="0" y="57"/>
                  </a:lnTo>
                  <a:lnTo>
                    <a:pt x="2708" y="27"/>
                  </a:lnTo>
                  <a:lnTo>
                    <a:pt x="3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9"/>
            <p:cNvSpPr/>
            <p:nvPr/>
          </p:nvSpPr>
          <p:spPr>
            <a:xfrm>
              <a:off x="5885825" y="4112525"/>
              <a:ext cx="1172300" cy="64900"/>
            </a:xfrm>
            <a:custGeom>
              <a:avLst/>
              <a:gdLst/>
              <a:ahLst/>
              <a:cxnLst/>
              <a:rect l="l" t="t" r="r" b="b"/>
              <a:pathLst>
                <a:path w="46892" h="2596" extrusionOk="0">
                  <a:moveTo>
                    <a:pt x="46842" y="1"/>
                  </a:moveTo>
                  <a:lnTo>
                    <a:pt x="46842" y="1"/>
                  </a:lnTo>
                  <a:cubicBezTo>
                    <a:pt x="46838" y="342"/>
                    <a:pt x="46840" y="698"/>
                    <a:pt x="46843" y="1065"/>
                  </a:cubicBezTo>
                  <a:cubicBezTo>
                    <a:pt x="46850" y="1439"/>
                    <a:pt x="46858" y="1825"/>
                    <a:pt x="46865" y="2219"/>
                  </a:cubicBezTo>
                  <a:cubicBezTo>
                    <a:pt x="46350" y="2232"/>
                    <a:pt x="45822" y="2247"/>
                    <a:pt x="45289" y="2260"/>
                  </a:cubicBezTo>
                  <a:cubicBezTo>
                    <a:pt x="44763" y="2272"/>
                    <a:pt x="44233" y="2285"/>
                    <a:pt x="43708" y="2297"/>
                  </a:cubicBezTo>
                  <a:cubicBezTo>
                    <a:pt x="44564" y="2238"/>
                    <a:pt x="44401" y="2155"/>
                    <a:pt x="45552" y="2155"/>
                  </a:cubicBezTo>
                  <a:cubicBezTo>
                    <a:pt x="45662" y="2155"/>
                    <a:pt x="45783" y="2156"/>
                    <a:pt x="45918" y="2158"/>
                  </a:cubicBezTo>
                  <a:cubicBezTo>
                    <a:pt x="44756" y="2100"/>
                    <a:pt x="43327" y="2088"/>
                    <a:pt x="41828" y="2088"/>
                  </a:cubicBezTo>
                  <a:cubicBezTo>
                    <a:pt x="40736" y="2088"/>
                    <a:pt x="39606" y="2095"/>
                    <a:pt x="38514" y="2095"/>
                  </a:cubicBezTo>
                  <a:cubicBezTo>
                    <a:pt x="38028" y="2095"/>
                    <a:pt x="37550" y="2093"/>
                    <a:pt x="37086" y="2090"/>
                  </a:cubicBezTo>
                  <a:cubicBezTo>
                    <a:pt x="31695" y="2151"/>
                    <a:pt x="36406" y="2346"/>
                    <a:pt x="31288" y="2361"/>
                  </a:cubicBezTo>
                  <a:lnTo>
                    <a:pt x="32165" y="2118"/>
                  </a:lnTo>
                  <a:lnTo>
                    <a:pt x="32165" y="2118"/>
                  </a:lnTo>
                  <a:cubicBezTo>
                    <a:pt x="27052" y="2133"/>
                    <a:pt x="19782" y="2083"/>
                    <a:pt x="15442" y="2295"/>
                  </a:cubicBezTo>
                  <a:cubicBezTo>
                    <a:pt x="15053" y="2265"/>
                    <a:pt x="14154" y="2229"/>
                    <a:pt x="15483" y="2194"/>
                  </a:cubicBezTo>
                  <a:lnTo>
                    <a:pt x="15483" y="2194"/>
                  </a:lnTo>
                  <a:cubicBezTo>
                    <a:pt x="12434" y="2203"/>
                    <a:pt x="13417" y="2471"/>
                    <a:pt x="10423" y="2471"/>
                  </a:cubicBezTo>
                  <a:cubicBezTo>
                    <a:pt x="10062" y="2471"/>
                    <a:pt x="9644" y="2468"/>
                    <a:pt x="9154" y="2459"/>
                  </a:cubicBezTo>
                  <a:cubicBezTo>
                    <a:pt x="13414" y="2308"/>
                    <a:pt x="7758" y="2317"/>
                    <a:pt x="8927" y="2166"/>
                  </a:cubicBezTo>
                  <a:lnTo>
                    <a:pt x="9596" y="2149"/>
                  </a:lnTo>
                  <a:lnTo>
                    <a:pt x="9596" y="2149"/>
                  </a:lnTo>
                  <a:cubicBezTo>
                    <a:pt x="6894" y="2163"/>
                    <a:pt x="3378" y="2235"/>
                    <a:pt x="1375" y="2235"/>
                  </a:cubicBezTo>
                  <a:cubicBezTo>
                    <a:pt x="1233" y="2235"/>
                    <a:pt x="1098" y="2235"/>
                    <a:pt x="972" y="2234"/>
                  </a:cubicBezTo>
                  <a:lnTo>
                    <a:pt x="972" y="2234"/>
                  </a:lnTo>
                  <a:cubicBezTo>
                    <a:pt x="891" y="2297"/>
                    <a:pt x="2554" y="2393"/>
                    <a:pt x="0" y="2399"/>
                  </a:cubicBezTo>
                  <a:cubicBezTo>
                    <a:pt x="1033" y="2413"/>
                    <a:pt x="619" y="2482"/>
                    <a:pt x="527" y="2545"/>
                  </a:cubicBezTo>
                  <a:cubicBezTo>
                    <a:pt x="3178" y="2475"/>
                    <a:pt x="4612" y="2518"/>
                    <a:pt x="6214" y="2437"/>
                  </a:cubicBezTo>
                  <a:lnTo>
                    <a:pt x="6214" y="2437"/>
                  </a:lnTo>
                  <a:cubicBezTo>
                    <a:pt x="7690" y="2517"/>
                    <a:pt x="5218" y="2462"/>
                    <a:pt x="6696" y="2543"/>
                  </a:cubicBezTo>
                  <a:lnTo>
                    <a:pt x="8823" y="2467"/>
                  </a:lnTo>
                  <a:lnTo>
                    <a:pt x="8823" y="2467"/>
                  </a:lnTo>
                  <a:cubicBezTo>
                    <a:pt x="10380" y="2487"/>
                    <a:pt x="7209" y="2550"/>
                    <a:pt x="9644" y="2566"/>
                  </a:cubicBezTo>
                  <a:cubicBezTo>
                    <a:pt x="9896" y="2523"/>
                    <a:pt x="11528" y="2477"/>
                    <a:pt x="13249" y="2477"/>
                  </a:cubicBezTo>
                  <a:cubicBezTo>
                    <a:pt x="13434" y="2477"/>
                    <a:pt x="13620" y="2478"/>
                    <a:pt x="13805" y="2479"/>
                  </a:cubicBezTo>
                  <a:lnTo>
                    <a:pt x="13254" y="2507"/>
                  </a:lnTo>
                  <a:cubicBezTo>
                    <a:pt x="14714" y="2474"/>
                    <a:pt x="16771" y="2515"/>
                    <a:pt x="16068" y="2379"/>
                  </a:cubicBezTo>
                  <a:lnTo>
                    <a:pt x="16068" y="2379"/>
                  </a:lnTo>
                  <a:lnTo>
                    <a:pt x="17786" y="2513"/>
                  </a:lnTo>
                  <a:lnTo>
                    <a:pt x="17489" y="2421"/>
                  </a:lnTo>
                  <a:lnTo>
                    <a:pt x="17489" y="2421"/>
                  </a:lnTo>
                  <a:cubicBezTo>
                    <a:pt x="20669" y="2450"/>
                    <a:pt x="22268" y="2596"/>
                    <a:pt x="25401" y="2596"/>
                  </a:cubicBezTo>
                  <a:cubicBezTo>
                    <a:pt x="26197" y="2596"/>
                    <a:pt x="27092" y="2586"/>
                    <a:pt x="28138" y="2563"/>
                  </a:cubicBezTo>
                  <a:cubicBezTo>
                    <a:pt x="26898" y="2535"/>
                    <a:pt x="28028" y="2485"/>
                    <a:pt x="28690" y="2467"/>
                  </a:cubicBezTo>
                  <a:cubicBezTo>
                    <a:pt x="28285" y="2455"/>
                    <a:pt x="27938" y="2450"/>
                    <a:pt x="27629" y="2450"/>
                  </a:cubicBezTo>
                  <a:cubicBezTo>
                    <a:pt x="26297" y="2450"/>
                    <a:pt x="25659" y="2540"/>
                    <a:pt x="24004" y="2550"/>
                  </a:cubicBezTo>
                  <a:cubicBezTo>
                    <a:pt x="23739" y="2470"/>
                    <a:pt x="26369" y="2375"/>
                    <a:pt x="25352" y="2316"/>
                  </a:cubicBezTo>
                  <a:lnTo>
                    <a:pt x="25352" y="2316"/>
                  </a:lnTo>
                  <a:cubicBezTo>
                    <a:pt x="27786" y="2385"/>
                    <a:pt x="29909" y="2299"/>
                    <a:pt x="30971" y="2509"/>
                  </a:cubicBezTo>
                  <a:cubicBezTo>
                    <a:pt x="31177" y="2509"/>
                    <a:pt x="31375" y="2510"/>
                    <a:pt x="31565" y="2510"/>
                  </a:cubicBezTo>
                  <a:cubicBezTo>
                    <a:pt x="33817" y="2510"/>
                    <a:pt x="35092" y="2450"/>
                    <a:pt x="37079" y="2450"/>
                  </a:cubicBezTo>
                  <a:cubicBezTo>
                    <a:pt x="37594" y="2450"/>
                    <a:pt x="38157" y="2454"/>
                    <a:pt x="38797" y="2464"/>
                  </a:cubicBezTo>
                  <a:lnTo>
                    <a:pt x="38698" y="2499"/>
                  </a:lnTo>
                  <a:cubicBezTo>
                    <a:pt x="38874" y="2455"/>
                    <a:pt x="39172" y="2442"/>
                    <a:pt x="39566" y="2442"/>
                  </a:cubicBezTo>
                  <a:cubicBezTo>
                    <a:pt x="40142" y="2442"/>
                    <a:pt x="40924" y="2470"/>
                    <a:pt x="41828" y="2470"/>
                  </a:cubicBezTo>
                  <a:cubicBezTo>
                    <a:pt x="42456" y="2470"/>
                    <a:pt x="43142" y="2456"/>
                    <a:pt x="43861" y="2411"/>
                  </a:cubicBezTo>
                  <a:lnTo>
                    <a:pt x="42108" y="2378"/>
                  </a:lnTo>
                  <a:cubicBezTo>
                    <a:pt x="42191" y="2315"/>
                    <a:pt x="43038" y="2313"/>
                    <a:pt x="44228" y="2302"/>
                  </a:cubicBezTo>
                  <a:lnTo>
                    <a:pt x="44228" y="2302"/>
                  </a:lnTo>
                  <a:cubicBezTo>
                    <a:pt x="44139" y="2318"/>
                    <a:pt x="44223" y="2336"/>
                    <a:pt x="44481" y="2356"/>
                  </a:cubicBezTo>
                  <a:cubicBezTo>
                    <a:pt x="44574" y="2326"/>
                    <a:pt x="44895" y="2305"/>
                    <a:pt x="45331" y="2287"/>
                  </a:cubicBezTo>
                  <a:cubicBezTo>
                    <a:pt x="45769" y="2268"/>
                    <a:pt x="46292" y="2255"/>
                    <a:pt x="46891" y="2244"/>
                  </a:cubicBezTo>
                  <a:cubicBezTo>
                    <a:pt x="46882" y="1731"/>
                    <a:pt x="46872" y="1221"/>
                    <a:pt x="46865" y="812"/>
                  </a:cubicBezTo>
                  <a:cubicBezTo>
                    <a:pt x="46857" y="415"/>
                    <a:pt x="46850" y="113"/>
                    <a:pt x="46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9"/>
            <p:cNvSpPr/>
            <p:nvPr/>
          </p:nvSpPr>
          <p:spPr>
            <a:xfrm>
              <a:off x="6190750" y="4175150"/>
              <a:ext cx="26425" cy="1350"/>
            </a:xfrm>
            <a:custGeom>
              <a:avLst/>
              <a:gdLst/>
              <a:ahLst/>
              <a:cxnLst/>
              <a:rect l="l" t="t" r="r" b="b"/>
              <a:pathLst>
                <a:path w="1057" h="54" extrusionOk="0">
                  <a:moveTo>
                    <a:pt x="1057" y="0"/>
                  </a:moveTo>
                  <a:lnTo>
                    <a:pt x="1057" y="0"/>
                  </a:lnTo>
                  <a:cubicBezTo>
                    <a:pt x="625" y="10"/>
                    <a:pt x="236" y="25"/>
                    <a:pt x="1" y="53"/>
                  </a:cubicBezTo>
                  <a:lnTo>
                    <a:pt x="10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9"/>
            <p:cNvSpPr/>
            <p:nvPr/>
          </p:nvSpPr>
          <p:spPr>
            <a:xfrm>
              <a:off x="7051200" y="3184800"/>
              <a:ext cx="18850" cy="893625"/>
            </a:xfrm>
            <a:custGeom>
              <a:avLst/>
              <a:gdLst/>
              <a:ahLst/>
              <a:cxnLst/>
              <a:rect l="l" t="t" r="r" b="b"/>
              <a:pathLst>
                <a:path w="754" h="35745" extrusionOk="0">
                  <a:moveTo>
                    <a:pt x="135" y="0"/>
                  </a:moveTo>
                  <a:cubicBezTo>
                    <a:pt x="110" y="0"/>
                    <a:pt x="82" y="160"/>
                    <a:pt x="50" y="516"/>
                  </a:cubicBezTo>
                  <a:cubicBezTo>
                    <a:pt x="0" y="1620"/>
                    <a:pt x="65" y="2560"/>
                    <a:pt x="75" y="3754"/>
                  </a:cubicBezTo>
                  <a:cubicBezTo>
                    <a:pt x="92" y="2649"/>
                    <a:pt x="113" y="2271"/>
                    <a:pt x="135" y="2271"/>
                  </a:cubicBezTo>
                  <a:cubicBezTo>
                    <a:pt x="180" y="2271"/>
                    <a:pt x="229" y="3823"/>
                    <a:pt x="262" y="4013"/>
                  </a:cubicBezTo>
                  <a:cubicBezTo>
                    <a:pt x="223" y="5292"/>
                    <a:pt x="287" y="7408"/>
                    <a:pt x="232" y="7408"/>
                  </a:cubicBezTo>
                  <a:cubicBezTo>
                    <a:pt x="226" y="7408"/>
                    <a:pt x="218" y="7382"/>
                    <a:pt x="209" y="7326"/>
                  </a:cubicBezTo>
                  <a:lnTo>
                    <a:pt x="109" y="5063"/>
                  </a:lnTo>
                  <a:lnTo>
                    <a:pt x="109" y="5063"/>
                  </a:lnTo>
                  <a:cubicBezTo>
                    <a:pt x="60" y="12314"/>
                    <a:pt x="78" y="22236"/>
                    <a:pt x="118" y="30578"/>
                  </a:cubicBezTo>
                  <a:lnTo>
                    <a:pt x="123" y="26972"/>
                  </a:lnTo>
                  <a:cubicBezTo>
                    <a:pt x="194" y="27392"/>
                    <a:pt x="199" y="29099"/>
                    <a:pt x="232" y="30421"/>
                  </a:cubicBezTo>
                  <a:lnTo>
                    <a:pt x="406" y="28660"/>
                  </a:lnTo>
                  <a:lnTo>
                    <a:pt x="406" y="28660"/>
                  </a:lnTo>
                  <a:cubicBezTo>
                    <a:pt x="393" y="29654"/>
                    <a:pt x="417" y="30609"/>
                    <a:pt x="363" y="30609"/>
                  </a:cubicBezTo>
                  <a:cubicBezTo>
                    <a:pt x="361" y="30609"/>
                    <a:pt x="359" y="30607"/>
                    <a:pt x="356" y="30603"/>
                  </a:cubicBezTo>
                  <a:lnTo>
                    <a:pt x="356" y="30603"/>
                  </a:lnTo>
                  <a:cubicBezTo>
                    <a:pt x="388" y="31143"/>
                    <a:pt x="414" y="31349"/>
                    <a:pt x="438" y="31349"/>
                  </a:cubicBezTo>
                  <a:cubicBezTo>
                    <a:pt x="471" y="31349"/>
                    <a:pt x="500" y="30970"/>
                    <a:pt x="535" y="30532"/>
                  </a:cubicBezTo>
                  <a:lnTo>
                    <a:pt x="535" y="30532"/>
                  </a:lnTo>
                  <a:cubicBezTo>
                    <a:pt x="564" y="33225"/>
                    <a:pt x="497" y="33667"/>
                    <a:pt x="611" y="35744"/>
                  </a:cubicBezTo>
                  <a:cubicBezTo>
                    <a:pt x="753" y="31269"/>
                    <a:pt x="492" y="31960"/>
                    <a:pt x="617" y="26836"/>
                  </a:cubicBezTo>
                  <a:lnTo>
                    <a:pt x="381" y="25427"/>
                  </a:lnTo>
                  <a:lnTo>
                    <a:pt x="382" y="25426"/>
                  </a:lnTo>
                  <a:cubicBezTo>
                    <a:pt x="390" y="24750"/>
                    <a:pt x="403" y="24570"/>
                    <a:pt x="418" y="24570"/>
                  </a:cubicBezTo>
                  <a:cubicBezTo>
                    <a:pt x="435" y="24570"/>
                    <a:pt x="455" y="24802"/>
                    <a:pt x="475" y="24802"/>
                  </a:cubicBezTo>
                  <a:cubicBezTo>
                    <a:pt x="492" y="24802"/>
                    <a:pt x="509" y="24639"/>
                    <a:pt x="525" y="24035"/>
                  </a:cubicBezTo>
                  <a:cubicBezTo>
                    <a:pt x="510" y="23616"/>
                    <a:pt x="494" y="23458"/>
                    <a:pt x="479" y="23458"/>
                  </a:cubicBezTo>
                  <a:cubicBezTo>
                    <a:pt x="431" y="23458"/>
                    <a:pt x="379" y="24951"/>
                    <a:pt x="317" y="24951"/>
                  </a:cubicBezTo>
                  <a:cubicBezTo>
                    <a:pt x="298" y="24951"/>
                    <a:pt x="277" y="24798"/>
                    <a:pt x="255" y="24394"/>
                  </a:cubicBezTo>
                  <a:cubicBezTo>
                    <a:pt x="321" y="23115"/>
                    <a:pt x="207" y="21038"/>
                    <a:pt x="204" y="20185"/>
                  </a:cubicBezTo>
                  <a:lnTo>
                    <a:pt x="204" y="20185"/>
                  </a:lnTo>
                  <a:cubicBezTo>
                    <a:pt x="231" y="20570"/>
                    <a:pt x="271" y="20705"/>
                    <a:pt x="311" y="20705"/>
                  </a:cubicBezTo>
                  <a:cubicBezTo>
                    <a:pt x="369" y="20705"/>
                    <a:pt x="426" y="20424"/>
                    <a:pt x="444" y="20203"/>
                  </a:cubicBezTo>
                  <a:cubicBezTo>
                    <a:pt x="404" y="19399"/>
                    <a:pt x="475" y="17595"/>
                    <a:pt x="480" y="16216"/>
                  </a:cubicBezTo>
                  <a:lnTo>
                    <a:pt x="480" y="16216"/>
                  </a:lnTo>
                  <a:cubicBezTo>
                    <a:pt x="459" y="16980"/>
                    <a:pt x="445" y="17253"/>
                    <a:pt x="435" y="17253"/>
                  </a:cubicBezTo>
                  <a:cubicBezTo>
                    <a:pt x="408" y="17253"/>
                    <a:pt x="404" y="15557"/>
                    <a:pt x="373" y="15557"/>
                  </a:cubicBezTo>
                  <a:cubicBezTo>
                    <a:pt x="362" y="15557"/>
                    <a:pt x="347" y="15789"/>
                    <a:pt x="326" y="16426"/>
                  </a:cubicBezTo>
                  <a:cubicBezTo>
                    <a:pt x="240" y="16204"/>
                    <a:pt x="177" y="13020"/>
                    <a:pt x="243" y="11733"/>
                  </a:cubicBezTo>
                  <a:lnTo>
                    <a:pt x="243" y="11733"/>
                  </a:lnTo>
                  <a:cubicBezTo>
                    <a:pt x="305" y="11826"/>
                    <a:pt x="293" y="12871"/>
                    <a:pt x="295" y="13730"/>
                  </a:cubicBezTo>
                  <a:cubicBezTo>
                    <a:pt x="307" y="13805"/>
                    <a:pt x="318" y="13838"/>
                    <a:pt x="327" y="13838"/>
                  </a:cubicBezTo>
                  <a:cubicBezTo>
                    <a:pt x="403" y="13838"/>
                    <a:pt x="371" y="11534"/>
                    <a:pt x="465" y="11103"/>
                  </a:cubicBezTo>
                  <a:cubicBezTo>
                    <a:pt x="323" y="8280"/>
                    <a:pt x="313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9"/>
            <p:cNvSpPr/>
            <p:nvPr/>
          </p:nvSpPr>
          <p:spPr>
            <a:xfrm>
              <a:off x="7060925" y="4038675"/>
              <a:ext cx="2200" cy="41450"/>
            </a:xfrm>
            <a:custGeom>
              <a:avLst/>
              <a:gdLst/>
              <a:ahLst/>
              <a:cxnLst/>
              <a:rect l="l" t="t" r="r" b="b"/>
              <a:pathLst>
                <a:path w="88" h="1658" extrusionOk="0">
                  <a:moveTo>
                    <a:pt x="0" y="0"/>
                  </a:moveTo>
                  <a:lnTo>
                    <a:pt x="43" y="1657"/>
                  </a:lnTo>
                  <a:lnTo>
                    <a:pt x="88" y="10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9"/>
            <p:cNvSpPr/>
            <p:nvPr/>
          </p:nvSpPr>
          <p:spPr>
            <a:xfrm>
              <a:off x="7053550" y="3998000"/>
              <a:ext cx="2700" cy="38750"/>
            </a:xfrm>
            <a:custGeom>
              <a:avLst/>
              <a:gdLst/>
              <a:ahLst/>
              <a:cxnLst/>
              <a:rect l="l" t="t" r="r" b="b"/>
              <a:pathLst>
                <a:path w="108" h="1550" extrusionOk="0">
                  <a:moveTo>
                    <a:pt x="79" y="1"/>
                  </a:moveTo>
                  <a:cubicBezTo>
                    <a:pt x="61" y="1"/>
                    <a:pt x="32" y="379"/>
                    <a:pt x="0" y="997"/>
                  </a:cubicBezTo>
                  <a:cubicBezTo>
                    <a:pt x="2" y="994"/>
                    <a:pt x="3" y="993"/>
                    <a:pt x="5" y="993"/>
                  </a:cubicBezTo>
                  <a:cubicBezTo>
                    <a:pt x="38" y="993"/>
                    <a:pt x="57" y="1550"/>
                    <a:pt x="90" y="1550"/>
                  </a:cubicBezTo>
                  <a:cubicBezTo>
                    <a:pt x="92" y="1550"/>
                    <a:pt x="93" y="1548"/>
                    <a:pt x="95" y="1546"/>
                  </a:cubicBezTo>
                  <a:cubicBezTo>
                    <a:pt x="108" y="455"/>
                    <a:pt x="99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9"/>
            <p:cNvSpPr/>
            <p:nvPr/>
          </p:nvSpPr>
          <p:spPr>
            <a:xfrm>
              <a:off x="7061400" y="3325925"/>
              <a:ext cx="1650" cy="67400"/>
            </a:xfrm>
            <a:custGeom>
              <a:avLst/>
              <a:gdLst/>
              <a:ahLst/>
              <a:cxnLst/>
              <a:rect l="l" t="t" r="r" b="b"/>
              <a:pathLst>
                <a:path w="66" h="2696" extrusionOk="0">
                  <a:moveTo>
                    <a:pt x="36" y="1"/>
                  </a:moveTo>
                  <a:lnTo>
                    <a:pt x="1" y="1755"/>
                  </a:lnTo>
                  <a:cubicBezTo>
                    <a:pt x="2" y="1754"/>
                    <a:pt x="3" y="1753"/>
                    <a:pt x="5" y="1753"/>
                  </a:cubicBezTo>
                  <a:cubicBezTo>
                    <a:pt x="42" y="1753"/>
                    <a:pt x="57" y="2372"/>
                    <a:pt x="65" y="2695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9"/>
            <p:cNvSpPr/>
            <p:nvPr/>
          </p:nvSpPr>
          <p:spPr>
            <a:xfrm>
              <a:off x="7051725" y="2920550"/>
              <a:ext cx="8800" cy="257800"/>
            </a:xfrm>
            <a:custGeom>
              <a:avLst/>
              <a:gdLst/>
              <a:ahLst/>
              <a:cxnLst/>
              <a:rect l="l" t="t" r="r" b="b"/>
              <a:pathLst>
                <a:path w="352" h="10312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3747"/>
                    <a:pt x="100" y="5341"/>
                    <a:pt x="10" y="9570"/>
                  </a:cubicBezTo>
                  <a:cubicBezTo>
                    <a:pt x="41" y="10120"/>
                    <a:pt x="70" y="10311"/>
                    <a:pt x="98" y="10311"/>
                  </a:cubicBezTo>
                  <a:cubicBezTo>
                    <a:pt x="163" y="10311"/>
                    <a:pt x="224" y="9327"/>
                    <a:pt x="286" y="9327"/>
                  </a:cubicBezTo>
                  <a:cubicBezTo>
                    <a:pt x="299" y="9327"/>
                    <a:pt x="313" y="9376"/>
                    <a:pt x="327" y="9495"/>
                  </a:cubicBezTo>
                  <a:cubicBezTo>
                    <a:pt x="351" y="7393"/>
                    <a:pt x="159" y="7656"/>
                    <a:pt x="123" y="5476"/>
                  </a:cubicBezTo>
                  <a:cubicBezTo>
                    <a:pt x="221" y="4674"/>
                    <a:pt x="102" y="2300"/>
                    <a:pt x="123" y="223"/>
                  </a:cubicBezTo>
                  <a:lnTo>
                    <a:pt x="123" y="223"/>
                  </a:lnTo>
                  <a:cubicBezTo>
                    <a:pt x="106" y="330"/>
                    <a:pt x="88" y="391"/>
                    <a:pt x="70" y="391"/>
                  </a:cubicBezTo>
                  <a:cubicBezTo>
                    <a:pt x="46" y="391"/>
                    <a:pt x="22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9"/>
            <p:cNvSpPr/>
            <p:nvPr/>
          </p:nvSpPr>
          <p:spPr>
            <a:xfrm>
              <a:off x="6299350" y="1430650"/>
              <a:ext cx="768300" cy="1525325"/>
            </a:xfrm>
            <a:custGeom>
              <a:avLst/>
              <a:gdLst/>
              <a:ahLst/>
              <a:cxnLst/>
              <a:rect l="l" t="t" r="r" b="b"/>
              <a:pathLst>
                <a:path w="30732" h="61013" extrusionOk="0">
                  <a:moveTo>
                    <a:pt x="10954" y="0"/>
                  </a:moveTo>
                  <a:lnTo>
                    <a:pt x="4914" y="229"/>
                  </a:lnTo>
                  <a:cubicBezTo>
                    <a:pt x="4336" y="187"/>
                    <a:pt x="3482" y="175"/>
                    <a:pt x="2613" y="175"/>
                  </a:cubicBezTo>
                  <a:cubicBezTo>
                    <a:pt x="2020" y="175"/>
                    <a:pt x="1421" y="181"/>
                    <a:pt x="897" y="187"/>
                  </a:cubicBezTo>
                  <a:cubicBezTo>
                    <a:pt x="4160" y="189"/>
                    <a:pt x="0" y="371"/>
                    <a:pt x="3660" y="429"/>
                  </a:cubicBezTo>
                  <a:cubicBezTo>
                    <a:pt x="7082" y="391"/>
                    <a:pt x="11977" y="360"/>
                    <a:pt x="16804" y="360"/>
                  </a:cubicBezTo>
                  <a:cubicBezTo>
                    <a:pt x="19491" y="360"/>
                    <a:pt x="22157" y="370"/>
                    <a:pt x="24536" y="393"/>
                  </a:cubicBezTo>
                  <a:cubicBezTo>
                    <a:pt x="24833" y="324"/>
                    <a:pt x="25598" y="311"/>
                    <a:pt x="26472" y="311"/>
                  </a:cubicBezTo>
                  <a:cubicBezTo>
                    <a:pt x="26966" y="311"/>
                    <a:pt x="27495" y="315"/>
                    <a:pt x="27994" y="315"/>
                  </a:cubicBezTo>
                  <a:cubicBezTo>
                    <a:pt x="28777" y="315"/>
                    <a:pt x="29486" y="306"/>
                    <a:pt x="29872" y="255"/>
                  </a:cubicBezTo>
                  <a:cubicBezTo>
                    <a:pt x="29957" y="285"/>
                    <a:pt x="30122" y="311"/>
                    <a:pt x="30240" y="340"/>
                  </a:cubicBezTo>
                  <a:cubicBezTo>
                    <a:pt x="30216" y="499"/>
                    <a:pt x="30193" y="624"/>
                    <a:pt x="30168" y="684"/>
                  </a:cubicBezTo>
                  <a:cubicBezTo>
                    <a:pt x="30175" y="1204"/>
                    <a:pt x="30180" y="1578"/>
                    <a:pt x="30183" y="1838"/>
                  </a:cubicBezTo>
                  <a:cubicBezTo>
                    <a:pt x="30188" y="2106"/>
                    <a:pt x="30195" y="2255"/>
                    <a:pt x="30200" y="2316"/>
                  </a:cubicBezTo>
                  <a:cubicBezTo>
                    <a:pt x="30202" y="2339"/>
                    <a:pt x="30204" y="2350"/>
                    <a:pt x="30206" y="2350"/>
                  </a:cubicBezTo>
                  <a:cubicBezTo>
                    <a:pt x="30216" y="2350"/>
                    <a:pt x="30225" y="2150"/>
                    <a:pt x="30236" y="1882"/>
                  </a:cubicBezTo>
                  <a:cubicBezTo>
                    <a:pt x="30249" y="1555"/>
                    <a:pt x="30268" y="1124"/>
                    <a:pt x="30278" y="841"/>
                  </a:cubicBezTo>
                  <a:cubicBezTo>
                    <a:pt x="30287" y="670"/>
                    <a:pt x="30297" y="546"/>
                    <a:pt x="30306" y="546"/>
                  </a:cubicBezTo>
                  <a:cubicBezTo>
                    <a:pt x="30312" y="546"/>
                    <a:pt x="30318" y="586"/>
                    <a:pt x="30324" y="682"/>
                  </a:cubicBezTo>
                  <a:cubicBezTo>
                    <a:pt x="30344" y="2468"/>
                    <a:pt x="30255" y="3918"/>
                    <a:pt x="30193" y="3918"/>
                  </a:cubicBezTo>
                  <a:cubicBezTo>
                    <a:pt x="30190" y="3918"/>
                    <a:pt x="30186" y="3914"/>
                    <a:pt x="30183" y="3905"/>
                  </a:cubicBezTo>
                  <a:lnTo>
                    <a:pt x="30183" y="3905"/>
                  </a:lnTo>
                  <a:cubicBezTo>
                    <a:pt x="30179" y="5175"/>
                    <a:pt x="30186" y="5453"/>
                    <a:pt x="30203" y="5453"/>
                  </a:cubicBezTo>
                  <a:cubicBezTo>
                    <a:pt x="30215" y="5453"/>
                    <a:pt x="30234" y="5284"/>
                    <a:pt x="30256" y="5284"/>
                  </a:cubicBezTo>
                  <a:cubicBezTo>
                    <a:pt x="30275" y="5284"/>
                    <a:pt x="30297" y="5397"/>
                    <a:pt x="30321" y="5812"/>
                  </a:cubicBezTo>
                  <a:lnTo>
                    <a:pt x="30134" y="7818"/>
                  </a:lnTo>
                  <a:cubicBezTo>
                    <a:pt x="30192" y="17408"/>
                    <a:pt x="30317" y="30097"/>
                    <a:pt x="30211" y="41007"/>
                  </a:cubicBezTo>
                  <a:lnTo>
                    <a:pt x="30327" y="40179"/>
                  </a:lnTo>
                  <a:lnTo>
                    <a:pt x="30327" y="40179"/>
                  </a:lnTo>
                  <a:cubicBezTo>
                    <a:pt x="30263" y="45130"/>
                    <a:pt x="30585" y="48457"/>
                    <a:pt x="30337" y="52840"/>
                  </a:cubicBezTo>
                  <a:lnTo>
                    <a:pt x="30437" y="54332"/>
                  </a:lnTo>
                  <a:cubicBezTo>
                    <a:pt x="30424" y="54158"/>
                    <a:pt x="30410" y="54098"/>
                    <a:pt x="30393" y="54098"/>
                  </a:cubicBezTo>
                  <a:cubicBezTo>
                    <a:pt x="30355" y="54098"/>
                    <a:pt x="30307" y="54407"/>
                    <a:pt x="30262" y="54407"/>
                  </a:cubicBezTo>
                  <a:cubicBezTo>
                    <a:pt x="30234" y="54407"/>
                    <a:pt x="30207" y="54287"/>
                    <a:pt x="30183" y="53896"/>
                  </a:cubicBezTo>
                  <a:lnTo>
                    <a:pt x="30183" y="53896"/>
                  </a:lnTo>
                  <a:cubicBezTo>
                    <a:pt x="30221" y="55239"/>
                    <a:pt x="30178" y="56672"/>
                    <a:pt x="30215" y="58063"/>
                  </a:cubicBezTo>
                  <a:lnTo>
                    <a:pt x="30269" y="55596"/>
                  </a:lnTo>
                  <a:lnTo>
                    <a:pt x="30269" y="55596"/>
                  </a:lnTo>
                  <a:cubicBezTo>
                    <a:pt x="30369" y="57321"/>
                    <a:pt x="30307" y="59226"/>
                    <a:pt x="30221" y="59807"/>
                  </a:cubicBezTo>
                  <a:cubicBezTo>
                    <a:pt x="30249" y="60674"/>
                    <a:pt x="30275" y="61012"/>
                    <a:pt x="30299" y="61012"/>
                  </a:cubicBezTo>
                  <a:cubicBezTo>
                    <a:pt x="30379" y="61012"/>
                    <a:pt x="30445" y="57421"/>
                    <a:pt x="30521" y="56796"/>
                  </a:cubicBezTo>
                  <a:cubicBezTo>
                    <a:pt x="30304" y="51604"/>
                    <a:pt x="30731" y="51566"/>
                    <a:pt x="30640" y="46577"/>
                  </a:cubicBezTo>
                  <a:cubicBezTo>
                    <a:pt x="30619" y="45606"/>
                    <a:pt x="30600" y="45278"/>
                    <a:pt x="30583" y="45278"/>
                  </a:cubicBezTo>
                  <a:cubicBezTo>
                    <a:pt x="30547" y="45278"/>
                    <a:pt x="30516" y="46720"/>
                    <a:pt x="30476" y="46720"/>
                  </a:cubicBezTo>
                  <a:cubicBezTo>
                    <a:pt x="30475" y="46720"/>
                    <a:pt x="30473" y="46718"/>
                    <a:pt x="30471" y="46713"/>
                  </a:cubicBezTo>
                  <a:lnTo>
                    <a:pt x="30470" y="46714"/>
                  </a:lnTo>
                  <a:cubicBezTo>
                    <a:pt x="30471" y="45001"/>
                    <a:pt x="30395" y="43276"/>
                    <a:pt x="30441" y="41922"/>
                  </a:cubicBezTo>
                  <a:lnTo>
                    <a:pt x="30441" y="41922"/>
                  </a:lnTo>
                  <a:cubicBezTo>
                    <a:pt x="30504" y="42114"/>
                    <a:pt x="30526" y="43134"/>
                    <a:pt x="30509" y="44167"/>
                  </a:cubicBezTo>
                  <a:cubicBezTo>
                    <a:pt x="30650" y="43500"/>
                    <a:pt x="30488" y="42275"/>
                    <a:pt x="30582" y="40426"/>
                  </a:cubicBezTo>
                  <a:lnTo>
                    <a:pt x="30582" y="40426"/>
                  </a:lnTo>
                  <a:cubicBezTo>
                    <a:pt x="30570" y="40543"/>
                    <a:pt x="30555" y="40930"/>
                    <a:pt x="30535" y="40930"/>
                  </a:cubicBezTo>
                  <a:cubicBezTo>
                    <a:pt x="30528" y="40930"/>
                    <a:pt x="30521" y="40876"/>
                    <a:pt x="30513" y="40736"/>
                  </a:cubicBezTo>
                  <a:cubicBezTo>
                    <a:pt x="30544" y="36139"/>
                    <a:pt x="30398" y="38152"/>
                    <a:pt x="30478" y="32176"/>
                  </a:cubicBezTo>
                  <a:cubicBezTo>
                    <a:pt x="30443" y="31379"/>
                    <a:pt x="30440" y="30591"/>
                    <a:pt x="30367" y="30591"/>
                  </a:cubicBezTo>
                  <a:cubicBezTo>
                    <a:pt x="30361" y="30591"/>
                    <a:pt x="30354" y="30596"/>
                    <a:pt x="30347" y="30607"/>
                  </a:cubicBezTo>
                  <a:cubicBezTo>
                    <a:pt x="30465" y="27216"/>
                    <a:pt x="30463" y="28929"/>
                    <a:pt x="30566" y="24855"/>
                  </a:cubicBezTo>
                  <a:lnTo>
                    <a:pt x="30566" y="24855"/>
                  </a:lnTo>
                  <a:cubicBezTo>
                    <a:pt x="30513" y="25007"/>
                    <a:pt x="30391" y="26321"/>
                    <a:pt x="30277" y="26321"/>
                  </a:cubicBezTo>
                  <a:cubicBezTo>
                    <a:pt x="30275" y="26321"/>
                    <a:pt x="30274" y="26321"/>
                    <a:pt x="30273" y="26320"/>
                  </a:cubicBezTo>
                  <a:cubicBezTo>
                    <a:pt x="30435" y="20558"/>
                    <a:pt x="30249" y="20434"/>
                    <a:pt x="30372" y="16756"/>
                  </a:cubicBezTo>
                  <a:lnTo>
                    <a:pt x="30372" y="16756"/>
                  </a:lnTo>
                  <a:cubicBezTo>
                    <a:pt x="30377" y="17172"/>
                    <a:pt x="30407" y="17660"/>
                    <a:pt x="30392" y="18655"/>
                  </a:cubicBezTo>
                  <a:cubicBezTo>
                    <a:pt x="30554" y="18178"/>
                    <a:pt x="30362" y="15566"/>
                    <a:pt x="30393" y="13524"/>
                  </a:cubicBezTo>
                  <a:lnTo>
                    <a:pt x="30393" y="13524"/>
                  </a:lnTo>
                  <a:lnTo>
                    <a:pt x="30533" y="13725"/>
                  </a:lnTo>
                  <a:cubicBezTo>
                    <a:pt x="30509" y="11837"/>
                    <a:pt x="30420" y="8578"/>
                    <a:pt x="30521" y="6204"/>
                  </a:cubicBezTo>
                  <a:lnTo>
                    <a:pt x="30521" y="6204"/>
                  </a:lnTo>
                  <a:lnTo>
                    <a:pt x="30590" y="6742"/>
                  </a:lnTo>
                  <a:cubicBezTo>
                    <a:pt x="30567" y="5708"/>
                    <a:pt x="30552" y="4635"/>
                    <a:pt x="30541" y="3549"/>
                  </a:cubicBezTo>
                  <a:cubicBezTo>
                    <a:pt x="30534" y="2392"/>
                    <a:pt x="30526" y="1222"/>
                    <a:pt x="30519" y="60"/>
                  </a:cubicBezTo>
                  <a:cubicBezTo>
                    <a:pt x="28995" y="65"/>
                    <a:pt x="27485" y="68"/>
                    <a:pt x="26052" y="71"/>
                  </a:cubicBezTo>
                  <a:cubicBezTo>
                    <a:pt x="24685" y="81"/>
                    <a:pt x="23389" y="90"/>
                    <a:pt x="22218" y="98"/>
                  </a:cubicBezTo>
                  <a:lnTo>
                    <a:pt x="20005" y="12"/>
                  </a:lnTo>
                  <a:lnTo>
                    <a:pt x="20005" y="12"/>
                  </a:lnTo>
                  <a:cubicBezTo>
                    <a:pt x="14341" y="118"/>
                    <a:pt x="25630" y="62"/>
                    <a:pt x="21488" y="267"/>
                  </a:cubicBezTo>
                  <a:cubicBezTo>
                    <a:pt x="21310" y="194"/>
                    <a:pt x="20994" y="170"/>
                    <a:pt x="20560" y="170"/>
                  </a:cubicBezTo>
                  <a:cubicBezTo>
                    <a:pt x="19685" y="170"/>
                    <a:pt x="18325" y="269"/>
                    <a:pt x="16624" y="269"/>
                  </a:cubicBezTo>
                  <a:cubicBezTo>
                    <a:pt x="16214" y="269"/>
                    <a:pt x="15785" y="263"/>
                    <a:pt x="15337" y="249"/>
                  </a:cubicBezTo>
                  <a:cubicBezTo>
                    <a:pt x="13816" y="148"/>
                    <a:pt x="18602" y="196"/>
                    <a:pt x="16913" y="80"/>
                  </a:cubicBezTo>
                  <a:lnTo>
                    <a:pt x="16913" y="80"/>
                  </a:lnTo>
                  <a:cubicBezTo>
                    <a:pt x="16586" y="140"/>
                    <a:pt x="16195" y="153"/>
                    <a:pt x="15701" y="153"/>
                  </a:cubicBezTo>
                  <a:cubicBezTo>
                    <a:pt x="15337" y="153"/>
                    <a:pt x="14918" y="146"/>
                    <a:pt x="14426" y="146"/>
                  </a:cubicBezTo>
                  <a:cubicBezTo>
                    <a:pt x="14137" y="146"/>
                    <a:pt x="13824" y="148"/>
                    <a:pt x="13482" y="156"/>
                  </a:cubicBezTo>
                  <a:cubicBezTo>
                    <a:pt x="13854" y="32"/>
                    <a:pt x="9892" y="138"/>
                    <a:pt x="10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9"/>
            <p:cNvSpPr/>
            <p:nvPr/>
          </p:nvSpPr>
          <p:spPr>
            <a:xfrm>
              <a:off x="7053125" y="2759175"/>
              <a:ext cx="775" cy="18900"/>
            </a:xfrm>
            <a:custGeom>
              <a:avLst/>
              <a:gdLst/>
              <a:ahLst/>
              <a:cxnLst/>
              <a:rect l="l" t="t" r="r" b="b"/>
              <a:pathLst>
                <a:path w="31" h="756" extrusionOk="0">
                  <a:moveTo>
                    <a:pt x="1" y="1"/>
                  </a:moveTo>
                  <a:cubicBezTo>
                    <a:pt x="9" y="317"/>
                    <a:pt x="21" y="563"/>
                    <a:pt x="31" y="755"/>
                  </a:cubicBezTo>
                  <a:cubicBezTo>
                    <a:pt x="24" y="490"/>
                    <a:pt x="14" y="24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9"/>
            <p:cNvSpPr/>
            <p:nvPr/>
          </p:nvSpPr>
          <p:spPr>
            <a:xfrm>
              <a:off x="6280775" y="1435325"/>
              <a:ext cx="40975" cy="575"/>
            </a:xfrm>
            <a:custGeom>
              <a:avLst/>
              <a:gdLst/>
              <a:ahLst/>
              <a:cxnLst/>
              <a:rect l="l" t="t" r="r" b="b"/>
              <a:pathLst>
                <a:path w="1639" h="23" extrusionOk="0">
                  <a:moveTo>
                    <a:pt x="1639" y="0"/>
                  </a:moveTo>
                  <a:cubicBezTo>
                    <a:pt x="1253" y="2"/>
                    <a:pt x="799" y="5"/>
                    <a:pt x="190" y="7"/>
                  </a:cubicBezTo>
                  <a:cubicBezTo>
                    <a:pt x="6" y="18"/>
                    <a:pt x="1" y="22"/>
                    <a:pt x="128" y="22"/>
                  </a:cubicBezTo>
                  <a:cubicBezTo>
                    <a:pt x="339" y="22"/>
                    <a:pt x="916" y="11"/>
                    <a:pt x="1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9"/>
            <p:cNvSpPr/>
            <p:nvPr/>
          </p:nvSpPr>
          <p:spPr>
            <a:xfrm>
              <a:off x="7054800" y="2924875"/>
              <a:ext cx="50" cy="1250"/>
            </a:xfrm>
            <a:custGeom>
              <a:avLst/>
              <a:gdLst/>
              <a:ahLst/>
              <a:cxnLst/>
              <a:rect l="l" t="t" r="r" b="b"/>
              <a:pathLst>
                <a:path w="2" h="50" extrusionOk="0">
                  <a:moveTo>
                    <a:pt x="0" y="0"/>
                  </a:moveTo>
                  <a:lnTo>
                    <a:pt x="0" y="50"/>
                  </a:lnTo>
                  <a:cubicBezTo>
                    <a:pt x="0" y="50"/>
                    <a:pt x="2" y="50"/>
                    <a:pt x="2" y="38"/>
                  </a:cubicBezTo>
                  <a:cubicBezTo>
                    <a:pt x="2" y="31"/>
                    <a:pt x="2" y="1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9"/>
            <p:cNvSpPr/>
            <p:nvPr/>
          </p:nvSpPr>
          <p:spPr>
            <a:xfrm>
              <a:off x="7060700" y="2953450"/>
              <a:ext cx="1350" cy="34675"/>
            </a:xfrm>
            <a:custGeom>
              <a:avLst/>
              <a:gdLst/>
              <a:ahLst/>
              <a:cxnLst/>
              <a:rect l="l" t="t" r="r" b="b"/>
              <a:pathLst>
                <a:path w="54" h="1387" extrusionOk="0">
                  <a:moveTo>
                    <a:pt x="54" y="1"/>
                  </a:moveTo>
                  <a:lnTo>
                    <a:pt x="1" y="242"/>
                  </a:lnTo>
                  <a:lnTo>
                    <a:pt x="50" y="1386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9"/>
            <p:cNvSpPr/>
            <p:nvPr/>
          </p:nvSpPr>
          <p:spPr>
            <a:xfrm>
              <a:off x="5957025" y="1431675"/>
              <a:ext cx="4500" cy="1550"/>
            </a:xfrm>
            <a:custGeom>
              <a:avLst/>
              <a:gdLst/>
              <a:ahLst/>
              <a:cxnLst/>
              <a:rect l="l" t="t" r="r" b="b"/>
              <a:pathLst>
                <a:path w="180" h="62" extrusionOk="0">
                  <a:moveTo>
                    <a:pt x="13" y="1"/>
                  </a:moveTo>
                  <a:lnTo>
                    <a:pt x="1" y="62"/>
                  </a:lnTo>
                  <a:cubicBezTo>
                    <a:pt x="125" y="44"/>
                    <a:pt x="180" y="2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9"/>
            <p:cNvSpPr/>
            <p:nvPr/>
          </p:nvSpPr>
          <p:spPr>
            <a:xfrm>
              <a:off x="4969925" y="1430675"/>
              <a:ext cx="21550" cy="200"/>
            </a:xfrm>
            <a:custGeom>
              <a:avLst/>
              <a:gdLst/>
              <a:ahLst/>
              <a:cxnLst/>
              <a:rect l="l" t="t" r="r" b="b"/>
              <a:pathLst>
                <a:path w="862" h="8" extrusionOk="0">
                  <a:moveTo>
                    <a:pt x="411" y="0"/>
                  </a:moveTo>
                  <a:cubicBezTo>
                    <a:pt x="274" y="0"/>
                    <a:pt x="135" y="2"/>
                    <a:pt x="1" y="4"/>
                  </a:cubicBezTo>
                  <a:lnTo>
                    <a:pt x="862" y="8"/>
                  </a:lnTo>
                  <a:cubicBezTo>
                    <a:pt x="717" y="2"/>
                    <a:pt x="565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9"/>
            <p:cNvSpPr/>
            <p:nvPr/>
          </p:nvSpPr>
          <p:spPr>
            <a:xfrm>
              <a:off x="2261875" y="1429200"/>
              <a:ext cx="3984925" cy="15675"/>
            </a:xfrm>
            <a:custGeom>
              <a:avLst/>
              <a:gdLst/>
              <a:ahLst/>
              <a:cxnLst/>
              <a:rect l="l" t="t" r="r" b="b"/>
              <a:pathLst>
                <a:path w="159397" h="627" extrusionOk="0">
                  <a:moveTo>
                    <a:pt x="122153" y="432"/>
                  </a:moveTo>
                  <a:cubicBezTo>
                    <a:pt x="122011" y="435"/>
                    <a:pt x="121872" y="438"/>
                    <a:pt x="121739" y="442"/>
                  </a:cubicBezTo>
                  <a:cubicBezTo>
                    <a:pt x="121884" y="439"/>
                    <a:pt x="122021" y="436"/>
                    <a:pt x="122153" y="432"/>
                  </a:cubicBezTo>
                  <a:close/>
                  <a:moveTo>
                    <a:pt x="46538" y="546"/>
                  </a:moveTo>
                  <a:cubicBezTo>
                    <a:pt x="46515" y="550"/>
                    <a:pt x="46496" y="555"/>
                    <a:pt x="46478" y="560"/>
                  </a:cubicBezTo>
                  <a:cubicBezTo>
                    <a:pt x="46506" y="555"/>
                    <a:pt x="46526" y="550"/>
                    <a:pt x="46538" y="546"/>
                  </a:cubicBezTo>
                  <a:close/>
                  <a:moveTo>
                    <a:pt x="105487" y="0"/>
                  </a:moveTo>
                  <a:cubicBezTo>
                    <a:pt x="103141" y="0"/>
                    <a:pt x="101211" y="131"/>
                    <a:pt x="99261" y="131"/>
                  </a:cubicBezTo>
                  <a:cubicBezTo>
                    <a:pt x="98696" y="131"/>
                    <a:pt x="98128" y="120"/>
                    <a:pt x="97549" y="91"/>
                  </a:cubicBezTo>
                  <a:cubicBezTo>
                    <a:pt x="97011" y="159"/>
                    <a:pt x="93254" y="166"/>
                    <a:pt x="94063" y="321"/>
                  </a:cubicBezTo>
                  <a:cubicBezTo>
                    <a:pt x="93133" y="271"/>
                    <a:pt x="93383" y="163"/>
                    <a:pt x="91321" y="163"/>
                  </a:cubicBezTo>
                  <a:cubicBezTo>
                    <a:pt x="91133" y="163"/>
                    <a:pt x="90925" y="164"/>
                    <a:pt x="90695" y="166"/>
                  </a:cubicBezTo>
                  <a:cubicBezTo>
                    <a:pt x="90245" y="203"/>
                    <a:pt x="89803" y="214"/>
                    <a:pt x="89352" y="214"/>
                  </a:cubicBezTo>
                  <a:cubicBezTo>
                    <a:pt x="88548" y="214"/>
                    <a:pt x="87717" y="177"/>
                    <a:pt x="86767" y="177"/>
                  </a:cubicBezTo>
                  <a:cubicBezTo>
                    <a:pt x="86381" y="177"/>
                    <a:pt x="85975" y="183"/>
                    <a:pt x="85544" y="201"/>
                  </a:cubicBezTo>
                  <a:cubicBezTo>
                    <a:pt x="88314" y="65"/>
                    <a:pt x="85557" y="163"/>
                    <a:pt x="87980" y="32"/>
                  </a:cubicBezTo>
                  <a:cubicBezTo>
                    <a:pt x="87728" y="24"/>
                    <a:pt x="87460" y="21"/>
                    <a:pt x="87176" y="21"/>
                  </a:cubicBezTo>
                  <a:cubicBezTo>
                    <a:pt x="85495" y="21"/>
                    <a:pt x="83272" y="132"/>
                    <a:pt x="80731" y="132"/>
                  </a:cubicBezTo>
                  <a:cubicBezTo>
                    <a:pt x="80520" y="132"/>
                    <a:pt x="80308" y="131"/>
                    <a:pt x="80093" y="129"/>
                  </a:cubicBezTo>
                  <a:cubicBezTo>
                    <a:pt x="79759" y="98"/>
                    <a:pt x="79770" y="60"/>
                    <a:pt x="79434" y="29"/>
                  </a:cubicBezTo>
                  <a:cubicBezTo>
                    <a:pt x="78606" y="60"/>
                    <a:pt x="77694" y="120"/>
                    <a:pt x="76824" y="120"/>
                  </a:cubicBezTo>
                  <a:cubicBezTo>
                    <a:pt x="76423" y="120"/>
                    <a:pt x="76031" y="107"/>
                    <a:pt x="75660" y="73"/>
                  </a:cubicBezTo>
                  <a:lnTo>
                    <a:pt x="75660" y="73"/>
                  </a:lnTo>
                  <a:lnTo>
                    <a:pt x="75807" y="166"/>
                  </a:lnTo>
                  <a:cubicBezTo>
                    <a:pt x="73601" y="118"/>
                    <a:pt x="70517" y="148"/>
                    <a:pt x="68142" y="45"/>
                  </a:cubicBezTo>
                  <a:lnTo>
                    <a:pt x="65366" y="222"/>
                  </a:lnTo>
                  <a:cubicBezTo>
                    <a:pt x="64199" y="163"/>
                    <a:pt x="62904" y="140"/>
                    <a:pt x="61586" y="140"/>
                  </a:cubicBezTo>
                  <a:cubicBezTo>
                    <a:pt x="58711" y="140"/>
                    <a:pt x="55725" y="253"/>
                    <a:pt x="53708" y="363"/>
                  </a:cubicBezTo>
                  <a:cubicBezTo>
                    <a:pt x="53025" y="358"/>
                    <a:pt x="52174" y="348"/>
                    <a:pt x="51494" y="335"/>
                  </a:cubicBezTo>
                  <a:cubicBezTo>
                    <a:pt x="51154" y="326"/>
                    <a:pt x="50856" y="318"/>
                    <a:pt x="50645" y="312"/>
                  </a:cubicBezTo>
                  <a:cubicBezTo>
                    <a:pt x="50433" y="303"/>
                    <a:pt x="50307" y="293"/>
                    <a:pt x="50309" y="283"/>
                  </a:cubicBezTo>
                  <a:cubicBezTo>
                    <a:pt x="50623" y="270"/>
                    <a:pt x="51161" y="247"/>
                    <a:pt x="51785" y="221"/>
                  </a:cubicBezTo>
                  <a:cubicBezTo>
                    <a:pt x="50616" y="217"/>
                    <a:pt x="49295" y="181"/>
                    <a:pt x="48173" y="181"/>
                  </a:cubicBezTo>
                  <a:cubicBezTo>
                    <a:pt x="47372" y="181"/>
                    <a:pt x="46673" y="199"/>
                    <a:pt x="46200" y="260"/>
                  </a:cubicBezTo>
                  <a:cubicBezTo>
                    <a:pt x="45930" y="266"/>
                    <a:pt x="45705" y="269"/>
                    <a:pt x="45514" y="269"/>
                  </a:cubicBezTo>
                  <a:cubicBezTo>
                    <a:pt x="44255" y="269"/>
                    <a:pt x="44494" y="156"/>
                    <a:pt x="43163" y="134"/>
                  </a:cubicBezTo>
                  <a:cubicBezTo>
                    <a:pt x="42111" y="187"/>
                    <a:pt x="40805" y="203"/>
                    <a:pt x="39422" y="203"/>
                  </a:cubicBezTo>
                  <a:cubicBezTo>
                    <a:pt x="37198" y="203"/>
                    <a:pt x="34773" y="161"/>
                    <a:pt x="32871" y="161"/>
                  </a:cubicBezTo>
                  <a:cubicBezTo>
                    <a:pt x="31275" y="161"/>
                    <a:pt x="30048" y="191"/>
                    <a:pt x="29618" y="298"/>
                  </a:cubicBezTo>
                  <a:cubicBezTo>
                    <a:pt x="31156" y="298"/>
                    <a:pt x="33949" y="350"/>
                    <a:pt x="36876" y="350"/>
                  </a:cubicBezTo>
                  <a:cubicBezTo>
                    <a:pt x="37184" y="350"/>
                    <a:pt x="37493" y="349"/>
                    <a:pt x="37803" y="348"/>
                  </a:cubicBezTo>
                  <a:lnTo>
                    <a:pt x="37803" y="348"/>
                  </a:lnTo>
                  <a:cubicBezTo>
                    <a:pt x="36944" y="386"/>
                    <a:pt x="37618" y="447"/>
                    <a:pt x="36411" y="456"/>
                  </a:cubicBezTo>
                  <a:cubicBezTo>
                    <a:pt x="36233" y="456"/>
                    <a:pt x="36060" y="457"/>
                    <a:pt x="35891" y="457"/>
                  </a:cubicBezTo>
                  <a:cubicBezTo>
                    <a:pt x="33553" y="457"/>
                    <a:pt x="32019" y="392"/>
                    <a:pt x="29919" y="392"/>
                  </a:cubicBezTo>
                  <a:cubicBezTo>
                    <a:pt x="29397" y="392"/>
                    <a:pt x="28840" y="396"/>
                    <a:pt x="28228" y="406"/>
                  </a:cubicBezTo>
                  <a:lnTo>
                    <a:pt x="28610" y="204"/>
                  </a:lnTo>
                  <a:cubicBezTo>
                    <a:pt x="27571" y="166"/>
                    <a:pt x="26550" y="152"/>
                    <a:pt x="25547" y="152"/>
                  </a:cubicBezTo>
                  <a:cubicBezTo>
                    <a:pt x="22482" y="152"/>
                    <a:pt x="19593" y="285"/>
                    <a:pt x="16917" y="285"/>
                  </a:cubicBezTo>
                  <a:cubicBezTo>
                    <a:pt x="15761" y="285"/>
                    <a:pt x="14644" y="260"/>
                    <a:pt x="13571" y="189"/>
                  </a:cubicBezTo>
                  <a:cubicBezTo>
                    <a:pt x="10992" y="227"/>
                    <a:pt x="7562" y="264"/>
                    <a:pt x="5657" y="363"/>
                  </a:cubicBezTo>
                  <a:lnTo>
                    <a:pt x="5842" y="302"/>
                  </a:lnTo>
                  <a:lnTo>
                    <a:pt x="5842" y="302"/>
                  </a:lnTo>
                  <a:cubicBezTo>
                    <a:pt x="4470" y="331"/>
                    <a:pt x="1" y="431"/>
                    <a:pt x="2881" y="540"/>
                  </a:cubicBezTo>
                  <a:lnTo>
                    <a:pt x="3580" y="485"/>
                  </a:lnTo>
                  <a:cubicBezTo>
                    <a:pt x="4190" y="468"/>
                    <a:pt x="4655" y="461"/>
                    <a:pt x="5024" y="461"/>
                  </a:cubicBezTo>
                  <a:cubicBezTo>
                    <a:pt x="6631" y="461"/>
                    <a:pt x="6430" y="595"/>
                    <a:pt x="8504" y="626"/>
                  </a:cubicBezTo>
                  <a:cubicBezTo>
                    <a:pt x="11255" y="601"/>
                    <a:pt x="12960" y="414"/>
                    <a:pt x="15240" y="414"/>
                  </a:cubicBezTo>
                  <a:cubicBezTo>
                    <a:pt x="15509" y="414"/>
                    <a:pt x="15786" y="417"/>
                    <a:pt x="16073" y="422"/>
                  </a:cubicBezTo>
                  <a:cubicBezTo>
                    <a:pt x="16145" y="422"/>
                    <a:pt x="16212" y="422"/>
                    <a:pt x="16275" y="422"/>
                  </a:cubicBezTo>
                  <a:cubicBezTo>
                    <a:pt x="17244" y="422"/>
                    <a:pt x="17060" y="480"/>
                    <a:pt x="16729" y="523"/>
                  </a:cubicBezTo>
                  <a:cubicBezTo>
                    <a:pt x="16851" y="524"/>
                    <a:pt x="16969" y="525"/>
                    <a:pt x="17085" y="525"/>
                  </a:cubicBezTo>
                  <a:cubicBezTo>
                    <a:pt x="19563" y="525"/>
                    <a:pt x="20621" y="362"/>
                    <a:pt x="22416" y="340"/>
                  </a:cubicBezTo>
                  <a:cubicBezTo>
                    <a:pt x="22648" y="482"/>
                    <a:pt x="23527" y="525"/>
                    <a:pt x="24753" y="525"/>
                  </a:cubicBezTo>
                  <a:cubicBezTo>
                    <a:pt x="26647" y="525"/>
                    <a:pt x="29368" y="422"/>
                    <a:pt x="31796" y="422"/>
                  </a:cubicBezTo>
                  <a:cubicBezTo>
                    <a:pt x="32920" y="422"/>
                    <a:pt x="33981" y="444"/>
                    <a:pt x="34869" y="509"/>
                  </a:cubicBezTo>
                  <a:cubicBezTo>
                    <a:pt x="37431" y="470"/>
                    <a:pt x="40856" y="512"/>
                    <a:pt x="44120" y="421"/>
                  </a:cubicBezTo>
                  <a:lnTo>
                    <a:pt x="44120" y="421"/>
                  </a:lnTo>
                  <a:cubicBezTo>
                    <a:pt x="42451" y="531"/>
                    <a:pt x="46827" y="437"/>
                    <a:pt x="46538" y="546"/>
                  </a:cubicBezTo>
                  <a:lnTo>
                    <a:pt x="46538" y="546"/>
                  </a:lnTo>
                  <a:cubicBezTo>
                    <a:pt x="46871" y="478"/>
                    <a:pt x="47768" y="459"/>
                    <a:pt x="48893" y="459"/>
                  </a:cubicBezTo>
                  <a:cubicBezTo>
                    <a:pt x="50326" y="459"/>
                    <a:pt x="52131" y="489"/>
                    <a:pt x="53621" y="489"/>
                  </a:cubicBezTo>
                  <a:cubicBezTo>
                    <a:pt x="55084" y="489"/>
                    <a:pt x="56244" y="460"/>
                    <a:pt x="56446" y="341"/>
                  </a:cubicBezTo>
                  <a:cubicBezTo>
                    <a:pt x="57885" y="373"/>
                    <a:pt x="58407" y="381"/>
                    <a:pt x="58633" y="381"/>
                  </a:cubicBezTo>
                  <a:cubicBezTo>
                    <a:pt x="58900" y="381"/>
                    <a:pt x="58749" y="369"/>
                    <a:pt x="59214" y="369"/>
                  </a:cubicBezTo>
                  <a:cubicBezTo>
                    <a:pt x="59563" y="369"/>
                    <a:pt x="60259" y="376"/>
                    <a:pt x="61738" y="399"/>
                  </a:cubicBezTo>
                  <a:cubicBezTo>
                    <a:pt x="61726" y="437"/>
                    <a:pt x="60872" y="437"/>
                    <a:pt x="60533" y="444"/>
                  </a:cubicBezTo>
                  <a:cubicBezTo>
                    <a:pt x="60830" y="454"/>
                    <a:pt x="61108" y="458"/>
                    <a:pt x="61369" y="458"/>
                  </a:cubicBezTo>
                  <a:cubicBezTo>
                    <a:pt x="62393" y="458"/>
                    <a:pt x="63181" y="396"/>
                    <a:pt x="64023" y="396"/>
                  </a:cubicBezTo>
                  <a:cubicBezTo>
                    <a:pt x="64431" y="396"/>
                    <a:pt x="64852" y="411"/>
                    <a:pt x="65318" y="454"/>
                  </a:cubicBezTo>
                  <a:cubicBezTo>
                    <a:pt x="65696" y="456"/>
                    <a:pt x="66009" y="457"/>
                    <a:pt x="66270" y="457"/>
                  </a:cubicBezTo>
                  <a:cubicBezTo>
                    <a:pt x="68832" y="457"/>
                    <a:pt x="66231" y="353"/>
                    <a:pt x="68438" y="270"/>
                  </a:cubicBezTo>
                  <a:lnTo>
                    <a:pt x="68438" y="270"/>
                  </a:lnTo>
                  <a:cubicBezTo>
                    <a:pt x="72699" y="312"/>
                    <a:pt x="71499" y="356"/>
                    <a:pt x="73854" y="497"/>
                  </a:cubicBezTo>
                  <a:cubicBezTo>
                    <a:pt x="74238" y="335"/>
                    <a:pt x="76772" y="413"/>
                    <a:pt x="78855" y="330"/>
                  </a:cubicBezTo>
                  <a:cubicBezTo>
                    <a:pt x="78337" y="321"/>
                    <a:pt x="75437" y="290"/>
                    <a:pt x="77339" y="229"/>
                  </a:cubicBezTo>
                  <a:lnTo>
                    <a:pt x="77339" y="229"/>
                  </a:lnTo>
                  <a:cubicBezTo>
                    <a:pt x="77757" y="231"/>
                    <a:pt x="78133" y="232"/>
                    <a:pt x="78473" y="232"/>
                  </a:cubicBezTo>
                  <a:cubicBezTo>
                    <a:pt x="82159" y="232"/>
                    <a:pt x="81686" y="118"/>
                    <a:pt x="85928" y="78"/>
                  </a:cubicBezTo>
                  <a:lnTo>
                    <a:pt x="85928" y="78"/>
                  </a:lnTo>
                  <a:cubicBezTo>
                    <a:pt x="86916" y="154"/>
                    <a:pt x="86248" y="166"/>
                    <a:pt x="85451" y="166"/>
                  </a:cubicBezTo>
                  <a:cubicBezTo>
                    <a:pt x="85048" y="166"/>
                    <a:pt x="84613" y="163"/>
                    <a:pt x="84341" y="163"/>
                  </a:cubicBezTo>
                  <a:cubicBezTo>
                    <a:pt x="83877" y="163"/>
                    <a:pt x="83892" y="172"/>
                    <a:pt x="85376" y="224"/>
                  </a:cubicBezTo>
                  <a:cubicBezTo>
                    <a:pt x="82447" y="308"/>
                    <a:pt x="80225" y="300"/>
                    <a:pt x="78654" y="429"/>
                  </a:cubicBezTo>
                  <a:cubicBezTo>
                    <a:pt x="79159" y="430"/>
                    <a:pt x="79678" y="431"/>
                    <a:pt x="80208" y="431"/>
                  </a:cubicBezTo>
                  <a:cubicBezTo>
                    <a:pt x="83810" y="431"/>
                    <a:pt x="87930" y="401"/>
                    <a:pt x="91676" y="335"/>
                  </a:cubicBezTo>
                  <a:lnTo>
                    <a:pt x="91676" y="335"/>
                  </a:lnTo>
                  <a:cubicBezTo>
                    <a:pt x="94063" y="360"/>
                    <a:pt x="90460" y="419"/>
                    <a:pt x="92332" y="436"/>
                  </a:cubicBezTo>
                  <a:cubicBezTo>
                    <a:pt x="92906" y="446"/>
                    <a:pt x="93443" y="451"/>
                    <a:pt x="93953" y="451"/>
                  </a:cubicBezTo>
                  <a:cubicBezTo>
                    <a:pt x="96720" y="451"/>
                    <a:pt x="98652" y="318"/>
                    <a:pt x="100958" y="318"/>
                  </a:cubicBezTo>
                  <a:cubicBezTo>
                    <a:pt x="101383" y="318"/>
                    <a:pt x="101820" y="322"/>
                    <a:pt x="102278" y="333"/>
                  </a:cubicBezTo>
                  <a:lnTo>
                    <a:pt x="101573" y="424"/>
                  </a:lnTo>
                  <a:cubicBezTo>
                    <a:pt x="102219" y="386"/>
                    <a:pt x="103192" y="374"/>
                    <a:pt x="104346" y="374"/>
                  </a:cubicBezTo>
                  <a:cubicBezTo>
                    <a:pt x="106152" y="374"/>
                    <a:pt x="108399" y="403"/>
                    <a:pt x="110523" y="403"/>
                  </a:cubicBezTo>
                  <a:cubicBezTo>
                    <a:pt x="111396" y="403"/>
                    <a:pt x="112248" y="398"/>
                    <a:pt x="113040" y="384"/>
                  </a:cubicBezTo>
                  <a:cubicBezTo>
                    <a:pt x="112534" y="338"/>
                    <a:pt x="112206" y="307"/>
                    <a:pt x="112726" y="277"/>
                  </a:cubicBezTo>
                  <a:lnTo>
                    <a:pt x="112726" y="277"/>
                  </a:lnTo>
                  <a:cubicBezTo>
                    <a:pt x="112709" y="338"/>
                    <a:pt x="113083" y="358"/>
                    <a:pt x="113715" y="358"/>
                  </a:cubicBezTo>
                  <a:cubicBezTo>
                    <a:pt x="114998" y="358"/>
                    <a:pt x="117343" y="274"/>
                    <a:pt x="119631" y="274"/>
                  </a:cubicBezTo>
                  <a:cubicBezTo>
                    <a:pt x="120487" y="274"/>
                    <a:pt x="121335" y="286"/>
                    <a:pt x="122116" y="318"/>
                  </a:cubicBezTo>
                  <a:cubicBezTo>
                    <a:pt x="121806" y="173"/>
                    <a:pt x="125590" y="90"/>
                    <a:pt x="127985" y="75"/>
                  </a:cubicBezTo>
                  <a:cubicBezTo>
                    <a:pt x="128830" y="115"/>
                    <a:pt x="128649" y="176"/>
                    <a:pt x="128638" y="214"/>
                  </a:cubicBezTo>
                  <a:cubicBezTo>
                    <a:pt x="128067" y="201"/>
                    <a:pt x="127582" y="196"/>
                    <a:pt x="127160" y="196"/>
                  </a:cubicBezTo>
                  <a:cubicBezTo>
                    <a:pt x="124821" y="196"/>
                    <a:pt x="124429" y="364"/>
                    <a:pt x="122153" y="432"/>
                  </a:cubicBezTo>
                  <a:lnTo>
                    <a:pt x="122153" y="432"/>
                  </a:lnTo>
                  <a:cubicBezTo>
                    <a:pt x="124759" y="374"/>
                    <a:pt x="128704" y="440"/>
                    <a:pt x="130837" y="338"/>
                  </a:cubicBezTo>
                  <a:lnTo>
                    <a:pt x="130837" y="338"/>
                  </a:lnTo>
                  <a:lnTo>
                    <a:pt x="129954" y="454"/>
                  </a:lnTo>
                  <a:cubicBezTo>
                    <a:pt x="130068" y="454"/>
                    <a:pt x="130178" y="455"/>
                    <a:pt x="130284" y="455"/>
                  </a:cubicBezTo>
                  <a:cubicBezTo>
                    <a:pt x="132958" y="455"/>
                    <a:pt x="133207" y="278"/>
                    <a:pt x="135280" y="278"/>
                  </a:cubicBezTo>
                  <a:cubicBezTo>
                    <a:pt x="135707" y="278"/>
                    <a:pt x="136210" y="285"/>
                    <a:pt x="136828" y="303"/>
                  </a:cubicBezTo>
                  <a:lnTo>
                    <a:pt x="136457" y="388"/>
                  </a:lnTo>
                  <a:cubicBezTo>
                    <a:pt x="136743" y="387"/>
                    <a:pt x="137030" y="387"/>
                    <a:pt x="137319" y="387"/>
                  </a:cubicBezTo>
                  <a:cubicBezTo>
                    <a:pt x="141673" y="387"/>
                    <a:pt x="146406" y="434"/>
                    <a:pt x="150748" y="434"/>
                  </a:cubicBezTo>
                  <a:cubicBezTo>
                    <a:pt x="153722" y="434"/>
                    <a:pt x="156513" y="412"/>
                    <a:pt x="158872" y="338"/>
                  </a:cubicBezTo>
                  <a:cubicBezTo>
                    <a:pt x="159397" y="267"/>
                    <a:pt x="156356" y="105"/>
                    <a:pt x="156199" y="50"/>
                  </a:cubicBezTo>
                  <a:cubicBezTo>
                    <a:pt x="152597" y="110"/>
                    <a:pt x="150520" y="232"/>
                    <a:pt x="147767" y="293"/>
                  </a:cubicBezTo>
                  <a:lnTo>
                    <a:pt x="147807" y="161"/>
                  </a:lnTo>
                  <a:lnTo>
                    <a:pt x="147807" y="161"/>
                  </a:lnTo>
                  <a:cubicBezTo>
                    <a:pt x="147183" y="252"/>
                    <a:pt x="143874" y="305"/>
                    <a:pt x="145705" y="376"/>
                  </a:cubicBezTo>
                  <a:cubicBezTo>
                    <a:pt x="145338" y="387"/>
                    <a:pt x="145046" y="392"/>
                    <a:pt x="144802" y="392"/>
                  </a:cubicBezTo>
                  <a:cubicBezTo>
                    <a:pt x="143818" y="392"/>
                    <a:pt x="143629" y="318"/>
                    <a:pt x="142534" y="318"/>
                  </a:cubicBezTo>
                  <a:cubicBezTo>
                    <a:pt x="142241" y="318"/>
                    <a:pt x="141885" y="323"/>
                    <a:pt x="141431" y="336"/>
                  </a:cubicBezTo>
                  <a:cubicBezTo>
                    <a:pt x="141643" y="197"/>
                    <a:pt x="143177" y="182"/>
                    <a:pt x="143202" y="67"/>
                  </a:cubicBezTo>
                  <a:lnTo>
                    <a:pt x="143202" y="67"/>
                  </a:lnTo>
                  <a:lnTo>
                    <a:pt x="140958" y="136"/>
                  </a:lnTo>
                  <a:cubicBezTo>
                    <a:pt x="141668" y="81"/>
                    <a:pt x="139615" y="88"/>
                    <a:pt x="140302" y="35"/>
                  </a:cubicBezTo>
                  <a:lnTo>
                    <a:pt x="140302" y="35"/>
                  </a:lnTo>
                  <a:cubicBezTo>
                    <a:pt x="139149" y="82"/>
                    <a:pt x="138190" y="97"/>
                    <a:pt x="137315" y="97"/>
                  </a:cubicBezTo>
                  <a:cubicBezTo>
                    <a:pt x="135498" y="97"/>
                    <a:pt x="134040" y="30"/>
                    <a:pt x="131950" y="30"/>
                  </a:cubicBezTo>
                  <a:cubicBezTo>
                    <a:pt x="131420" y="30"/>
                    <a:pt x="130848" y="34"/>
                    <a:pt x="130220" y="45"/>
                  </a:cubicBezTo>
                  <a:lnTo>
                    <a:pt x="132605" y="70"/>
                  </a:lnTo>
                  <a:cubicBezTo>
                    <a:pt x="132587" y="146"/>
                    <a:pt x="131221" y="139"/>
                    <a:pt x="130189" y="161"/>
                  </a:cubicBezTo>
                  <a:cubicBezTo>
                    <a:pt x="129020" y="53"/>
                    <a:pt x="128321" y="68"/>
                    <a:pt x="126118" y="20"/>
                  </a:cubicBezTo>
                  <a:cubicBezTo>
                    <a:pt x="124223" y="81"/>
                    <a:pt x="123165" y="219"/>
                    <a:pt x="120598" y="219"/>
                  </a:cubicBezTo>
                  <a:cubicBezTo>
                    <a:pt x="121144" y="72"/>
                    <a:pt x="116334" y="139"/>
                    <a:pt x="115856" y="15"/>
                  </a:cubicBezTo>
                  <a:cubicBezTo>
                    <a:pt x="115306" y="161"/>
                    <a:pt x="110889" y="67"/>
                    <a:pt x="110531" y="151"/>
                  </a:cubicBezTo>
                  <a:cubicBezTo>
                    <a:pt x="110101" y="160"/>
                    <a:pt x="109621" y="165"/>
                    <a:pt x="109165" y="165"/>
                  </a:cubicBezTo>
                  <a:cubicBezTo>
                    <a:pt x="108166" y="165"/>
                    <a:pt x="107283" y="142"/>
                    <a:pt x="107292" y="88"/>
                  </a:cubicBezTo>
                  <a:cubicBezTo>
                    <a:pt x="107489" y="83"/>
                    <a:pt x="107898" y="73"/>
                    <a:pt x="108323" y="63"/>
                  </a:cubicBezTo>
                  <a:lnTo>
                    <a:pt x="106957" y="57"/>
                  </a:lnTo>
                  <a:cubicBezTo>
                    <a:pt x="107088" y="40"/>
                    <a:pt x="107038" y="29"/>
                    <a:pt x="107199" y="25"/>
                  </a:cubicBezTo>
                  <a:cubicBezTo>
                    <a:pt x="107180" y="25"/>
                    <a:pt x="107162" y="25"/>
                    <a:pt x="107143" y="25"/>
                  </a:cubicBezTo>
                  <a:cubicBezTo>
                    <a:pt x="106278" y="25"/>
                    <a:pt x="106037" y="81"/>
                    <a:pt x="105330" y="81"/>
                  </a:cubicBezTo>
                  <a:cubicBezTo>
                    <a:pt x="105086" y="81"/>
                    <a:pt x="104786" y="75"/>
                    <a:pt x="104387" y="57"/>
                  </a:cubicBezTo>
                  <a:cubicBezTo>
                    <a:pt x="104398" y="17"/>
                    <a:pt x="105257" y="17"/>
                    <a:pt x="105956" y="2"/>
                  </a:cubicBezTo>
                  <a:cubicBezTo>
                    <a:pt x="105798" y="1"/>
                    <a:pt x="105642" y="0"/>
                    <a:pt x="105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9"/>
            <p:cNvSpPr/>
            <p:nvPr/>
          </p:nvSpPr>
          <p:spPr>
            <a:xfrm>
              <a:off x="3584800" y="1431525"/>
              <a:ext cx="59200" cy="2550"/>
            </a:xfrm>
            <a:custGeom>
              <a:avLst/>
              <a:gdLst/>
              <a:ahLst/>
              <a:cxnLst/>
              <a:rect l="l" t="t" r="r" b="b"/>
              <a:pathLst>
                <a:path w="2368" h="102" extrusionOk="0">
                  <a:moveTo>
                    <a:pt x="0" y="0"/>
                  </a:moveTo>
                  <a:lnTo>
                    <a:pt x="247" y="86"/>
                  </a:lnTo>
                  <a:cubicBezTo>
                    <a:pt x="554" y="81"/>
                    <a:pt x="862" y="77"/>
                    <a:pt x="1165" y="77"/>
                  </a:cubicBezTo>
                  <a:cubicBezTo>
                    <a:pt x="1540" y="77"/>
                    <a:pt x="1906" y="82"/>
                    <a:pt x="2248" y="96"/>
                  </a:cubicBezTo>
                  <a:lnTo>
                    <a:pt x="2248" y="96"/>
                  </a:lnTo>
                  <a:lnTo>
                    <a:pt x="0" y="0"/>
                  </a:lnTo>
                  <a:close/>
                  <a:moveTo>
                    <a:pt x="2248" y="96"/>
                  </a:moveTo>
                  <a:lnTo>
                    <a:pt x="2367" y="101"/>
                  </a:lnTo>
                  <a:cubicBezTo>
                    <a:pt x="2328" y="99"/>
                    <a:pt x="2288" y="98"/>
                    <a:pt x="2248" y="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9"/>
            <p:cNvSpPr/>
            <p:nvPr/>
          </p:nvSpPr>
          <p:spPr>
            <a:xfrm>
              <a:off x="3556500" y="1433675"/>
              <a:ext cx="36175" cy="1050"/>
            </a:xfrm>
            <a:custGeom>
              <a:avLst/>
              <a:gdLst/>
              <a:ahLst/>
              <a:cxnLst/>
              <a:rect l="l" t="t" r="r" b="b"/>
              <a:pathLst>
                <a:path w="1447" h="42" extrusionOk="0">
                  <a:moveTo>
                    <a:pt x="1379" y="0"/>
                  </a:moveTo>
                  <a:cubicBezTo>
                    <a:pt x="897" y="8"/>
                    <a:pt x="432" y="25"/>
                    <a:pt x="0" y="42"/>
                  </a:cubicBezTo>
                  <a:cubicBezTo>
                    <a:pt x="76" y="42"/>
                    <a:pt x="151" y="42"/>
                    <a:pt x="225" y="42"/>
                  </a:cubicBezTo>
                  <a:cubicBezTo>
                    <a:pt x="663" y="42"/>
                    <a:pt x="1079" y="37"/>
                    <a:pt x="1447" y="2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9"/>
            <p:cNvSpPr/>
            <p:nvPr/>
          </p:nvSpPr>
          <p:spPr>
            <a:xfrm>
              <a:off x="2301600" y="1434475"/>
              <a:ext cx="64175" cy="825"/>
            </a:xfrm>
            <a:custGeom>
              <a:avLst/>
              <a:gdLst/>
              <a:ahLst/>
              <a:cxnLst/>
              <a:rect l="l" t="t" r="r" b="b"/>
              <a:pathLst>
                <a:path w="2567" h="33" extrusionOk="0">
                  <a:moveTo>
                    <a:pt x="1145" y="0"/>
                  </a:moveTo>
                  <a:cubicBezTo>
                    <a:pt x="783" y="0"/>
                    <a:pt x="392" y="3"/>
                    <a:pt x="1" y="11"/>
                  </a:cubicBezTo>
                  <a:cubicBezTo>
                    <a:pt x="369" y="24"/>
                    <a:pt x="943" y="32"/>
                    <a:pt x="1474" y="32"/>
                  </a:cubicBezTo>
                  <a:cubicBezTo>
                    <a:pt x="1916" y="32"/>
                    <a:pt x="2328" y="26"/>
                    <a:pt x="2567" y="13"/>
                  </a:cubicBezTo>
                  <a:cubicBezTo>
                    <a:pt x="2245" y="8"/>
                    <a:pt x="1732" y="0"/>
                    <a:pt x="1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9"/>
            <p:cNvSpPr/>
            <p:nvPr/>
          </p:nvSpPr>
          <p:spPr>
            <a:xfrm>
              <a:off x="2297150" y="1436275"/>
              <a:ext cx="33825" cy="800"/>
            </a:xfrm>
            <a:custGeom>
              <a:avLst/>
              <a:gdLst/>
              <a:ahLst/>
              <a:cxnLst/>
              <a:rect l="l" t="t" r="r" b="b"/>
              <a:pathLst>
                <a:path w="1353" h="32" extrusionOk="0">
                  <a:moveTo>
                    <a:pt x="0" y="0"/>
                  </a:moveTo>
                  <a:lnTo>
                    <a:pt x="1180" y="32"/>
                  </a:lnTo>
                  <a:lnTo>
                    <a:pt x="135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9"/>
            <p:cNvSpPr/>
            <p:nvPr/>
          </p:nvSpPr>
          <p:spPr>
            <a:xfrm>
              <a:off x="1831975" y="1435975"/>
              <a:ext cx="460400" cy="1595250"/>
            </a:xfrm>
            <a:custGeom>
              <a:avLst/>
              <a:gdLst/>
              <a:ahLst/>
              <a:cxnLst/>
              <a:rect l="l" t="t" r="r" b="b"/>
              <a:pathLst>
                <a:path w="18416" h="63810" extrusionOk="0">
                  <a:moveTo>
                    <a:pt x="4705" y="1"/>
                  </a:moveTo>
                  <a:cubicBezTo>
                    <a:pt x="3068" y="1"/>
                    <a:pt x="1802" y="56"/>
                    <a:pt x="533" y="56"/>
                  </a:cubicBezTo>
                  <a:cubicBezTo>
                    <a:pt x="396" y="56"/>
                    <a:pt x="259" y="55"/>
                    <a:pt x="122" y="54"/>
                  </a:cubicBezTo>
                  <a:cubicBezTo>
                    <a:pt x="115" y="709"/>
                    <a:pt x="90" y="1365"/>
                    <a:pt x="32" y="2086"/>
                  </a:cubicBezTo>
                  <a:lnTo>
                    <a:pt x="26" y="1752"/>
                  </a:lnTo>
                  <a:lnTo>
                    <a:pt x="26" y="1752"/>
                  </a:lnTo>
                  <a:cubicBezTo>
                    <a:pt x="1" y="2427"/>
                    <a:pt x="47" y="3639"/>
                    <a:pt x="70" y="4670"/>
                  </a:cubicBezTo>
                  <a:cubicBezTo>
                    <a:pt x="100" y="4331"/>
                    <a:pt x="117" y="3310"/>
                    <a:pt x="140" y="2624"/>
                  </a:cubicBezTo>
                  <a:cubicBezTo>
                    <a:pt x="163" y="3669"/>
                    <a:pt x="271" y="4200"/>
                    <a:pt x="317" y="4549"/>
                  </a:cubicBezTo>
                  <a:cubicBezTo>
                    <a:pt x="208" y="5721"/>
                    <a:pt x="370" y="6105"/>
                    <a:pt x="315" y="7966"/>
                  </a:cubicBezTo>
                  <a:cubicBezTo>
                    <a:pt x="302" y="8050"/>
                    <a:pt x="291" y="8088"/>
                    <a:pt x="282" y="8088"/>
                  </a:cubicBezTo>
                  <a:cubicBezTo>
                    <a:pt x="215" y="8088"/>
                    <a:pt x="216" y="6323"/>
                    <a:pt x="170" y="5715"/>
                  </a:cubicBezTo>
                  <a:lnTo>
                    <a:pt x="170" y="5715"/>
                  </a:lnTo>
                  <a:lnTo>
                    <a:pt x="237" y="7953"/>
                  </a:lnTo>
                  <a:cubicBezTo>
                    <a:pt x="244" y="10005"/>
                    <a:pt x="128" y="9975"/>
                    <a:pt x="74" y="10988"/>
                  </a:cubicBezTo>
                  <a:cubicBezTo>
                    <a:pt x="94" y="11436"/>
                    <a:pt x="107" y="11586"/>
                    <a:pt x="118" y="11586"/>
                  </a:cubicBezTo>
                  <a:cubicBezTo>
                    <a:pt x="139" y="11586"/>
                    <a:pt x="149" y="10963"/>
                    <a:pt x="182" y="10963"/>
                  </a:cubicBezTo>
                  <a:cubicBezTo>
                    <a:pt x="195" y="10963"/>
                    <a:pt x="212" y="11071"/>
                    <a:pt x="236" y="11377"/>
                  </a:cubicBezTo>
                  <a:cubicBezTo>
                    <a:pt x="116" y="13483"/>
                    <a:pt x="144" y="22279"/>
                    <a:pt x="233" y="26921"/>
                  </a:cubicBezTo>
                  <a:lnTo>
                    <a:pt x="233" y="26921"/>
                  </a:lnTo>
                  <a:cubicBezTo>
                    <a:pt x="205" y="26133"/>
                    <a:pt x="139" y="26631"/>
                    <a:pt x="153" y="25035"/>
                  </a:cubicBezTo>
                  <a:lnTo>
                    <a:pt x="153" y="25035"/>
                  </a:lnTo>
                  <a:cubicBezTo>
                    <a:pt x="130" y="25707"/>
                    <a:pt x="181" y="28112"/>
                    <a:pt x="259" y="28131"/>
                  </a:cubicBezTo>
                  <a:cubicBezTo>
                    <a:pt x="327" y="31228"/>
                    <a:pt x="279" y="35156"/>
                    <a:pt x="208" y="38043"/>
                  </a:cubicBezTo>
                  <a:lnTo>
                    <a:pt x="285" y="37205"/>
                  </a:lnTo>
                  <a:lnTo>
                    <a:pt x="285" y="37205"/>
                  </a:lnTo>
                  <a:cubicBezTo>
                    <a:pt x="416" y="39632"/>
                    <a:pt x="189" y="43335"/>
                    <a:pt x="266" y="47628"/>
                  </a:cubicBezTo>
                  <a:lnTo>
                    <a:pt x="267" y="47539"/>
                  </a:lnTo>
                  <a:cubicBezTo>
                    <a:pt x="284" y="48920"/>
                    <a:pt x="472" y="50101"/>
                    <a:pt x="433" y="52629"/>
                  </a:cubicBezTo>
                  <a:cubicBezTo>
                    <a:pt x="345" y="51958"/>
                    <a:pt x="348" y="50694"/>
                    <a:pt x="268" y="50694"/>
                  </a:cubicBezTo>
                  <a:cubicBezTo>
                    <a:pt x="264" y="50694"/>
                    <a:pt x="260" y="50697"/>
                    <a:pt x="256" y="50704"/>
                  </a:cubicBezTo>
                  <a:lnTo>
                    <a:pt x="256" y="50704"/>
                  </a:lnTo>
                  <a:lnTo>
                    <a:pt x="256" y="50702"/>
                  </a:lnTo>
                  <a:lnTo>
                    <a:pt x="256" y="50704"/>
                  </a:lnTo>
                  <a:cubicBezTo>
                    <a:pt x="256" y="50704"/>
                    <a:pt x="256" y="50704"/>
                    <a:pt x="256" y="50704"/>
                  </a:cubicBezTo>
                  <a:lnTo>
                    <a:pt x="256" y="50704"/>
                  </a:lnTo>
                  <a:lnTo>
                    <a:pt x="376" y="54496"/>
                  </a:lnTo>
                  <a:cubicBezTo>
                    <a:pt x="324" y="55071"/>
                    <a:pt x="372" y="58343"/>
                    <a:pt x="318" y="58343"/>
                  </a:cubicBezTo>
                  <a:cubicBezTo>
                    <a:pt x="310" y="58343"/>
                    <a:pt x="298" y="58260"/>
                    <a:pt x="284" y="58068"/>
                  </a:cubicBezTo>
                  <a:lnTo>
                    <a:pt x="284" y="58068"/>
                  </a:lnTo>
                  <a:cubicBezTo>
                    <a:pt x="406" y="59983"/>
                    <a:pt x="323" y="63809"/>
                    <a:pt x="424" y="63809"/>
                  </a:cubicBezTo>
                  <a:cubicBezTo>
                    <a:pt x="442" y="63809"/>
                    <a:pt x="465" y="63687"/>
                    <a:pt x="497" y="63409"/>
                  </a:cubicBezTo>
                  <a:cubicBezTo>
                    <a:pt x="424" y="52291"/>
                    <a:pt x="547" y="36932"/>
                    <a:pt x="362" y="24050"/>
                  </a:cubicBezTo>
                  <a:lnTo>
                    <a:pt x="362" y="24050"/>
                  </a:lnTo>
                  <a:lnTo>
                    <a:pt x="446" y="26115"/>
                  </a:lnTo>
                  <a:cubicBezTo>
                    <a:pt x="279" y="19420"/>
                    <a:pt x="628" y="16944"/>
                    <a:pt x="299" y="11558"/>
                  </a:cubicBezTo>
                  <a:lnTo>
                    <a:pt x="299" y="11558"/>
                  </a:lnTo>
                  <a:lnTo>
                    <a:pt x="468" y="12281"/>
                  </a:lnTo>
                  <a:cubicBezTo>
                    <a:pt x="516" y="9214"/>
                    <a:pt x="223" y="6412"/>
                    <a:pt x="403" y="3212"/>
                  </a:cubicBezTo>
                  <a:lnTo>
                    <a:pt x="403" y="3212"/>
                  </a:lnTo>
                  <a:lnTo>
                    <a:pt x="332" y="3520"/>
                  </a:lnTo>
                  <a:cubicBezTo>
                    <a:pt x="332" y="2674"/>
                    <a:pt x="363" y="2340"/>
                    <a:pt x="365" y="1481"/>
                  </a:cubicBezTo>
                  <a:lnTo>
                    <a:pt x="365" y="1481"/>
                  </a:lnTo>
                  <a:lnTo>
                    <a:pt x="333" y="1822"/>
                  </a:lnTo>
                  <a:cubicBezTo>
                    <a:pt x="319" y="1234"/>
                    <a:pt x="305" y="713"/>
                    <a:pt x="292" y="224"/>
                  </a:cubicBezTo>
                  <a:cubicBezTo>
                    <a:pt x="405" y="223"/>
                    <a:pt x="514" y="221"/>
                    <a:pt x="623" y="219"/>
                  </a:cubicBezTo>
                  <a:cubicBezTo>
                    <a:pt x="784" y="218"/>
                    <a:pt x="944" y="218"/>
                    <a:pt x="1103" y="216"/>
                  </a:cubicBezTo>
                  <a:cubicBezTo>
                    <a:pt x="1423" y="218"/>
                    <a:pt x="1742" y="218"/>
                    <a:pt x="2066" y="219"/>
                  </a:cubicBezTo>
                  <a:cubicBezTo>
                    <a:pt x="2717" y="229"/>
                    <a:pt x="3396" y="241"/>
                    <a:pt x="4179" y="252"/>
                  </a:cubicBezTo>
                  <a:cubicBezTo>
                    <a:pt x="4261" y="282"/>
                    <a:pt x="3941" y="286"/>
                    <a:pt x="3521" y="286"/>
                  </a:cubicBezTo>
                  <a:cubicBezTo>
                    <a:pt x="3369" y="286"/>
                    <a:pt x="3203" y="286"/>
                    <a:pt x="3039" y="286"/>
                  </a:cubicBezTo>
                  <a:cubicBezTo>
                    <a:pt x="2834" y="286"/>
                    <a:pt x="2632" y="287"/>
                    <a:pt x="2460" y="291"/>
                  </a:cubicBezTo>
                  <a:cubicBezTo>
                    <a:pt x="2654" y="301"/>
                    <a:pt x="2874" y="305"/>
                    <a:pt x="3115" y="305"/>
                  </a:cubicBezTo>
                  <a:cubicBezTo>
                    <a:pt x="4128" y="305"/>
                    <a:pt x="5515" y="231"/>
                    <a:pt x="6893" y="231"/>
                  </a:cubicBezTo>
                  <a:cubicBezTo>
                    <a:pt x="6905" y="231"/>
                    <a:pt x="6917" y="231"/>
                    <a:pt x="6930" y="231"/>
                  </a:cubicBezTo>
                  <a:cubicBezTo>
                    <a:pt x="8277" y="277"/>
                    <a:pt x="6910" y="309"/>
                    <a:pt x="6724" y="332"/>
                  </a:cubicBezTo>
                  <a:cubicBezTo>
                    <a:pt x="7793" y="316"/>
                    <a:pt x="8740" y="311"/>
                    <a:pt x="9604" y="311"/>
                  </a:cubicBezTo>
                  <a:cubicBezTo>
                    <a:pt x="10970" y="311"/>
                    <a:pt x="12125" y="323"/>
                    <a:pt x="13215" y="323"/>
                  </a:cubicBezTo>
                  <a:cubicBezTo>
                    <a:pt x="14761" y="323"/>
                    <a:pt x="16175" y="299"/>
                    <a:pt x="17871" y="181"/>
                  </a:cubicBezTo>
                  <a:cubicBezTo>
                    <a:pt x="18223" y="137"/>
                    <a:pt x="16535" y="97"/>
                    <a:pt x="18415" y="74"/>
                  </a:cubicBezTo>
                  <a:cubicBezTo>
                    <a:pt x="17532" y="54"/>
                    <a:pt x="16694" y="45"/>
                    <a:pt x="15881" y="45"/>
                  </a:cubicBezTo>
                  <a:cubicBezTo>
                    <a:pt x="13559" y="45"/>
                    <a:pt x="11453" y="113"/>
                    <a:pt x="9154" y="163"/>
                  </a:cubicBezTo>
                  <a:lnTo>
                    <a:pt x="10015" y="163"/>
                  </a:lnTo>
                  <a:cubicBezTo>
                    <a:pt x="9261" y="238"/>
                    <a:pt x="8794" y="262"/>
                    <a:pt x="8395" y="262"/>
                  </a:cubicBezTo>
                  <a:cubicBezTo>
                    <a:pt x="7702" y="262"/>
                    <a:pt x="7214" y="190"/>
                    <a:pt x="5790" y="190"/>
                  </a:cubicBezTo>
                  <a:cubicBezTo>
                    <a:pt x="5355" y="190"/>
                    <a:pt x="4832" y="197"/>
                    <a:pt x="4190" y="214"/>
                  </a:cubicBezTo>
                  <a:cubicBezTo>
                    <a:pt x="5236" y="113"/>
                    <a:pt x="6954" y="115"/>
                    <a:pt x="7640" y="62"/>
                  </a:cubicBezTo>
                  <a:cubicBezTo>
                    <a:pt x="6524" y="16"/>
                    <a:pt x="5564" y="1"/>
                    <a:pt x="4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9"/>
            <p:cNvSpPr/>
            <p:nvPr/>
          </p:nvSpPr>
          <p:spPr>
            <a:xfrm>
              <a:off x="1839550" y="3045950"/>
              <a:ext cx="5825" cy="79150"/>
            </a:xfrm>
            <a:custGeom>
              <a:avLst/>
              <a:gdLst/>
              <a:ahLst/>
              <a:cxnLst/>
              <a:rect l="l" t="t" r="r" b="b"/>
              <a:pathLst>
                <a:path w="233" h="3166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422"/>
                    <a:pt x="118" y="3166"/>
                    <a:pt x="190" y="3166"/>
                  </a:cubicBezTo>
                  <a:cubicBezTo>
                    <a:pt x="196" y="3166"/>
                    <a:pt x="202" y="3154"/>
                    <a:pt x="208" y="3129"/>
                  </a:cubicBezTo>
                  <a:cubicBezTo>
                    <a:pt x="184" y="2089"/>
                    <a:pt x="232" y="735"/>
                    <a:pt x="169" y="553"/>
                  </a:cubicBezTo>
                  <a:cubicBezTo>
                    <a:pt x="155" y="724"/>
                    <a:pt x="117" y="704"/>
                    <a:pt x="131" y="1397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9"/>
            <p:cNvSpPr/>
            <p:nvPr/>
          </p:nvSpPr>
          <p:spPr>
            <a:xfrm>
              <a:off x="1837275" y="3149700"/>
              <a:ext cx="12600" cy="1017925"/>
            </a:xfrm>
            <a:custGeom>
              <a:avLst/>
              <a:gdLst/>
              <a:ahLst/>
              <a:cxnLst/>
              <a:rect l="l" t="t" r="r" b="b"/>
              <a:pathLst>
                <a:path w="504" h="40717" extrusionOk="0">
                  <a:moveTo>
                    <a:pt x="149" y="33699"/>
                  </a:moveTo>
                  <a:cubicBezTo>
                    <a:pt x="147" y="33736"/>
                    <a:pt x="145" y="33776"/>
                    <a:pt x="143" y="33818"/>
                  </a:cubicBezTo>
                  <a:cubicBezTo>
                    <a:pt x="145" y="33780"/>
                    <a:pt x="147" y="33740"/>
                    <a:pt x="149" y="33699"/>
                  </a:cubicBezTo>
                  <a:close/>
                  <a:moveTo>
                    <a:pt x="235" y="0"/>
                  </a:moveTo>
                  <a:cubicBezTo>
                    <a:pt x="220" y="0"/>
                    <a:pt x="200" y="98"/>
                    <a:pt x="174" y="319"/>
                  </a:cubicBezTo>
                  <a:cubicBezTo>
                    <a:pt x="158" y="473"/>
                    <a:pt x="259" y="1531"/>
                    <a:pt x="227" y="2718"/>
                  </a:cubicBezTo>
                  <a:lnTo>
                    <a:pt x="164" y="2526"/>
                  </a:lnTo>
                  <a:lnTo>
                    <a:pt x="186" y="5270"/>
                  </a:lnTo>
                  <a:lnTo>
                    <a:pt x="110" y="4393"/>
                  </a:lnTo>
                  <a:lnTo>
                    <a:pt x="110" y="4393"/>
                  </a:lnTo>
                  <a:cubicBezTo>
                    <a:pt x="1" y="8139"/>
                    <a:pt x="340" y="7020"/>
                    <a:pt x="269" y="11620"/>
                  </a:cubicBezTo>
                  <a:lnTo>
                    <a:pt x="115" y="11588"/>
                  </a:lnTo>
                  <a:lnTo>
                    <a:pt x="115" y="11588"/>
                  </a:lnTo>
                  <a:cubicBezTo>
                    <a:pt x="105" y="14660"/>
                    <a:pt x="158" y="16213"/>
                    <a:pt x="63" y="18919"/>
                  </a:cubicBezTo>
                  <a:cubicBezTo>
                    <a:pt x="63" y="18919"/>
                    <a:pt x="64" y="18919"/>
                    <a:pt x="65" y="18919"/>
                  </a:cubicBezTo>
                  <a:cubicBezTo>
                    <a:pt x="76" y="18919"/>
                    <a:pt x="139" y="18899"/>
                    <a:pt x="111" y="18419"/>
                  </a:cubicBezTo>
                  <a:cubicBezTo>
                    <a:pt x="117" y="18012"/>
                    <a:pt x="159" y="17505"/>
                    <a:pt x="199" y="17505"/>
                  </a:cubicBezTo>
                  <a:cubicBezTo>
                    <a:pt x="209" y="17505"/>
                    <a:pt x="218" y="17535"/>
                    <a:pt x="227" y="17603"/>
                  </a:cubicBezTo>
                  <a:cubicBezTo>
                    <a:pt x="268" y="19176"/>
                    <a:pt x="271" y="19601"/>
                    <a:pt x="254" y="19601"/>
                  </a:cubicBezTo>
                  <a:cubicBezTo>
                    <a:pt x="234" y="19601"/>
                    <a:pt x="187" y="19013"/>
                    <a:pt x="144" y="19013"/>
                  </a:cubicBezTo>
                  <a:cubicBezTo>
                    <a:pt x="115" y="19013"/>
                    <a:pt x="88" y="19271"/>
                    <a:pt x="72" y="20126"/>
                  </a:cubicBezTo>
                  <a:cubicBezTo>
                    <a:pt x="176" y="24013"/>
                    <a:pt x="264" y="31369"/>
                    <a:pt x="149" y="33699"/>
                  </a:cubicBezTo>
                  <a:lnTo>
                    <a:pt x="149" y="33699"/>
                  </a:lnTo>
                  <a:cubicBezTo>
                    <a:pt x="169" y="33354"/>
                    <a:pt x="188" y="33205"/>
                    <a:pt x="207" y="33205"/>
                  </a:cubicBezTo>
                  <a:cubicBezTo>
                    <a:pt x="276" y="33205"/>
                    <a:pt x="333" y="35233"/>
                    <a:pt x="325" y="36940"/>
                  </a:cubicBezTo>
                  <a:cubicBezTo>
                    <a:pt x="313" y="37166"/>
                    <a:pt x="302" y="37256"/>
                    <a:pt x="292" y="37256"/>
                  </a:cubicBezTo>
                  <a:cubicBezTo>
                    <a:pt x="255" y="37256"/>
                    <a:pt x="224" y="36157"/>
                    <a:pt x="188" y="35877"/>
                  </a:cubicBezTo>
                  <a:cubicBezTo>
                    <a:pt x="171" y="36908"/>
                    <a:pt x="131" y="37749"/>
                    <a:pt x="155" y="38775"/>
                  </a:cubicBezTo>
                  <a:cubicBezTo>
                    <a:pt x="182" y="38351"/>
                    <a:pt x="212" y="38151"/>
                    <a:pt x="242" y="38151"/>
                  </a:cubicBezTo>
                  <a:cubicBezTo>
                    <a:pt x="307" y="38151"/>
                    <a:pt x="372" y="39080"/>
                    <a:pt x="408" y="40717"/>
                  </a:cubicBezTo>
                  <a:cubicBezTo>
                    <a:pt x="504" y="35447"/>
                    <a:pt x="221" y="31271"/>
                    <a:pt x="239" y="25979"/>
                  </a:cubicBezTo>
                  <a:lnTo>
                    <a:pt x="239" y="25979"/>
                  </a:lnTo>
                  <a:cubicBezTo>
                    <a:pt x="264" y="26542"/>
                    <a:pt x="304" y="26388"/>
                    <a:pt x="335" y="26628"/>
                  </a:cubicBezTo>
                  <a:cubicBezTo>
                    <a:pt x="320" y="20546"/>
                    <a:pt x="277" y="13041"/>
                    <a:pt x="361" y="10618"/>
                  </a:cubicBezTo>
                  <a:cubicBezTo>
                    <a:pt x="395" y="8572"/>
                    <a:pt x="232" y="8195"/>
                    <a:pt x="194" y="5616"/>
                  </a:cubicBezTo>
                  <a:lnTo>
                    <a:pt x="304" y="4454"/>
                  </a:lnTo>
                  <a:cubicBezTo>
                    <a:pt x="244" y="3268"/>
                    <a:pt x="321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9"/>
            <p:cNvSpPr/>
            <p:nvPr/>
          </p:nvSpPr>
          <p:spPr>
            <a:xfrm>
              <a:off x="1845625" y="3815375"/>
              <a:ext cx="900" cy="52750"/>
            </a:xfrm>
            <a:custGeom>
              <a:avLst/>
              <a:gdLst/>
              <a:ahLst/>
              <a:cxnLst/>
              <a:rect l="l" t="t" r="r" b="b"/>
              <a:pathLst>
                <a:path w="36" h="2110" extrusionOk="0">
                  <a:moveTo>
                    <a:pt x="1" y="1"/>
                  </a:moveTo>
                  <a:cubicBezTo>
                    <a:pt x="1" y="719"/>
                    <a:pt x="3" y="1439"/>
                    <a:pt x="4" y="2109"/>
                  </a:cubicBezTo>
                  <a:lnTo>
                    <a:pt x="36" y="916"/>
                  </a:lnTo>
                  <a:cubicBezTo>
                    <a:pt x="31" y="375"/>
                    <a:pt x="16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9"/>
          <p:cNvGrpSpPr/>
          <p:nvPr/>
        </p:nvGrpSpPr>
        <p:grpSpPr>
          <a:xfrm>
            <a:off x="6911378" y="2718202"/>
            <a:ext cx="3974406" cy="3810349"/>
            <a:chOff x="6911378" y="2718202"/>
            <a:chExt cx="3974406" cy="3810349"/>
          </a:xfrm>
        </p:grpSpPr>
        <p:pic>
          <p:nvPicPr>
            <p:cNvPr id="916" name="Google Shape;916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741011">
              <a:off x="8289617" y="3098424"/>
              <a:ext cx="2168863" cy="23230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7" name="Google Shape;917;p9"/>
            <p:cNvGrpSpPr/>
            <p:nvPr/>
          </p:nvGrpSpPr>
          <p:grpSpPr>
            <a:xfrm rot="-1922640">
              <a:off x="7258736" y="4452204"/>
              <a:ext cx="1633563" cy="1778470"/>
              <a:chOff x="1923675" y="914400"/>
              <a:chExt cx="3710275" cy="4039400"/>
            </a:xfrm>
          </p:grpSpPr>
          <p:sp>
            <p:nvSpPr>
              <p:cNvPr id="918" name="Google Shape;918;p9"/>
              <p:cNvSpPr/>
              <p:nvPr/>
            </p:nvSpPr>
            <p:spPr>
              <a:xfrm>
                <a:off x="1923675" y="914400"/>
                <a:ext cx="3710275" cy="4039400"/>
              </a:xfrm>
              <a:custGeom>
                <a:avLst/>
                <a:gdLst/>
                <a:ahLst/>
                <a:cxnLst/>
                <a:rect l="l" t="t" r="r" b="b"/>
                <a:pathLst>
                  <a:path w="148411" h="161576" extrusionOk="0">
                    <a:moveTo>
                      <a:pt x="19132" y="70411"/>
                    </a:moveTo>
                    <a:cubicBezTo>
                      <a:pt x="19825" y="70411"/>
                      <a:pt x="20241" y="70480"/>
                      <a:pt x="20726" y="70480"/>
                    </a:cubicBezTo>
                    <a:cubicBezTo>
                      <a:pt x="20808" y="70475"/>
                      <a:pt x="20889" y="70473"/>
                      <a:pt x="20969" y="70473"/>
                    </a:cubicBezTo>
                    <a:cubicBezTo>
                      <a:pt x="21978" y="70473"/>
                      <a:pt x="22877" y="70863"/>
                      <a:pt x="23776" y="71312"/>
                    </a:cubicBezTo>
                    <a:cubicBezTo>
                      <a:pt x="23846" y="71312"/>
                      <a:pt x="23915" y="71381"/>
                      <a:pt x="23984" y="71451"/>
                    </a:cubicBezTo>
                    <a:cubicBezTo>
                      <a:pt x="25579" y="72352"/>
                      <a:pt x="27173" y="73322"/>
                      <a:pt x="28975" y="73877"/>
                    </a:cubicBezTo>
                    <a:cubicBezTo>
                      <a:pt x="29807" y="74154"/>
                      <a:pt x="30569" y="74501"/>
                      <a:pt x="31332" y="74847"/>
                    </a:cubicBezTo>
                    <a:cubicBezTo>
                      <a:pt x="33342" y="75679"/>
                      <a:pt x="35422" y="76164"/>
                      <a:pt x="37432" y="76788"/>
                    </a:cubicBezTo>
                    <a:cubicBezTo>
                      <a:pt x="38610" y="77135"/>
                      <a:pt x="39789" y="77481"/>
                      <a:pt x="40967" y="77897"/>
                    </a:cubicBezTo>
                    <a:cubicBezTo>
                      <a:pt x="42284" y="78313"/>
                      <a:pt x="43601" y="78798"/>
                      <a:pt x="44988" y="79006"/>
                    </a:cubicBezTo>
                    <a:cubicBezTo>
                      <a:pt x="47275" y="79422"/>
                      <a:pt x="49077" y="80809"/>
                      <a:pt x="50533" y="82611"/>
                    </a:cubicBezTo>
                    <a:cubicBezTo>
                      <a:pt x="51226" y="83443"/>
                      <a:pt x="51504" y="84413"/>
                      <a:pt x="51088" y="85592"/>
                    </a:cubicBezTo>
                    <a:cubicBezTo>
                      <a:pt x="50880" y="86146"/>
                      <a:pt x="50533" y="86493"/>
                      <a:pt x="49909" y="86493"/>
                    </a:cubicBezTo>
                    <a:cubicBezTo>
                      <a:pt x="49306" y="86552"/>
                      <a:pt x="48706" y="86582"/>
                      <a:pt x="48110" y="86582"/>
                    </a:cubicBezTo>
                    <a:cubicBezTo>
                      <a:pt x="45897" y="86582"/>
                      <a:pt x="43735" y="86159"/>
                      <a:pt x="41660" y="85176"/>
                    </a:cubicBezTo>
                    <a:cubicBezTo>
                      <a:pt x="39650" y="84205"/>
                      <a:pt x="37640" y="83096"/>
                      <a:pt x="35699" y="82056"/>
                    </a:cubicBezTo>
                    <a:cubicBezTo>
                      <a:pt x="35422" y="81987"/>
                      <a:pt x="35214" y="81779"/>
                      <a:pt x="34936" y="81710"/>
                    </a:cubicBezTo>
                    <a:cubicBezTo>
                      <a:pt x="31332" y="80185"/>
                      <a:pt x="27935" y="78175"/>
                      <a:pt x="24747" y="75887"/>
                    </a:cubicBezTo>
                    <a:cubicBezTo>
                      <a:pt x="22667" y="74431"/>
                      <a:pt x="20796" y="72629"/>
                      <a:pt x="19132" y="70411"/>
                    </a:cubicBezTo>
                    <a:close/>
                    <a:moveTo>
                      <a:pt x="50256" y="1130"/>
                    </a:moveTo>
                    <a:cubicBezTo>
                      <a:pt x="51895" y="1130"/>
                      <a:pt x="53526" y="1423"/>
                      <a:pt x="55108" y="1716"/>
                    </a:cubicBezTo>
                    <a:cubicBezTo>
                      <a:pt x="55593" y="1786"/>
                      <a:pt x="56009" y="1993"/>
                      <a:pt x="56425" y="2201"/>
                    </a:cubicBezTo>
                    <a:cubicBezTo>
                      <a:pt x="57188" y="2548"/>
                      <a:pt x="57812" y="3103"/>
                      <a:pt x="58019" y="3934"/>
                    </a:cubicBezTo>
                    <a:cubicBezTo>
                      <a:pt x="58227" y="4558"/>
                      <a:pt x="58435" y="5113"/>
                      <a:pt x="58505" y="5667"/>
                    </a:cubicBezTo>
                    <a:cubicBezTo>
                      <a:pt x="58574" y="8301"/>
                      <a:pt x="58713" y="10866"/>
                      <a:pt x="58782" y="13431"/>
                    </a:cubicBezTo>
                    <a:cubicBezTo>
                      <a:pt x="58782" y="15649"/>
                      <a:pt x="58574" y="17867"/>
                      <a:pt x="58297" y="20016"/>
                    </a:cubicBezTo>
                    <a:cubicBezTo>
                      <a:pt x="58227" y="20917"/>
                      <a:pt x="58158" y="21749"/>
                      <a:pt x="58089" y="22650"/>
                    </a:cubicBezTo>
                    <a:cubicBezTo>
                      <a:pt x="57742" y="25354"/>
                      <a:pt x="57604" y="28057"/>
                      <a:pt x="57742" y="30761"/>
                    </a:cubicBezTo>
                    <a:cubicBezTo>
                      <a:pt x="57950" y="33395"/>
                      <a:pt x="58158" y="36029"/>
                      <a:pt x="58851" y="38524"/>
                    </a:cubicBezTo>
                    <a:cubicBezTo>
                      <a:pt x="59267" y="40188"/>
                      <a:pt x="59752" y="41852"/>
                      <a:pt x="61000" y="43099"/>
                    </a:cubicBezTo>
                    <a:cubicBezTo>
                      <a:pt x="61693" y="43793"/>
                      <a:pt x="62387" y="44278"/>
                      <a:pt x="63288" y="44555"/>
                    </a:cubicBezTo>
                    <a:cubicBezTo>
                      <a:pt x="63574" y="44627"/>
                      <a:pt x="63851" y="44661"/>
                      <a:pt x="64118" y="44661"/>
                    </a:cubicBezTo>
                    <a:cubicBezTo>
                      <a:pt x="64884" y="44661"/>
                      <a:pt x="65564" y="44376"/>
                      <a:pt x="66130" y="43862"/>
                    </a:cubicBezTo>
                    <a:cubicBezTo>
                      <a:pt x="67585" y="42614"/>
                      <a:pt x="68833" y="41228"/>
                      <a:pt x="69873" y="39633"/>
                    </a:cubicBezTo>
                    <a:cubicBezTo>
                      <a:pt x="71398" y="37138"/>
                      <a:pt x="72576" y="34435"/>
                      <a:pt x="73408" y="31593"/>
                    </a:cubicBezTo>
                    <a:cubicBezTo>
                      <a:pt x="73893" y="29721"/>
                      <a:pt x="74240" y="27849"/>
                      <a:pt x="74517" y="26047"/>
                    </a:cubicBezTo>
                    <a:cubicBezTo>
                      <a:pt x="74794" y="24453"/>
                      <a:pt x="75072" y="22858"/>
                      <a:pt x="75280" y="21264"/>
                    </a:cubicBezTo>
                    <a:cubicBezTo>
                      <a:pt x="75557" y="18630"/>
                      <a:pt x="76042" y="16065"/>
                      <a:pt x="75973" y="13431"/>
                    </a:cubicBezTo>
                    <a:cubicBezTo>
                      <a:pt x="75834" y="11144"/>
                      <a:pt x="75557" y="8925"/>
                      <a:pt x="74794" y="6776"/>
                    </a:cubicBezTo>
                    <a:cubicBezTo>
                      <a:pt x="74309" y="5390"/>
                      <a:pt x="73963" y="3865"/>
                      <a:pt x="73339" y="2548"/>
                    </a:cubicBezTo>
                    <a:cubicBezTo>
                      <a:pt x="73408" y="2479"/>
                      <a:pt x="73477" y="2409"/>
                      <a:pt x="73477" y="2409"/>
                    </a:cubicBezTo>
                    <a:cubicBezTo>
                      <a:pt x="75904" y="3172"/>
                      <a:pt x="78399" y="3311"/>
                      <a:pt x="80825" y="3934"/>
                    </a:cubicBezTo>
                    <a:cubicBezTo>
                      <a:pt x="81449" y="4073"/>
                      <a:pt x="82142" y="4281"/>
                      <a:pt x="82766" y="4628"/>
                    </a:cubicBezTo>
                    <a:cubicBezTo>
                      <a:pt x="83667" y="5182"/>
                      <a:pt x="84291" y="5945"/>
                      <a:pt x="84222" y="7054"/>
                    </a:cubicBezTo>
                    <a:cubicBezTo>
                      <a:pt x="84222" y="10450"/>
                      <a:pt x="84291" y="13778"/>
                      <a:pt x="84014" y="17174"/>
                    </a:cubicBezTo>
                    <a:cubicBezTo>
                      <a:pt x="83737" y="21611"/>
                      <a:pt x="82835" y="25978"/>
                      <a:pt x="81657" y="30345"/>
                    </a:cubicBezTo>
                    <a:cubicBezTo>
                      <a:pt x="81449" y="31038"/>
                      <a:pt x="81241" y="31800"/>
                      <a:pt x="80894" y="32563"/>
                    </a:cubicBezTo>
                    <a:cubicBezTo>
                      <a:pt x="80063" y="34781"/>
                      <a:pt x="79439" y="37069"/>
                      <a:pt x="78884" y="39426"/>
                    </a:cubicBezTo>
                    <a:cubicBezTo>
                      <a:pt x="78815" y="39703"/>
                      <a:pt x="78746" y="40049"/>
                      <a:pt x="78746" y="40396"/>
                    </a:cubicBezTo>
                    <a:cubicBezTo>
                      <a:pt x="78746" y="40673"/>
                      <a:pt x="78815" y="40951"/>
                      <a:pt x="79092" y="41020"/>
                    </a:cubicBezTo>
                    <a:cubicBezTo>
                      <a:pt x="79129" y="41029"/>
                      <a:pt x="79164" y="41033"/>
                      <a:pt x="79197" y="41033"/>
                    </a:cubicBezTo>
                    <a:cubicBezTo>
                      <a:pt x="79407" y="41033"/>
                      <a:pt x="79527" y="40853"/>
                      <a:pt x="79647" y="40673"/>
                    </a:cubicBezTo>
                    <a:cubicBezTo>
                      <a:pt x="79785" y="40396"/>
                      <a:pt x="79924" y="40119"/>
                      <a:pt x="80063" y="39772"/>
                    </a:cubicBezTo>
                    <a:cubicBezTo>
                      <a:pt x="80201" y="39356"/>
                      <a:pt x="80340" y="39010"/>
                      <a:pt x="80409" y="38594"/>
                    </a:cubicBezTo>
                    <a:cubicBezTo>
                      <a:pt x="80894" y="36445"/>
                      <a:pt x="81657" y="34365"/>
                      <a:pt x="82350" y="32286"/>
                    </a:cubicBezTo>
                    <a:cubicBezTo>
                      <a:pt x="83251" y="29790"/>
                      <a:pt x="83667" y="27295"/>
                      <a:pt x="84152" y="24730"/>
                    </a:cubicBezTo>
                    <a:cubicBezTo>
                      <a:pt x="84499" y="22997"/>
                      <a:pt x="84707" y="21264"/>
                      <a:pt x="84984" y="19531"/>
                    </a:cubicBezTo>
                    <a:cubicBezTo>
                      <a:pt x="85054" y="19184"/>
                      <a:pt x="85054" y="18838"/>
                      <a:pt x="85054" y="18491"/>
                    </a:cubicBezTo>
                    <a:lnTo>
                      <a:pt x="85054" y="9064"/>
                    </a:lnTo>
                    <a:cubicBezTo>
                      <a:pt x="85054" y="8579"/>
                      <a:pt x="84984" y="8024"/>
                      <a:pt x="84984" y="7539"/>
                    </a:cubicBezTo>
                    <a:cubicBezTo>
                      <a:pt x="85170" y="7486"/>
                      <a:pt x="85436" y="7463"/>
                      <a:pt x="85733" y="7463"/>
                    </a:cubicBezTo>
                    <a:cubicBezTo>
                      <a:pt x="86213" y="7463"/>
                      <a:pt x="86774" y="7523"/>
                      <a:pt x="87202" y="7608"/>
                    </a:cubicBezTo>
                    <a:cubicBezTo>
                      <a:pt x="88450" y="7886"/>
                      <a:pt x="89629" y="8232"/>
                      <a:pt x="90668" y="8995"/>
                    </a:cubicBezTo>
                    <a:cubicBezTo>
                      <a:pt x="91084" y="9272"/>
                      <a:pt x="91639" y="9549"/>
                      <a:pt x="92124" y="9757"/>
                    </a:cubicBezTo>
                    <a:cubicBezTo>
                      <a:pt x="93025" y="10104"/>
                      <a:pt x="93372" y="10797"/>
                      <a:pt x="93372" y="11698"/>
                    </a:cubicBezTo>
                    <a:cubicBezTo>
                      <a:pt x="93372" y="12183"/>
                      <a:pt x="93372" y="12669"/>
                      <a:pt x="93302" y="13084"/>
                    </a:cubicBezTo>
                    <a:cubicBezTo>
                      <a:pt x="92956" y="14609"/>
                      <a:pt x="93025" y="16204"/>
                      <a:pt x="92817" y="17798"/>
                    </a:cubicBezTo>
                    <a:cubicBezTo>
                      <a:pt x="92609" y="20224"/>
                      <a:pt x="92401" y="22720"/>
                      <a:pt x="92055" y="25146"/>
                    </a:cubicBezTo>
                    <a:cubicBezTo>
                      <a:pt x="91777" y="26740"/>
                      <a:pt x="91570" y="28265"/>
                      <a:pt x="91431" y="29790"/>
                    </a:cubicBezTo>
                    <a:cubicBezTo>
                      <a:pt x="91015" y="33395"/>
                      <a:pt x="90114" y="36791"/>
                      <a:pt x="88658" y="40049"/>
                    </a:cubicBezTo>
                    <a:cubicBezTo>
                      <a:pt x="87965" y="41713"/>
                      <a:pt x="87133" y="43307"/>
                      <a:pt x="86371" y="44902"/>
                    </a:cubicBezTo>
                    <a:cubicBezTo>
                      <a:pt x="85262" y="47397"/>
                      <a:pt x="83737" y="49685"/>
                      <a:pt x="82350" y="52041"/>
                    </a:cubicBezTo>
                    <a:cubicBezTo>
                      <a:pt x="81172" y="54052"/>
                      <a:pt x="80409" y="56201"/>
                      <a:pt x="79785" y="58419"/>
                    </a:cubicBezTo>
                    <a:cubicBezTo>
                      <a:pt x="79439" y="59736"/>
                      <a:pt x="79508" y="61053"/>
                      <a:pt x="79577" y="62370"/>
                    </a:cubicBezTo>
                    <a:cubicBezTo>
                      <a:pt x="79577" y="62994"/>
                      <a:pt x="79785" y="63548"/>
                      <a:pt x="80063" y="64103"/>
                    </a:cubicBezTo>
                    <a:cubicBezTo>
                      <a:pt x="80571" y="65027"/>
                      <a:pt x="81418" y="65551"/>
                      <a:pt x="82337" y="65551"/>
                    </a:cubicBezTo>
                    <a:cubicBezTo>
                      <a:pt x="82797" y="65551"/>
                      <a:pt x="83274" y="65420"/>
                      <a:pt x="83737" y="65143"/>
                    </a:cubicBezTo>
                    <a:cubicBezTo>
                      <a:pt x="84984" y="64311"/>
                      <a:pt x="85955" y="63202"/>
                      <a:pt x="86856" y="62093"/>
                    </a:cubicBezTo>
                    <a:cubicBezTo>
                      <a:pt x="88935" y="59597"/>
                      <a:pt x="90599" y="56963"/>
                      <a:pt x="92401" y="54329"/>
                    </a:cubicBezTo>
                    <a:cubicBezTo>
                      <a:pt x="93857" y="52249"/>
                      <a:pt x="94758" y="49893"/>
                      <a:pt x="95451" y="47536"/>
                    </a:cubicBezTo>
                    <a:cubicBezTo>
                      <a:pt x="96491" y="44208"/>
                      <a:pt x="97392" y="40881"/>
                      <a:pt x="98363" y="37623"/>
                    </a:cubicBezTo>
                    <a:cubicBezTo>
                      <a:pt x="98917" y="35682"/>
                      <a:pt x="99264" y="33741"/>
                      <a:pt x="99472" y="31800"/>
                    </a:cubicBezTo>
                    <a:cubicBezTo>
                      <a:pt x="99680" y="30206"/>
                      <a:pt x="99680" y="28681"/>
                      <a:pt x="99680" y="27087"/>
                    </a:cubicBezTo>
                    <a:cubicBezTo>
                      <a:pt x="99749" y="26047"/>
                      <a:pt x="99541" y="24938"/>
                      <a:pt x="99402" y="23898"/>
                    </a:cubicBezTo>
                    <a:cubicBezTo>
                      <a:pt x="99402" y="23829"/>
                      <a:pt x="99402" y="23690"/>
                      <a:pt x="99402" y="23621"/>
                    </a:cubicBezTo>
                    <a:cubicBezTo>
                      <a:pt x="98709" y="22373"/>
                      <a:pt x="98779" y="20987"/>
                      <a:pt x="98432" y="19670"/>
                    </a:cubicBezTo>
                    <a:cubicBezTo>
                      <a:pt x="98016" y="18283"/>
                      <a:pt x="97877" y="16897"/>
                      <a:pt x="97739" y="15441"/>
                    </a:cubicBezTo>
                    <a:cubicBezTo>
                      <a:pt x="97739" y="14748"/>
                      <a:pt x="97600" y="14055"/>
                      <a:pt x="97531" y="13362"/>
                    </a:cubicBezTo>
                    <a:cubicBezTo>
                      <a:pt x="97479" y="13050"/>
                      <a:pt x="97622" y="12894"/>
                      <a:pt x="97872" y="12894"/>
                    </a:cubicBezTo>
                    <a:cubicBezTo>
                      <a:pt x="97955" y="12894"/>
                      <a:pt x="98051" y="12911"/>
                      <a:pt x="98155" y="12946"/>
                    </a:cubicBezTo>
                    <a:cubicBezTo>
                      <a:pt x="98501" y="13084"/>
                      <a:pt x="98848" y="13154"/>
                      <a:pt x="99195" y="13362"/>
                    </a:cubicBezTo>
                    <a:cubicBezTo>
                      <a:pt x="101066" y="14124"/>
                      <a:pt x="102938" y="14887"/>
                      <a:pt x="104740" y="15719"/>
                    </a:cubicBezTo>
                    <a:cubicBezTo>
                      <a:pt x="105780" y="16204"/>
                      <a:pt x="106681" y="16758"/>
                      <a:pt x="107651" y="17313"/>
                    </a:cubicBezTo>
                    <a:cubicBezTo>
                      <a:pt x="108483" y="17729"/>
                      <a:pt x="108968" y="18353"/>
                      <a:pt x="109176" y="19184"/>
                    </a:cubicBezTo>
                    <a:cubicBezTo>
                      <a:pt x="109246" y="19462"/>
                      <a:pt x="109384" y="19739"/>
                      <a:pt x="109454" y="19947"/>
                    </a:cubicBezTo>
                    <a:cubicBezTo>
                      <a:pt x="109592" y="20363"/>
                      <a:pt x="109731" y="20709"/>
                      <a:pt x="110077" y="20848"/>
                    </a:cubicBezTo>
                    <a:cubicBezTo>
                      <a:pt x="110979" y="21333"/>
                      <a:pt x="110909" y="22096"/>
                      <a:pt x="110701" y="22858"/>
                    </a:cubicBezTo>
                    <a:cubicBezTo>
                      <a:pt x="110216" y="25423"/>
                      <a:pt x="109662" y="27919"/>
                      <a:pt x="108968" y="30414"/>
                    </a:cubicBezTo>
                    <a:cubicBezTo>
                      <a:pt x="107929" y="33880"/>
                      <a:pt x="106889" y="37346"/>
                      <a:pt x="105849" y="40881"/>
                    </a:cubicBezTo>
                    <a:cubicBezTo>
                      <a:pt x="105087" y="43585"/>
                      <a:pt x="104047" y="46149"/>
                      <a:pt x="102938" y="48784"/>
                    </a:cubicBezTo>
                    <a:cubicBezTo>
                      <a:pt x="101898" y="51348"/>
                      <a:pt x="100789" y="53844"/>
                      <a:pt x="99680" y="56339"/>
                    </a:cubicBezTo>
                    <a:cubicBezTo>
                      <a:pt x="98779" y="58349"/>
                      <a:pt x="97739" y="60290"/>
                      <a:pt x="96768" y="62162"/>
                    </a:cubicBezTo>
                    <a:cubicBezTo>
                      <a:pt x="95867" y="63826"/>
                      <a:pt x="94897" y="65489"/>
                      <a:pt x="93996" y="67084"/>
                    </a:cubicBezTo>
                    <a:cubicBezTo>
                      <a:pt x="93649" y="67638"/>
                      <a:pt x="93441" y="68193"/>
                      <a:pt x="93372" y="68817"/>
                    </a:cubicBezTo>
                    <a:cubicBezTo>
                      <a:pt x="93372" y="68955"/>
                      <a:pt x="93441" y="69163"/>
                      <a:pt x="93649" y="69302"/>
                    </a:cubicBezTo>
                    <a:cubicBezTo>
                      <a:pt x="93686" y="69320"/>
                      <a:pt x="93728" y="69329"/>
                      <a:pt x="93773" y="69329"/>
                    </a:cubicBezTo>
                    <a:cubicBezTo>
                      <a:pt x="93894" y="69329"/>
                      <a:pt x="94033" y="69265"/>
                      <a:pt x="94134" y="69163"/>
                    </a:cubicBezTo>
                    <a:cubicBezTo>
                      <a:pt x="94412" y="68886"/>
                      <a:pt x="94689" y="68539"/>
                      <a:pt x="94897" y="68193"/>
                    </a:cubicBezTo>
                    <a:cubicBezTo>
                      <a:pt x="96491" y="65559"/>
                      <a:pt x="98016" y="62855"/>
                      <a:pt x="99402" y="60152"/>
                    </a:cubicBezTo>
                    <a:cubicBezTo>
                      <a:pt x="101274" y="56478"/>
                      <a:pt x="102868" y="52665"/>
                      <a:pt x="104463" y="48922"/>
                    </a:cubicBezTo>
                    <a:cubicBezTo>
                      <a:pt x="105710" y="46149"/>
                      <a:pt x="106750" y="43307"/>
                      <a:pt x="107582" y="40327"/>
                    </a:cubicBezTo>
                    <a:cubicBezTo>
                      <a:pt x="108968" y="35266"/>
                      <a:pt x="110563" y="30206"/>
                      <a:pt x="111464" y="24938"/>
                    </a:cubicBezTo>
                    <a:cubicBezTo>
                      <a:pt x="111672" y="24037"/>
                      <a:pt x="111741" y="23136"/>
                      <a:pt x="111880" y="22234"/>
                    </a:cubicBezTo>
                    <a:cubicBezTo>
                      <a:pt x="111928" y="21947"/>
                      <a:pt x="112042" y="21792"/>
                      <a:pt x="112244" y="21792"/>
                    </a:cubicBezTo>
                    <a:cubicBezTo>
                      <a:pt x="112335" y="21792"/>
                      <a:pt x="112444" y="21824"/>
                      <a:pt x="112573" y="21888"/>
                    </a:cubicBezTo>
                    <a:cubicBezTo>
                      <a:pt x="112989" y="22096"/>
                      <a:pt x="113335" y="22373"/>
                      <a:pt x="113613" y="22789"/>
                    </a:cubicBezTo>
                    <a:cubicBezTo>
                      <a:pt x="114029" y="23344"/>
                      <a:pt x="114445" y="23967"/>
                      <a:pt x="114930" y="24522"/>
                    </a:cubicBezTo>
                    <a:cubicBezTo>
                      <a:pt x="116039" y="25770"/>
                      <a:pt x="117079" y="27017"/>
                      <a:pt x="118188" y="28265"/>
                    </a:cubicBezTo>
                    <a:cubicBezTo>
                      <a:pt x="119158" y="29444"/>
                      <a:pt x="119782" y="30830"/>
                      <a:pt x="120267" y="32286"/>
                    </a:cubicBezTo>
                    <a:cubicBezTo>
                      <a:pt x="120475" y="32979"/>
                      <a:pt x="120475" y="33672"/>
                      <a:pt x="120267" y="34365"/>
                    </a:cubicBezTo>
                    <a:cubicBezTo>
                      <a:pt x="119851" y="36098"/>
                      <a:pt x="119435" y="37831"/>
                      <a:pt x="118812" y="39495"/>
                    </a:cubicBezTo>
                    <a:cubicBezTo>
                      <a:pt x="117772" y="42129"/>
                      <a:pt x="117079" y="44902"/>
                      <a:pt x="116316" y="47605"/>
                    </a:cubicBezTo>
                    <a:cubicBezTo>
                      <a:pt x="115692" y="49893"/>
                      <a:pt x="114722" y="52111"/>
                      <a:pt x="113335" y="54052"/>
                    </a:cubicBezTo>
                    <a:cubicBezTo>
                      <a:pt x="112088" y="55854"/>
                      <a:pt x="110840" y="57656"/>
                      <a:pt x="109384" y="59389"/>
                    </a:cubicBezTo>
                    <a:cubicBezTo>
                      <a:pt x="109107" y="59736"/>
                      <a:pt x="108830" y="60082"/>
                      <a:pt x="108483" y="60429"/>
                    </a:cubicBezTo>
                    <a:cubicBezTo>
                      <a:pt x="107929" y="60984"/>
                      <a:pt x="107374" y="61538"/>
                      <a:pt x="106820" y="62093"/>
                    </a:cubicBezTo>
                    <a:cubicBezTo>
                      <a:pt x="105225" y="63687"/>
                      <a:pt x="103562" y="65351"/>
                      <a:pt x="102106" y="67153"/>
                    </a:cubicBezTo>
                    <a:cubicBezTo>
                      <a:pt x="100512" y="69094"/>
                      <a:pt x="98917" y="71035"/>
                      <a:pt x="97323" y="73045"/>
                    </a:cubicBezTo>
                    <a:cubicBezTo>
                      <a:pt x="95729" y="75055"/>
                      <a:pt x="94689" y="77343"/>
                      <a:pt x="93857" y="79769"/>
                    </a:cubicBezTo>
                    <a:cubicBezTo>
                      <a:pt x="93510" y="80670"/>
                      <a:pt x="93372" y="81641"/>
                      <a:pt x="93372" y="82611"/>
                    </a:cubicBezTo>
                    <a:cubicBezTo>
                      <a:pt x="93372" y="84263"/>
                      <a:pt x="94506" y="85375"/>
                      <a:pt x="96011" y="85375"/>
                    </a:cubicBezTo>
                    <a:cubicBezTo>
                      <a:pt x="96211" y="85375"/>
                      <a:pt x="96418" y="85355"/>
                      <a:pt x="96630" y="85314"/>
                    </a:cubicBezTo>
                    <a:cubicBezTo>
                      <a:pt x="98085" y="85037"/>
                      <a:pt x="99333" y="84275"/>
                      <a:pt x="100442" y="83443"/>
                    </a:cubicBezTo>
                    <a:cubicBezTo>
                      <a:pt x="103284" y="81225"/>
                      <a:pt x="105918" y="78729"/>
                      <a:pt x="108345" y="76095"/>
                    </a:cubicBezTo>
                    <a:cubicBezTo>
                      <a:pt x="110216" y="73946"/>
                      <a:pt x="112088" y="71797"/>
                      <a:pt x="113682" y="69440"/>
                    </a:cubicBezTo>
                    <a:cubicBezTo>
                      <a:pt x="115138" y="67222"/>
                      <a:pt x="116732" y="65143"/>
                      <a:pt x="118326" y="63063"/>
                    </a:cubicBezTo>
                    <a:cubicBezTo>
                      <a:pt x="120752" y="60013"/>
                      <a:pt x="122624" y="56617"/>
                      <a:pt x="124080" y="53081"/>
                    </a:cubicBezTo>
                    <a:cubicBezTo>
                      <a:pt x="124773" y="51418"/>
                      <a:pt x="125466" y="49754"/>
                      <a:pt x="126159" y="48090"/>
                    </a:cubicBezTo>
                    <a:cubicBezTo>
                      <a:pt x="126575" y="47051"/>
                      <a:pt x="126853" y="45941"/>
                      <a:pt x="127060" y="44902"/>
                    </a:cubicBezTo>
                    <a:cubicBezTo>
                      <a:pt x="127199" y="43723"/>
                      <a:pt x="127407" y="42476"/>
                      <a:pt x="127546" y="41297"/>
                    </a:cubicBezTo>
                    <a:cubicBezTo>
                      <a:pt x="127615" y="40465"/>
                      <a:pt x="127684" y="39703"/>
                      <a:pt x="127546" y="38871"/>
                    </a:cubicBezTo>
                    <a:cubicBezTo>
                      <a:pt x="127338" y="37831"/>
                      <a:pt x="127268" y="36722"/>
                      <a:pt x="126991" y="35752"/>
                    </a:cubicBezTo>
                    <a:cubicBezTo>
                      <a:pt x="126922" y="35544"/>
                      <a:pt x="126853" y="35336"/>
                      <a:pt x="126853" y="35197"/>
                    </a:cubicBezTo>
                    <a:cubicBezTo>
                      <a:pt x="126853" y="34989"/>
                      <a:pt x="126783" y="34643"/>
                      <a:pt x="126991" y="34573"/>
                    </a:cubicBezTo>
                    <a:cubicBezTo>
                      <a:pt x="127062" y="34520"/>
                      <a:pt x="127129" y="34498"/>
                      <a:pt x="127192" y="34498"/>
                    </a:cubicBezTo>
                    <a:cubicBezTo>
                      <a:pt x="127375" y="34498"/>
                      <a:pt x="127530" y="34678"/>
                      <a:pt x="127684" y="34781"/>
                    </a:cubicBezTo>
                    <a:cubicBezTo>
                      <a:pt x="129209" y="36168"/>
                      <a:pt x="130318" y="37762"/>
                      <a:pt x="131220" y="39564"/>
                    </a:cubicBezTo>
                    <a:cubicBezTo>
                      <a:pt x="131843" y="40812"/>
                      <a:pt x="132467" y="41990"/>
                      <a:pt x="133299" y="43169"/>
                    </a:cubicBezTo>
                    <a:cubicBezTo>
                      <a:pt x="134131" y="44486"/>
                      <a:pt x="134616" y="45941"/>
                      <a:pt x="134755" y="47536"/>
                    </a:cubicBezTo>
                    <a:cubicBezTo>
                      <a:pt x="134755" y="47813"/>
                      <a:pt x="134685" y="48090"/>
                      <a:pt x="134547" y="48368"/>
                    </a:cubicBezTo>
                    <a:cubicBezTo>
                      <a:pt x="133992" y="50170"/>
                      <a:pt x="133091" y="51834"/>
                      <a:pt x="132259" y="53497"/>
                    </a:cubicBezTo>
                    <a:cubicBezTo>
                      <a:pt x="131358" y="55161"/>
                      <a:pt x="130457" y="56824"/>
                      <a:pt x="129487" y="58488"/>
                    </a:cubicBezTo>
                    <a:cubicBezTo>
                      <a:pt x="127962" y="61330"/>
                      <a:pt x="126506" y="64172"/>
                      <a:pt x="124773" y="66876"/>
                    </a:cubicBezTo>
                    <a:cubicBezTo>
                      <a:pt x="123248" y="69232"/>
                      <a:pt x="121654" y="71451"/>
                      <a:pt x="119851" y="73530"/>
                    </a:cubicBezTo>
                    <a:cubicBezTo>
                      <a:pt x="117009" y="76788"/>
                      <a:pt x="114029" y="79838"/>
                      <a:pt x="110979" y="82888"/>
                    </a:cubicBezTo>
                    <a:cubicBezTo>
                      <a:pt x="109662" y="84205"/>
                      <a:pt x="108414" y="85661"/>
                      <a:pt x="107097" y="86978"/>
                    </a:cubicBezTo>
                    <a:cubicBezTo>
                      <a:pt x="106681" y="87463"/>
                      <a:pt x="106196" y="87879"/>
                      <a:pt x="105780" y="88364"/>
                    </a:cubicBezTo>
                    <a:cubicBezTo>
                      <a:pt x="105295" y="88850"/>
                      <a:pt x="105225" y="89335"/>
                      <a:pt x="105502" y="89404"/>
                    </a:cubicBezTo>
                    <a:cubicBezTo>
                      <a:pt x="105591" y="89448"/>
                      <a:pt x="105673" y="89468"/>
                      <a:pt x="105750" y="89468"/>
                    </a:cubicBezTo>
                    <a:cubicBezTo>
                      <a:pt x="106033" y="89468"/>
                      <a:pt x="106240" y="89206"/>
                      <a:pt x="106404" y="88988"/>
                    </a:cubicBezTo>
                    <a:cubicBezTo>
                      <a:pt x="107097" y="88156"/>
                      <a:pt x="107998" y="87463"/>
                      <a:pt x="108691" y="86631"/>
                    </a:cubicBezTo>
                    <a:cubicBezTo>
                      <a:pt x="110424" y="84829"/>
                      <a:pt x="112157" y="83027"/>
                      <a:pt x="113959" y="81294"/>
                    </a:cubicBezTo>
                    <a:cubicBezTo>
                      <a:pt x="116871" y="78383"/>
                      <a:pt x="119643" y="75333"/>
                      <a:pt x="122277" y="72144"/>
                    </a:cubicBezTo>
                    <a:cubicBezTo>
                      <a:pt x="123941" y="70134"/>
                      <a:pt x="125327" y="67915"/>
                      <a:pt x="126575" y="65697"/>
                    </a:cubicBezTo>
                    <a:cubicBezTo>
                      <a:pt x="127546" y="64034"/>
                      <a:pt x="128516" y="62301"/>
                      <a:pt x="129417" y="60637"/>
                    </a:cubicBezTo>
                    <a:cubicBezTo>
                      <a:pt x="130873" y="57864"/>
                      <a:pt x="132259" y="55022"/>
                      <a:pt x="133715" y="52249"/>
                    </a:cubicBezTo>
                    <a:cubicBezTo>
                      <a:pt x="134200" y="51210"/>
                      <a:pt x="134616" y="50170"/>
                      <a:pt x="135101" y="49130"/>
                    </a:cubicBezTo>
                    <a:cubicBezTo>
                      <a:pt x="135179" y="48935"/>
                      <a:pt x="135324" y="48850"/>
                      <a:pt x="135472" y="48850"/>
                    </a:cubicBezTo>
                    <a:cubicBezTo>
                      <a:pt x="135587" y="48850"/>
                      <a:pt x="135704" y="48901"/>
                      <a:pt x="135795" y="48991"/>
                    </a:cubicBezTo>
                    <a:cubicBezTo>
                      <a:pt x="135933" y="49130"/>
                      <a:pt x="136072" y="49338"/>
                      <a:pt x="136210" y="49546"/>
                    </a:cubicBezTo>
                    <a:cubicBezTo>
                      <a:pt x="136418" y="49893"/>
                      <a:pt x="136557" y="50239"/>
                      <a:pt x="136696" y="50655"/>
                    </a:cubicBezTo>
                    <a:cubicBezTo>
                      <a:pt x="137666" y="53428"/>
                      <a:pt x="138637" y="56201"/>
                      <a:pt x="139538" y="59043"/>
                    </a:cubicBezTo>
                    <a:cubicBezTo>
                      <a:pt x="139954" y="60290"/>
                      <a:pt x="140231" y="61607"/>
                      <a:pt x="140370" y="62924"/>
                    </a:cubicBezTo>
                    <a:cubicBezTo>
                      <a:pt x="140508" y="65143"/>
                      <a:pt x="139746" y="67084"/>
                      <a:pt x="138498" y="68886"/>
                    </a:cubicBezTo>
                    <a:cubicBezTo>
                      <a:pt x="137389" y="70411"/>
                      <a:pt x="136141" y="71936"/>
                      <a:pt x="134755" y="73253"/>
                    </a:cubicBezTo>
                    <a:cubicBezTo>
                      <a:pt x="133507" y="74501"/>
                      <a:pt x="132190" y="75679"/>
                      <a:pt x="130665" y="76580"/>
                    </a:cubicBezTo>
                    <a:cubicBezTo>
                      <a:pt x="129487" y="77204"/>
                      <a:pt x="128447" y="78036"/>
                      <a:pt x="127407" y="78937"/>
                    </a:cubicBezTo>
                    <a:cubicBezTo>
                      <a:pt x="127338" y="79006"/>
                      <a:pt x="127338" y="79076"/>
                      <a:pt x="127199" y="79076"/>
                    </a:cubicBezTo>
                    <a:cubicBezTo>
                      <a:pt x="124981" y="80254"/>
                      <a:pt x="123317" y="82195"/>
                      <a:pt x="121376" y="83651"/>
                    </a:cubicBezTo>
                    <a:cubicBezTo>
                      <a:pt x="120267" y="84552"/>
                      <a:pt x="119227" y="85522"/>
                      <a:pt x="118188" y="86493"/>
                    </a:cubicBezTo>
                    <a:cubicBezTo>
                      <a:pt x="117217" y="87463"/>
                      <a:pt x="116177" y="88295"/>
                      <a:pt x="115138" y="89127"/>
                    </a:cubicBezTo>
                    <a:cubicBezTo>
                      <a:pt x="114098" y="89889"/>
                      <a:pt x="113197" y="90860"/>
                      <a:pt x="112365" y="91761"/>
                    </a:cubicBezTo>
                    <a:cubicBezTo>
                      <a:pt x="111810" y="92385"/>
                      <a:pt x="111464" y="93078"/>
                      <a:pt x="111187" y="93841"/>
                    </a:cubicBezTo>
                    <a:cubicBezTo>
                      <a:pt x="111048" y="94187"/>
                      <a:pt x="111048" y="94534"/>
                      <a:pt x="111048" y="94880"/>
                    </a:cubicBezTo>
                    <a:cubicBezTo>
                      <a:pt x="111048" y="95712"/>
                      <a:pt x="111672" y="96405"/>
                      <a:pt x="112504" y="96475"/>
                    </a:cubicBezTo>
                    <a:cubicBezTo>
                      <a:pt x="112725" y="96524"/>
                      <a:pt x="112946" y="96547"/>
                      <a:pt x="113167" y="96547"/>
                    </a:cubicBezTo>
                    <a:cubicBezTo>
                      <a:pt x="113569" y="96547"/>
                      <a:pt x="113972" y="96470"/>
                      <a:pt x="114375" y="96336"/>
                    </a:cubicBezTo>
                    <a:cubicBezTo>
                      <a:pt x="116940" y="95574"/>
                      <a:pt x="119297" y="94395"/>
                      <a:pt x="121376" y="92731"/>
                    </a:cubicBezTo>
                    <a:cubicBezTo>
                      <a:pt x="123248" y="91276"/>
                      <a:pt x="125189" y="89959"/>
                      <a:pt x="127338" y="88780"/>
                    </a:cubicBezTo>
                    <a:cubicBezTo>
                      <a:pt x="129833" y="87463"/>
                      <a:pt x="132051" y="85730"/>
                      <a:pt x="134131" y="83859"/>
                    </a:cubicBezTo>
                    <a:cubicBezTo>
                      <a:pt x="134685" y="83373"/>
                      <a:pt x="135240" y="82888"/>
                      <a:pt x="135795" y="82403"/>
                    </a:cubicBezTo>
                    <a:cubicBezTo>
                      <a:pt x="137112" y="81155"/>
                      <a:pt x="138290" y="79700"/>
                      <a:pt x="139330" y="78175"/>
                    </a:cubicBezTo>
                    <a:cubicBezTo>
                      <a:pt x="139954" y="77204"/>
                      <a:pt x="140647" y="76234"/>
                      <a:pt x="141340" y="75402"/>
                    </a:cubicBezTo>
                    <a:cubicBezTo>
                      <a:pt x="142380" y="74154"/>
                      <a:pt x="143281" y="72768"/>
                      <a:pt x="143835" y="71243"/>
                    </a:cubicBezTo>
                    <a:cubicBezTo>
                      <a:pt x="143905" y="71104"/>
                      <a:pt x="144043" y="70965"/>
                      <a:pt x="144182" y="70827"/>
                    </a:cubicBezTo>
                    <a:cubicBezTo>
                      <a:pt x="144182" y="70792"/>
                      <a:pt x="144217" y="70775"/>
                      <a:pt x="144260" y="70775"/>
                    </a:cubicBezTo>
                    <a:cubicBezTo>
                      <a:pt x="144303" y="70775"/>
                      <a:pt x="144355" y="70792"/>
                      <a:pt x="144390" y="70827"/>
                    </a:cubicBezTo>
                    <a:cubicBezTo>
                      <a:pt x="144529" y="70896"/>
                      <a:pt x="144598" y="70965"/>
                      <a:pt x="144667" y="71104"/>
                    </a:cubicBezTo>
                    <a:cubicBezTo>
                      <a:pt x="145638" y="73045"/>
                      <a:pt x="146262" y="74986"/>
                      <a:pt x="146470" y="77135"/>
                    </a:cubicBezTo>
                    <a:cubicBezTo>
                      <a:pt x="146539" y="78175"/>
                      <a:pt x="146678" y="79145"/>
                      <a:pt x="146885" y="80185"/>
                    </a:cubicBezTo>
                    <a:cubicBezTo>
                      <a:pt x="147163" y="81779"/>
                      <a:pt x="146955" y="83373"/>
                      <a:pt x="146539" y="84968"/>
                    </a:cubicBezTo>
                    <a:cubicBezTo>
                      <a:pt x="146470" y="85176"/>
                      <a:pt x="146470" y="85522"/>
                      <a:pt x="146192" y="85661"/>
                    </a:cubicBezTo>
                    <a:cubicBezTo>
                      <a:pt x="144806" y="86285"/>
                      <a:pt x="143835" y="87394"/>
                      <a:pt x="142726" y="88364"/>
                    </a:cubicBezTo>
                    <a:cubicBezTo>
                      <a:pt x="140092" y="90583"/>
                      <a:pt x="137458" y="92662"/>
                      <a:pt x="134547" y="94534"/>
                    </a:cubicBezTo>
                    <a:cubicBezTo>
                      <a:pt x="131497" y="96475"/>
                      <a:pt x="128447" y="98485"/>
                      <a:pt x="125258" y="100218"/>
                    </a:cubicBezTo>
                    <a:cubicBezTo>
                      <a:pt x="122347" y="101743"/>
                      <a:pt x="119435" y="103199"/>
                      <a:pt x="116455" y="104446"/>
                    </a:cubicBezTo>
                    <a:cubicBezTo>
                      <a:pt x="115346" y="104932"/>
                      <a:pt x="114306" y="105417"/>
                      <a:pt x="113266" y="105902"/>
                    </a:cubicBezTo>
                    <a:cubicBezTo>
                      <a:pt x="113474" y="106041"/>
                      <a:pt x="113682" y="106110"/>
                      <a:pt x="113821" y="106179"/>
                    </a:cubicBezTo>
                    <a:cubicBezTo>
                      <a:pt x="115276" y="105833"/>
                      <a:pt x="116663" y="105209"/>
                      <a:pt x="118049" y="104585"/>
                    </a:cubicBezTo>
                    <a:cubicBezTo>
                      <a:pt x="122971" y="102436"/>
                      <a:pt x="127684" y="99941"/>
                      <a:pt x="132190" y="97099"/>
                    </a:cubicBezTo>
                    <a:cubicBezTo>
                      <a:pt x="134408" y="95712"/>
                      <a:pt x="136626" y="94395"/>
                      <a:pt x="138637" y="92801"/>
                    </a:cubicBezTo>
                    <a:cubicBezTo>
                      <a:pt x="140647" y="91345"/>
                      <a:pt x="142657" y="89820"/>
                      <a:pt x="144459" y="88156"/>
                    </a:cubicBezTo>
                    <a:cubicBezTo>
                      <a:pt x="144571" y="88044"/>
                      <a:pt x="144684" y="87841"/>
                      <a:pt x="144869" y="87841"/>
                    </a:cubicBezTo>
                    <a:cubicBezTo>
                      <a:pt x="144913" y="87841"/>
                      <a:pt x="144961" y="87853"/>
                      <a:pt x="145014" y="87879"/>
                    </a:cubicBezTo>
                    <a:cubicBezTo>
                      <a:pt x="145153" y="88226"/>
                      <a:pt x="144806" y="88434"/>
                      <a:pt x="144667" y="88711"/>
                    </a:cubicBezTo>
                    <a:cubicBezTo>
                      <a:pt x="144321" y="89473"/>
                      <a:pt x="144182" y="90167"/>
                      <a:pt x="144529" y="90999"/>
                    </a:cubicBezTo>
                    <a:cubicBezTo>
                      <a:pt x="145014" y="92038"/>
                      <a:pt x="145153" y="93147"/>
                      <a:pt x="145014" y="94326"/>
                    </a:cubicBezTo>
                    <a:cubicBezTo>
                      <a:pt x="144945" y="94811"/>
                      <a:pt x="144806" y="95227"/>
                      <a:pt x="144737" y="95712"/>
                    </a:cubicBezTo>
                    <a:cubicBezTo>
                      <a:pt x="144390" y="97861"/>
                      <a:pt x="144043" y="100079"/>
                      <a:pt x="143628" y="102228"/>
                    </a:cubicBezTo>
                    <a:cubicBezTo>
                      <a:pt x="143350" y="103822"/>
                      <a:pt x="142865" y="105278"/>
                      <a:pt x="142033" y="106595"/>
                    </a:cubicBezTo>
                    <a:cubicBezTo>
                      <a:pt x="141687" y="107150"/>
                      <a:pt x="141271" y="107566"/>
                      <a:pt x="140578" y="107566"/>
                    </a:cubicBezTo>
                    <a:cubicBezTo>
                      <a:pt x="140448" y="107562"/>
                      <a:pt x="140318" y="107561"/>
                      <a:pt x="140188" y="107561"/>
                    </a:cubicBezTo>
                    <a:cubicBezTo>
                      <a:pt x="137545" y="107561"/>
                      <a:pt x="134902" y="108212"/>
                      <a:pt x="132259" y="108675"/>
                    </a:cubicBezTo>
                    <a:cubicBezTo>
                      <a:pt x="130180" y="109021"/>
                      <a:pt x="128031" y="109368"/>
                      <a:pt x="125882" y="109784"/>
                    </a:cubicBezTo>
                    <a:cubicBezTo>
                      <a:pt x="124010" y="110200"/>
                      <a:pt x="122139" y="110685"/>
                      <a:pt x="120267" y="111240"/>
                    </a:cubicBezTo>
                    <a:cubicBezTo>
                      <a:pt x="118604" y="111725"/>
                      <a:pt x="117148" y="112695"/>
                      <a:pt x="115831" y="113943"/>
                    </a:cubicBezTo>
                    <a:cubicBezTo>
                      <a:pt x="115346" y="114428"/>
                      <a:pt x="114999" y="115052"/>
                      <a:pt x="114722" y="115676"/>
                    </a:cubicBezTo>
                    <a:cubicBezTo>
                      <a:pt x="114167" y="116646"/>
                      <a:pt x="114375" y="117548"/>
                      <a:pt x="115068" y="118379"/>
                    </a:cubicBezTo>
                    <a:cubicBezTo>
                      <a:pt x="115970" y="119488"/>
                      <a:pt x="117079" y="120320"/>
                      <a:pt x="118534" y="120667"/>
                    </a:cubicBezTo>
                    <a:cubicBezTo>
                      <a:pt x="119851" y="121013"/>
                      <a:pt x="121151" y="121169"/>
                      <a:pt x="122451" y="121169"/>
                    </a:cubicBezTo>
                    <a:cubicBezTo>
                      <a:pt x="123751" y="121169"/>
                      <a:pt x="125050" y="121013"/>
                      <a:pt x="126367" y="120736"/>
                    </a:cubicBezTo>
                    <a:cubicBezTo>
                      <a:pt x="128793" y="120182"/>
                      <a:pt x="131150" y="119419"/>
                      <a:pt x="133438" y="118379"/>
                    </a:cubicBezTo>
                    <a:cubicBezTo>
                      <a:pt x="135864" y="117270"/>
                      <a:pt x="138221" y="116092"/>
                      <a:pt x="140578" y="114775"/>
                    </a:cubicBezTo>
                    <a:cubicBezTo>
                      <a:pt x="141895" y="114082"/>
                      <a:pt x="143142" y="113180"/>
                      <a:pt x="144390" y="112279"/>
                    </a:cubicBezTo>
                    <a:cubicBezTo>
                      <a:pt x="144806" y="112002"/>
                      <a:pt x="145222" y="111794"/>
                      <a:pt x="145707" y="111517"/>
                    </a:cubicBezTo>
                    <a:cubicBezTo>
                      <a:pt x="145791" y="111475"/>
                      <a:pt x="145876" y="111407"/>
                      <a:pt x="145991" y="111407"/>
                    </a:cubicBezTo>
                    <a:cubicBezTo>
                      <a:pt x="146065" y="111407"/>
                      <a:pt x="146153" y="111435"/>
                      <a:pt x="146262" y="111517"/>
                    </a:cubicBezTo>
                    <a:cubicBezTo>
                      <a:pt x="146192" y="112141"/>
                      <a:pt x="145915" y="112765"/>
                      <a:pt x="145638" y="113388"/>
                    </a:cubicBezTo>
                    <a:cubicBezTo>
                      <a:pt x="144875" y="115191"/>
                      <a:pt x="144043" y="116924"/>
                      <a:pt x="142726" y="118379"/>
                    </a:cubicBezTo>
                    <a:cubicBezTo>
                      <a:pt x="142380" y="118657"/>
                      <a:pt x="142103" y="119073"/>
                      <a:pt x="141964" y="119488"/>
                    </a:cubicBezTo>
                    <a:cubicBezTo>
                      <a:pt x="141687" y="120251"/>
                      <a:pt x="141132" y="120598"/>
                      <a:pt x="140508" y="120805"/>
                    </a:cubicBezTo>
                    <a:cubicBezTo>
                      <a:pt x="139746" y="121083"/>
                      <a:pt x="139053" y="121291"/>
                      <a:pt x="138359" y="121499"/>
                    </a:cubicBezTo>
                    <a:cubicBezTo>
                      <a:pt x="136072" y="122261"/>
                      <a:pt x="133784" y="122746"/>
                      <a:pt x="131358" y="123093"/>
                    </a:cubicBezTo>
                    <a:cubicBezTo>
                      <a:pt x="129625" y="123301"/>
                      <a:pt x="127823" y="123648"/>
                      <a:pt x="126090" y="123786"/>
                    </a:cubicBezTo>
                    <a:cubicBezTo>
                      <a:pt x="124357" y="123925"/>
                      <a:pt x="122693" y="124133"/>
                      <a:pt x="120960" y="124133"/>
                    </a:cubicBezTo>
                    <a:cubicBezTo>
                      <a:pt x="116385" y="124133"/>
                      <a:pt x="111880" y="123578"/>
                      <a:pt x="107443" y="122608"/>
                    </a:cubicBezTo>
                    <a:cubicBezTo>
                      <a:pt x="105295" y="122192"/>
                      <a:pt x="103215" y="121707"/>
                      <a:pt x="101066" y="121221"/>
                    </a:cubicBezTo>
                    <a:lnTo>
                      <a:pt x="100650" y="121221"/>
                    </a:lnTo>
                    <a:cubicBezTo>
                      <a:pt x="100581" y="121221"/>
                      <a:pt x="100512" y="121291"/>
                      <a:pt x="100512" y="121360"/>
                    </a:cubicBezTo>
                    <a:cubicBezTo>
                      <a:pt x="100442" y="121429"/>
                      <a:pt x="100512" y="121568"/>
                      <a:pt x="100581" y="121637"/>
                    </a:cubicBezTo>
                    <a:cubicBezTo>
                      <a:pt x="100581" y="121707"/>
                      <a:pt x="100720" y="121776"/>
                      <a:pt x="100789" y="121776"/>
                    </a:cubicBezTo>
                    <a:cubicBezTo>
                      <a:pt x="101759" y="122330"/>
                      <a:pt x="102799" y="122816"/>
                      <a:pt x="103977" y="123024"/>
                    </a:cubicBezTo>
                    <a:cubicBezTo>
                      <a:pt x="106057" y="123440"/>
                      <a:pt x="108206" y="123925"/>
                      <a:pt x="110355" y="124271"/>
                    </a:cubicBezTo>
                    <a:cubicBezTo>
                      <a:pt x="112781" y="124687"/>
                      <a:pt x="115207" y="125034"/>
                      <a:pt x="117702" y="125103"/>
                    </a:cubicBezTo>
                    <a:cubicBezTo>
                      <a:pt x="119089" y="125173"/>
                      <a:pt x="120475" y="125242"/>
                      <a:pt x="121862" y="125242"/>
                    </a:cubicBezTo>
                    <a:cubicBezTo>
                      <a:pt x="124010" y="125173"/>
                      <a:pt x="126159" y="125034"/>
                      <a:pt x="128308" y="124618"/>
                    </a:cubicBezTo>
                    <a:cubicBezTo>
                      <a:pt x="129764" y="124410"/>
                      <a:pt x="131220" y="124271"/>
                      <a:pt x="132675" y="123994"/>
                    </a:cubicBezTo>
                    <a:cubicBezTo>
                      <a:pt x="135309" y="123509"/>
                      <a:pt x="137874" y="122746"/>
                      <a:pt x="140300" y="121637"/>
                    </a:cubicBezTo>
                    <a:cubicBezTo>
                      <a:pt x="140508" y="121568"/>
                      <a:pt x="140716" y="121499"/>
                      <a:pt x="140924" y="121360"/>
                    </a:cubicBezTo>
                    <a:cubicBezTo>
                      <a:pt x="140972" y="121348"/>
                      <a:pt x="141017" y="121342"/>
                      <a:pt x="141060" y="121342"/>
                    </a:cubicBezTo>
                    <a:cubicBezTo>
                      <a:pt x="141267" y="121342"/>
                      <a:pt x="141409" y="121477"/>
                      <a:pt x="141409" y="121707"/>
                    </a:cubicBezTo>
                    <a:cubicBezTo>
                      <a:pt x="141409" y="121915"/>
                      <a:pt x="141409" y="122053"/>
                      <a:pt x="141409" y="122261"/>
                    </a:cubicBezTo>
                    <a:cubicBezTo>
                      <a:pt x="141409" y="124826"/>
                      <a:pt x="140578" y="127183"/>
                      <a:pt x="138983" y="129193"/>
                    </a:cubicBezTo>
                    <a:cubicBezTo>
                      <a:pt x="137805" y="130579"/>
                      <a:pt x="136696" y="131966"/>
                      <a:pt x="135795" y="133491"/>
                    </a:cubicBezTo>
                    <a:cubicBezTo>
                      <a:pt x="135725" y="133699"/>
                      <a:pt x="135587" y="133837"/>
                      <a:pt x="135517" y="133976"/>
                    </a:cubicBezTo>
                    <a:cubicBezTo>
                      <a:pt x="135379" y="134161"/>
                      <a:pt x="135209" y="134253"/>
                      <a:pt x="135029" y="134253"/>
                    </a:cubicBezTo>
                    <a:cubicBezTo>
                      <a:pt x="134940" y="134253"/>
                      <a:pt x="134847" y="134230"/>
                      <a:pt x="134755" y="134184"/>
                    </a:cubicBezTo>
                    <a:cubicBezTo>
                      <a:pt x="134339" y="133976"/>
                      <a:pt x="133923" y="133768"/>
                      <a:pt x="133507" y="133560"/>
                    </a:cubicBezTo>
                    <a:cubicBezTo>
                      <a:pt x="131081" y="132243"/>
                      <a:pt x="128793" y="130718"/>
                      <a:pt x="126298" y="129540"/>
                    </a:cubicBezTo>
                    <a:cubicBezTo>
                      <a:pt x="125466" y="129193"/>
                      <a:pt x="124704" y="128777"/>
                      <a:pt x="123872" y="128500"/>
                    </a:cubicBezTo>
                    <a:cubicBezTo>
                      <a:pt x="123168" y="128283"/>
                      <a:pt x="122422" y="128109"/>
                      <a:pt x="121667" y="128109"/>
                    </a:cubicBezTo>
                    <a:cubicBezTo>
                      <a:pt x="121455" y="128109"/>
                      <a:pt x="121243" y="128123"/>
                      <a:pt x="121030" y="128153"/>
                    </a:cubicBezTo>
                    <a:cubicBezTo>
                      <a:pt x="119782" y="128361"/>
                      <a:pt x="118534" y="128361"/>
                      <a:pt x="117287" y="128638"/>
                    </a:cubicBezTo>
                    <a:cubicBezTo>
                      <a:pt x="115900" y="128846"/>
                      <a:pt x="114445" y="129193"/>
                      <a:pt x="112989" y="129540"/>
                    </a:cubicBezTo>
                    <a:cubicBezTo>
                      <a:pt x="112850" y="129540"/>
                      <a:pt x="112712" y="129609"/>
                      <a:pt x="112642" y="129678"/>
                    </a:cubicBezTo>
                    <a:cubicBezTo>
                      <a:pt x="112157" y="129956"/>
                      <a:pt x="112088" y="130371"/>
                      <a:pt x="112434" y="130718"/>
                    </a:cubicBezTo>
                    <a:cubicBezTo>
                      <a:pt x="112989" y="131134"/>
                      <a:pt x="113543" y="131550"/>
                      <a:pt x="114029" y="132035"/>
                    </a:cubicBezTo>
                    <a:cubicBezTo>
                      <a:pt x="114652" y="132520"/>
                      <a:pt x="115207" y="133075"/>
                      <a:pt x="115831" y="133491"/>
                    </a:cubicBezTo>
                    <a:cubicBezTo>
                      <a:pt x="118188" y="135154"/>
                      <a:pt x="120683" y="136333"/>
                      <a:pt x="123595" y="136610"/>
                    </a:cubicBezTo>
                    <a:cubicBezTo>
                      <a:pt x="124842" y="136749"/>
                      <a:pt x="126021" y="136887"/>
                      <a:pt x="127268" y="136887"/>
                    </a:cubicBezTo>
                    <a:cubicBezTo>
                      <a:pt x="128239" y="136887"/>
                      <a:pt x="129140" y="136749"/>
                      <a:pt x="129972" y="136333"/>
                    </a:cubicBezTo>
                    <a:cubicBezTo>
                      <a:pt x="130388" y="136194"/>
                      <a:pt x="130734" y="136056"/>
                      <a:pt x="131150" y="135917"/>
                    </a:cubicBezTo>
                    <a:cubicBezTo>
                      <a:pt x="131344" y="135844"/>
                      <a:pt x="131537" y="135814"/>
                      <a:pt x="131727" y="135814"/>
                    </a:cubicBezTo>
                    <a:cubicBezTo>
                      <a:pt x="132083" y="135814"/>
                      <a:pt x="132428" y="135920"/>
                      <a:pt x="132745" y="136056"/>
                    </a:cubicBezTo>
                    <a:cubicBezTo>
                      <a:pt x="132953" y="136125"/>
                      <a:pt x="132953" y="136402"/>
                      <a:pt x="132814" y="136541"/>
                    </a:cubicBezTo>
                    <a:cubicBezTo>
                      <a:pt x="132745" y="136610"/>
                      <a:pt x="132675" y="136679"/>
                      <a:pt x="132537" y="136818"/>
                    </a:cubicBezTo>
                    <a:cubicBezTo>
                      <a:pt x="131635" y="137511"/>
                      <a:pt x="131150" y="138482"/>
                      <a:pt x="130734" y="139522"/>
                    </a:cubicBezTo>
                    <a:cubicBezTo>
                      <a:pt x="130318" y="140561"/>
                      <a:pt x="129903" y="141532"/>
                      <a:pt x="129417" y="142572"/>
                    </a:cubicBezTo>
                    <a:cubicBezTo>
                      <a:pt x="128863" y="143958"/>
                      <a:pt x="127892" y="145067"/>
                      <a:pt x="126645" y="145899"/>
                    </a:cubicBezTo>
                    <a:cubicBezTo>
                      <a:pt x="125431" y="146736"/>
                      <a:pt x="125203" y="147017"/>
                      <a:pt x="124694" y="147017"/>
                    </a:cubicBezTo>
                    <a:cubicBezTo>
                      <a:pt x="124360" y="147017"/>
                      <a:pt x="123905" y="146896"/>
                      <a:pt x="122971" y="146731"/>
                    </a:cubicBezTo>
                    <a:cubicBezTo>
                      <a:pt x="117841" y="145829"/>
                      <a:pt x="112920" y="144166"/>
                      <a:pt x="108345" y="141532"/>
                    </a:cubicBezTo>
                    <a:cubicBezTo>
                      <a:pt x="107027" y="140769"/>
                      <a:pt x="105641" y="139937"/>
                      <a:pt x="104324" y="139175"/>
                    </a:cubicBezTo>
                    <a:cubicBezTo>
                      <a:pt x="102037" y="137789"/>
                      <a:pt x="99888" y="136125"/>
                      <a:pt x="97877" y="134392"/>
                    </a:cubicBezTo>
                    <a:cubicBezTo>
                      <a:pt x="96214" y="132867"/>
                      <a:pt x="94550" y="131342"/>
                      <a:pt x="92887" y="129886"/>
                    </a:cubicBezTo>
                    <a:cubicBezTo>
                      <a:pt x="92609" y="129678"/>
                      <a:pt x="92401" y="129401"/>
                      <a:pt x="92055" y="129332"/>
                    </a:cubicBezTo>
                    <a:cubicBezTo>
                      <a:pt x="91985" y="129332"/>
                      <a:pt x="91916" y="129401"/>
                      <a:pt x="91847" y="129401"/>
                    </a:cubicBezTo>
                    <a:cubicBezTo>
                      <a:pt x="91777" y="129401"/>
                      <a:pt x="91777" y="129540"/>
                      <a:pt x="91847" y="129540"/>
                    </a:cubicBezTo>
                    <a:cubicBezTo>
                      <a:pt x="91916" y="129678"/>
                      <a:pt x="92055" y="129886"/>
                      <a:pt x="92124" y="129956"/>
                    </a:cubicBezTo>
                    <a:cubicBezTo>
                      <a:pt x="94204" y="132035"/>
                      <a:pt x="96145" y="134045"/>
                      <a:pt x="98224" y="136056"/>
                    </a:cubicBezTo>
                    <a:cubicBezTo>
                      <a:pt x="100512" y="138135"/>
                      <a:pt x="103076" y="139868"/>
                      <a:pt x="105780" y="141393"/>
                    </a:cubicBezTo>
                    <a:cubicBezTo>
                      <a:pt x="107166" y="142225"/>
                      <a:pt x="108622" y="142987"/>
                      <a:pt x="110147" y="143750"/>
                    </a:cubicBezTo>
                    <a:cubicBezTo>
                      <a:pt x="113197" y="145275"/>
                      <a:pt x="116455" y="146453"/>
                      <a:pt x="119851" y="147147"/>
                    </a:cubicBezTo>
                    <a:cubicBezTo>
                      <a:pt x="120960" y="147424"/>
                      <a:pt x="122000" y="147632"/>
                      <a:pt x="123040" y="147909"/>
                    </a:cubicBezTo>
                    <a:cubicBezTo>
                      <a:pt x="123179" y="148256"/>
                      <a:pt x="122901" y="148325"/>
                      <a:pt x="122763" y="148464"/>
                    </a:cubicBezTo>
                    <a:cubicBezTo>
                      <a:pt x="120822" y="149711"/>
                      <a:pt x="118742" y="150405"/>
                      <a:pt x="116455" y="150682"/>
                    </a:cubicBezTo>
                    <a:cubicBezTo>
                      <a:pt x="114999" y="150820"/>
                      <a:pt x="113543" y="151028"/>
                      <a:pt x="112088" y="151236"/>
                    </a:cubicBezTo>
                    <a:cubicBezTo>
                      <a:pt x="110771" y="151375"/>
                      <a:pt x="109731" y="151999"/>
                      <a:pt x="108622" y="152623"/>
                    </a:cubicBezTo>
                    <a:cubicBezTo>
                      <a:pt x="108483" y="152761"/>
                      <a:pt x="108275" y="152969"/>
                      <a:pt x="108067" y="153039"/>
                    </a:cubicBezTo>
                    <a:cubicBezTo>
                      <a:pt x="107460" y="153459"/>
                      <a:pt x="106822" y="153722"/>
                      <a:pt x="106132" y="153722"/>
                    </a:cubicBezTo>
                    <a:cubicBezTo>
                      <a:pt x="105796" y="153722"/>
                      <a:pt x="105449" y="153660"/>
                      <a:pt x="105087" y="153524"/>
                    </a:cubicBezTo>
                    <a:cubicBezTo>
                      <a:pt x="104393" y="153316"/>
                      <a:pt x="103631" y="153177"/>
                      <a:pt x="102938" y="152969"/>
                    </a:cubicBezTo>
                    <a:cubicBezTo>
                      <a:pt x="100442" y="152345"/>
                      <a:pt x="98432" y="150959"/>
                      <a:pt x="96976" y="148810"/>
                    </a:cubicBezTo>
                    <a:cubicBezTo>
                      <a:pt x="96214" y="147701"/>
                      <a:pt x="95382" y="146661"/>
                      <a:pt x="94620" y="145552"/>
                    </a:cubicBezTo>
                    <a:cubicBezTo>
                      <a:pt x="93857" y="144651"/>
                      <a:pt x="93372" y="143542"/>
                      <a:pt x="92748" y="142502"/>
                    </a:cubicBezTo>
                    <a:cubicBezTo>
                      <a:pt x="92540" y="142086"/>
                      <a:pt x="92332" y="141670"/>
                      <a:pt x="92055" y="141324"/>
                    </a:cubicBezTo>
                    <a:cubicBezTo>
                      <a:pt x="91500" y="140492"/>
                      <a:pt x="91292" y="139660"/>
                      <a:pt x="91362" y="138690"/>
                    </a:cubicBezTo>
                    <a:cubicBezTo>
                      <a:pt x="91362" y="138274"/>
                      <a:pt x="91431" y="137858"/>
                      <a:pt x="91431" y="137442"/>
                    </a:cubicBezTo>
                    <a:cubicBezTo>
                      <a:pt x="91362" y="135501"/>
                      <a:pt x="90530" y="134115"/>
                      <a:pt x="88727" y="133352"/>
                    </a:cubicBezTo>
                    <a:cubicBezTo>
                      <a:pt x="88242" y="133144"/>
                      <a:pt x="87896" y="132936"/>
                      <a:pt x="87688" y="132451"/>
                    </a:cubicBezTo>
                    <a:cubicBezTo>
                      <a:pt x="87341" y="131619"/>
                      <a:pt x="86925" y="130787"/>
                      <a:pt x="86509" y="129956"/>
                    </a:cubicBezTo>
                    <a:cubicBezTo>
                      <a:pt x="86163" y="129332"/>
                      <a:pt x="85955" y="128708"/>
                      <a:pt x="85677" y="128084"/>
                    </a:cubicBezTo>
                    <a:cubicBezTo>
                      <a:pt x="83875" y="124410"/>
                      <a:pt x="82212" y="120667"/>
                      <a:pt x="80825" y="116785"/>
                    </a:cubicBezTo>
                    <a:cubicBezTo>
                      <a:pt x="79924" y="114290"/>
                      <a:pt x="78884" y="111794"/>
                      <a:pt x="77914" y="109299"/>
                    </a:cubicBezTo>
                    <a:cubicBezTo>
                      <a:pt x="77290" y="107774"/>
                      <a:pt x="76735" y="106249"/>
                      <a:pt x="76181" y="104654"/>
                    </a:cubicBezTo>
                    <a:cubicBezTo>
                      <a:pt x="75002" y="101327"/>
                      <a:pt x="73824" y="98000"/>
                      <a:pt x="72646" y="94603"/>
                    </a:cubicBezTo>
                    <a:cubicBezTo>
                      <a:pt x="70774" y="89058"/>
                      <a:pt x="68833" y="83443"/>
                      <a:pt x="67031" y="77828"/>
                    </a:cubicBezTo>
                    <a:cubicBezTo>
                      <a:pt x="66199" y="75471"/>
                      <a:pt x="65575" y="73045"/>
                      <a:pt x="64882" y="70550"/>
                    </a:cubicBezTo>
                    <a:cubicBezTo>
                      <a:pt x="64466" y="69232"/>
                      <a:pt x="64189" y="67777"/>
                      <a:pt x="63842" y="66390"/>
                    </a:cubicBezTo>
                    <a:cubicBezTo>
                      <a:pt x="62941" y="63202"/>
                      <a:pt x="61971" y="60082"/>
                      <a:pt x="60862" y="56894"/>
                    </a:cubicBezTo>
                    <a:cubicBezTo>
                      <a:pt x="59960" y="54190"/>
                      <a:pt x="59059" y="51418"/>
                      <a:pt x="58089" y="48645"/>
                    </a:cubicBezTo>
                    <a:cubicBezTo>
                      <a:pt x="57188" y="46080"/>
                      <a:pt x="56217" y="43446"/>
                      <a:pt x="55247" y="40881"/>
                    </a:cubicBezTo>
                    <a:cubicBezTo>
                      <a:pt x="53930" y="37415"/>
                      <a:pt x="52751" y="33949"/>
                      <a:pt x="51573" y="30483"/>
                    </a:cubicBezTo>
                    <a:cubicBezTo>
                      <a:pt x="50256" y="26463"/>
                      <a:pt x="48939" y="22373"/>
                      <a:pt x="47552" y="18422"/>
                    </a:cubicBezTo>
                    <a:cubicBezTo>
                      <a:pt x="46513" y="15511"/>
                      <a:pt x="45334" y="12669"/>
                      <a:pt x="44225" y="9757"/>
                    </a:cubicBezTo>
                    <a:lnTo>
                      <a:pt x="42146" y="4489"/>
                    </a:lnTo>
                    <a:cubicBezTo>
                      <a:pt x="41868" y="3796"/>
                      <a:pt x="41938" y="3588"/>
                      <a:pt x="42492" y="3172"/>
                    </a:cubicBezTo>
                    <a:cubicBezTo>
                      <a:pt x="44017" y="2201"/>
                      <a:pt x="45542" y="1300"/>
                      <a:pt x="47483" y="1300"/>
                    </a:cubicBezTo>
                    <a:cubicBezTo>
                      <a:pt x="47572" y="1310"/>
                      <a:pt x="47661" y="1314"/>
                      <a:pt x="47750" y="1314"/>
                    </a:cubicBezTo>
                    <a:cubicBezTo>
                      <a:pt x="48285" y="1314"/>
                      <a:pt x="48820" y="1162"/>
                      <a:pt x="49355" y="1162"/>
                    </a:cubicBezTo>
                    <a:cubicBezTo>
                      <a:pt x="49655" y="1140"/>
                      <a:pt x="49956" y="1130"/>
                      <a:pt x="50256" y="1130"/>
                    </a:cubicBezTo>
                    <a:close/>
                    <a:moveTo>
                      <a:pt x="50715" y="1"/>
                    </a:moveTo>
                    <a:cubicBezTo>
                      <a:pt x="50065" y="1"/>
                      <a:pt x="49424" y="18"/>
                      <a:pt x="48800" y="53"/>
                    </a:cubicBezTo>
                    <a:cubicBezTo>
                      <a:pt x="46305" y="53"/>
                      <a:pt x="44086" y="954"/>
                      <a:pt x="42215" y="2479"/>
                    </a:cubicBezTo>
                    <a:cubicBezTo>
                      <a:pt x="41730" y="2903"/>
                      <a:pt x="41244" y="3116"/>
                      <a:pt x="40666" y="3116"/>
                    </a:cubicBezTo>
                    <a:cubicBezTo>
                      <a:pt x="40584" y="3116"/>
                      <a:pt x="40499" y="3111"/>
                      <a:pt x="40413" y="3103"/>
                    </a:cubicBezTo>
                    <a:cubicBezTo>
                      <a:pt x="40323" y="3094"/>
                      <a:pt x="40234" y="3089"/>
                      <a:pt x="40144" y="3089"/>
                    </a:cubicBezTo>
                    <a:cubicBezTo>
                      <a:pt x="39543" y="3089"/>
                      <a:pt x="38955" y="3286"/>
                      <a:pt x="38472" y="3588"/>
                    </a:cubicBezTo>
                    <a:cubicBezTo>
                      <a:pt x="37432" y="4281"/>
                      <a:pt x="36323" y="4905"/>
                      <a:pt x="35352" y="5667"/>
                    </a:cubicBezTo>
                    <a:cubicBezTo>
                      <a:pt x="34105" y="6499"/>
                      <a:pt x="33481" y="7678"/>
                      <a:pt x="33134" y="9064"/>
                    </a:cubicBezTo>
                    <a:cubicBezTo>
                      <a:pt x="32926" y="9896"/>
                      <a:pt x="32926" y="10728"/>
                      <a:pt x="33342" y="11629"/>
                    </a:cubicBezTo>
                    <a:cubicBezTo>
                      <a:pt x="33897" y="12876"/>
                      <a:pt x="34451" y="14263"/>
                      <a:pt x="35075" y="15511"/>
                    </a:cubicBezTo>
                    <a:cubicBezTo>
                      <a:pt x="36739" y="18977"/>
                      <a:pt x="38402" y="22373"/>
                      <a:pt x="40205" y="25770"/>
                    </a:cubicBezTo>
                    <a:cubicBezTo>
                      <a:pt x="41383" y="27988"/>
                      <a:pt x="41868" y="30345"/>
                      <a:pt x="42215" y="32771"/>
                    </a:cubicBezTo>
                    <a:cubicBezTo>
                      <a:pt x="42284" y="33533"/>
                      <a:pt x="42215" y="34227"/>
                      <a:pt x="42007" y="34989"/>
                    </a:cubicBezTo>
                    <a:cubicBezTo>
                      <a:pt x="41631" y="36069"/>
                      <a:pt x="41192" y="36576"/>
                      <a:pt x="40453" y="36576"/>
                    </a:cubicBezTo>
                    <a:cubicBezTo>
                      <a:pt x="40101" y="36576"/>
                      <a:pt x="39680" y="36461"/>
                      <a:pt x="39165" y="36237"/>
                    </a:cubicBezTo>
                    <a:cubicBezTo>
                      <a:pt x="37986" y="35752"/>
                      <a:pt x="36808" y="35058"/>
                      <a:pt x="35768" y="34227"/>
                    </a:cubicBezTo>
                    <a:cubicBezTo>
                      <a:pt x="33966" y="32702"/>
                      <a:pt x="32649" y="30830"/>
                      <a:pt x="31817" y="28612"/>
                    </a:cubicBezTo>
                    <a:cubicBezTo>
                      <a:pt x="31609" y="27988"/>
                      <a:pt x="31332" y="27364"/>
                      <a:pt x="31124" y="26671"/>
                    </a:cubicBezTo>
                    <a:cubicBezTo>
                      <a:pt x="30223" y="24245"/>
                      <a:pt x="29460" y="21680"/>
                      <a:pt x="29252" y="19046"/>
                    </a:cubicBezTo>
                    <a:cubicBezTo>
                      <a:pt x="29114" y="17590"/>
                      <a:pt x="28906" y="16065"/>
                      <a:pt x="28698" y="14540"/>
                    </a:cubicBezTo>
                    <a:cubicBezTo>
                      <a:pt x="28559" y="13223"/>
                      <a:pt x="28351" y="11906"/>
                      <a:pt x="28143" y="10589"/>
                    </a:cubicBezTo>
                    <a:cubicBezTo>
                      <a:pt x="28074" y="10381"/>
                      <a:pt x="28005" y="10104"/>
                      <a:pt x="27727" y="10104"/>
                    </a:cubicBezTo>
                    <a:cubicBezTo>
                      <a:pt x="27678" y="10091"/>
                      <a:pt x="27631" y="10086"/>
                      <a:pt x="27587" y="10086"/>
                    </a:cubicBezTo>
                    <a:cubicBezTo>
                      <a:pt x="27381" y="10086"/>
                      <a:pt x="27230" y="10210"/>
                      <a:pt x="27173" y="10381"/>
                    </a:cubicBezTo>
                    <a:cubicBezTo>
                      <a:pt x="26965" y="10797"/>
                      <a:pt x="26826" y="11144"/>
                      <a:pt x="26688" y="11559"/>
                    </a:cubicBezTo>
                    <a:cubicBezTo>
                      <a:pt x="26341" y="12322"/>
                      <a:pt x="25856" y="13084"/>
                      <a:pt x="25232" y="13708"/>
                    </a:cubicBezTo>
                    <a:cubicBezTo>
                      <a:pt x="24955" y="13916"/>
                      <a:pt x="24677" y="14194"/>
                      <a:pt x="24400" y="14471"/>
                    </a:cubicBezTo>
                    <a:cubicBezTo>
                      <a:pt x="23984" y="14817"/>
                      <a:pt x="23638" y="15303"/>
                      <a:pt x="23499" y="15788"/>
                    </a:cubicBezTo>
                    <a:cubicBezTo>
                      <a:pt x="22944" y="17659"/>
                      <a:pt x="22043" y="19254"/>
                      <a:pt x="20657" y="20640"/>
                    </a:cubicBezTo>
                    <a:cubicBezTo>
                      <a:pt x="19409" y="21819"/>
                      <a:pt x="18647" y="23413"/>
                      <a:pt x="18785" y="25215"/>
                    </a:cubicBezTo>
                    <a:cubicBezTo>
                      <a:pt x="18855" y="26810"/>
                      <a:pt x="19063" y="28335"/>
                      <a:pt x="19894" y="29721"/>
                    </a:cubicBezTo>
                    <a:cubicBezTo>
                      <a:pt x="20380" y="30483"/>
                      <a:pt x="20796" y="31246"/>
                      <a:pt x="21211" y="32008"/>
                    </a:cubicBezTo>
                    <a:cubicBezTo>
                      <a:pt x="22459" y="34296"/>
                      <a:pt x="23707" y="36653"/>
                      <a:pt x="25024" y="38871"/>
                    </a:cubicBezTo>
                    <a:cubicBezTo>
                      <a:pt x="26410" y="41228"/>
                      <a:pt x="28282" y="42961"/>
                      <a:pt x="30569" y="44416"/>
                    </a:cubicBezTo>
                    <a:cubicBezTo>
                      <a:pt x="32372" y="45526"/>
                      <a:pt x="34174" y="46635"/>
                      <a:pt x="35907" y="47882"/>
                    </a:cubicBezTo>
                    <a:cubicBezTo>
                      <a:pt x="37155" y="48784"/>
                      <a:pt x="38402" y="49685"/>
                      <a:pt x="39789" y="50447"/>
                    </a:cubicBezTo>
                    <a:cubicBezTo>
                      <a:pt x="42700" y="51903"/>
                      <a:pt x="45265" y="53774"/>
                      <a:pt x="47899" y="55715"/>
                    </a:cubicBezTo>
                    <a:cubicBezTo>
                      <a:pt x="49077" y="56617"/>
                      <a:pt x="49840" y="57795"/>
                      <a:pt x="50325" y="59181"/>
                    </a:cubicBezTo>
                    <a:cubicBezTo>
                      <a:pt x="50810" y="60568"/>
                      <a:pt x="50741" y="62023"/>
                      <a:pt x="49909" y="63271"/>
                    </a:cubicBezTo>
                    <a:cubicBezTo>
                      <a:pt x="49390" y="64078"/>
                      <a:pt x="48680" y="64502"/>
                      <a:pt x="47817" y="64502"/>
                    </a:cubicBezTo>
                    <a:cubicBezTo>
                      <a:pt x="47642" y="64502"/>
                      <a:pt x="47462" y="64484"/>
                      <a:pt x="47275" y="64450"/>
                    </a:cubicBezTo>
                    <a:cubicBezTo>
                      <a:pt x="46166" y="64242"/>
                      <a:pt x="45126" y="63895"/>
                      <a:pt x="44156" y="63340"/>
                    </a:cubicBezTo>
                    <a:cubicBezTo>
                      <a:pt x="42492" y="62370"/>
                      <a:pt x="40898" y="61330"/>
                      <a:pt x="39373" y="60082"/>
                    </a:cubicBezTo>
                    <a:cubicBezTo>
                      <a:pt x="36947" y="58142"/>
                      <a:pt x="34729" y="55993"/>
                      <a:pt x="32649" y="53705"/>
                    </a:cubicBezTo>
                    <a:cubicBezTo>
                      <a:pt x="31748" y="52804"/>
                      <a:pt x="30847" y="51903"/>
                      <a:pt x="30084" y="50863"/>
                    </a:cubicBezTo>
                    <a:cubicBezTo>
                      <a:pt x="27589" y="47258"/>
                      <a:pt x="25024" y="43723"/>
                      <a:pt x="22459" y="40119"/>
                    </a:cubicBezTo>
                    <a:cubicBezTo>
                      <a:pt x="21350" y="38524"/>
                      <a:pt x="20380" y="36791"/>
                      <a:pt x="19686" y="34920"/>
                    </a:cubicBezTo>
                    <a:cubicBezTo>
                      <a:pt x="19201" y="33811"/>
                      <a:pt x="18716" y="32702"/>
                      <a:pt x="18231" y="31593"/>
                    </a:cubicBezTo>
                    <a:cubicBezTo>
                      <a:pt x="17884" y="30899"/>
                      <a:pt x="17538" y="30137"/>
                      <a:pt x="17191" y="29374"/>
                    </a:cubicBezTo>
                    <a:cubicBezTo>
                      <a:pt x="17052" y="28958"/>
                      <a:pt x="16844" y="28612"/>
                      <a:pt x="16636" y="28265"/>
                    </a:cubicBezTo>
                    <a:cubicBezTo>
                      <a:pt x="16471" y="27934"/>
                      <a:pt x="16281" y="27776"/>
                      <a:pt x="16051" y="27776"/>
                    </a:cubicBezTo>
                    <a:cubicBezTo>
                      <a:pt x="15896" y="27776"/>
                      <a:pt x="15723" y="27848"/>
                      <a:pt x="15527" y="27988"/>
                    </a:cubicBezTo>
                    <a:cubicBezTo>
                      <a:pt x="14973" y="28265"/>
                      <a:pt x="14557" y="28681"/>
                      <a:pt x="14280" y="29236"/>
                    </a:cubicBezTo>
                    <a:cubicBezTo>
                      <a:pt x="14072" y="29721"/>
                      <a:pt x="13933" y="30206"/>
                      <a:pt x="13864" y="30691"/>
                    </a:cubicBezTo>
                    <a:cubicBezTo>
                      <a:pt x="13725" y="31385"/>
                      <a:pt x="13586" y="32078"/>
                      <a:pt x="13586" y="32771"/>
                    </a:cubicBezTo>
                    <a:cubicBezTo>
                      <a:pt x="13448" y="34781"/>
                      <a:pt x="13032" y="36791"/>
                      <a:pt x="12616" y="38732"/>
                    </a:cubicBezTo>
                    <a:cubicBezTo>
                      <a:pt x="12269" y="40604"/>
                      <a:pt x="11646" y="42406"/>
                      <a:pt x="10536" y="44001"/>
                    </a:cubicBezTo>
                    <a:cubicBezTo>
                      <a:pt x="10259" y="44486"/>
                      <a:pt x="9913" y="45040"/>
                      <a:pt x="9635" y="45526"/>
                    </a:cubicBezTo>
                    <a:cubicBezTo>
                      <a:pt x="9358" y="45941"/>
                      <a:pt x="9219" y="46357"/>
                      <a:pt x="9289" y="46843"/>
                    </a:cubicBezTo>
                    <a:cubicBezTo>
                      <a:pt x="9427" y="48160"/>
                      <a:pt x="9219" y="49407"/>
                      <a:pt x="9150" y="50655"/>
                    </a:cubicBezTo>
                    <a:cubicBezTo>
                      <a:pt x="9011" y="52180"/>
                      <a:pt x="8526" y="53428"/>
                      <a:pt x="7556" y="54537"/>
                    </a:cubicBezTo>
                    <a:cubicBezTo>
                      <a:pt x="6863" y="55299"/>
                      <a:pt x="6516" y="56201"/>
                      <a:pt x="6308" y="57171"/>
                    </a:cubicBezTo>
                    <a:cubicBezTo>
                      <a:pt x="6031" y="58419"/>
                      <a:pt x="5615" y="59736"/>
                      <a:pt x="5130" y="60984"/>
                    </a:cubicBezTo>
                    <a:cubicBezTo>
                      <a:pt x="4714" y="61954"/>
                      <a:pt x="4298" y="62924"/>
                      <a:pt x="3951" y="63895"/>
                    </a:cubicBezTo>
                    <a:cubicBezTo>
                      <a:pt x="3327" y="65767"/>
                      <a:pt x="3189" y="67707"/>
                      <a:pt x="3466" y="69648"/>
                    </a:cubicBezTo>
                    <a:cubicBezTo>
                      <a:pt x="3674" y="70965"/>
                      <a:pt x="3605" y="72282"/>
                      <a:pt x="3397" y="73600"/>
                    </a:cubicBezTo>
                    <a:cubicBezTo>
                      <a:pt x="3050" y="75402"/>
                      <a:pt x="2773" y="77135"/>
                      <a:pt x="2565" y="78937"/>
                    </a:cubicBezTo>
                    <a:cubicBezTo>
                      <a:pt x="2426" y="79769"/>
                      <a:pt x="2426" y="80670"/>
                      <a:pt x="2565" y="81571"/>
                    </a:cubicBezTo>
                    <a:cubicBezTo>
                      <a:pt x="2911" y="83581"/>
                      <a:pt x="4090" y="85037"/>
                      <a:pt x="5546" y="86423"/>
                    </a:cubicBezTo>
                    <a:cubicBezTo>
                      <a:pt x="7278" y="88087"/>
                      <a:pt x="9150" y="89543"/>
                      <a:pt x="11091" y="90929"/>
                    </a:cubicBezTo>
                    <a:cubicBezTo>
                      <a:pt x="13378" y="92662"/>
                      <a:pt x="15666" y="94187"/>
                      <a:pt x="18231" y="95366"/>
                    </a:cubicBezTo>
                    <a:cubicBezTo>
                      <a:pt x="19271" y="95781"/>
                      <a:pt x="20241" y="96336"/>
                      <a:pt x="21211" y="96821"/>
                    </a:cubicBezTo>
                    <a:cubicBezTo>
                      <a:pt x="23846" y="98069"/>
                      <a:pt x="26549" y="99109"/>
                      <a:pt x="29391" y="99871"/>
                    </a:cubicBezTo>
                    <a:cubicBezTo>
                      <a:pt x="32025" y="100564"/>
                      <a:pt x="34659" y="100980"/>
                      <a:pt x="37363" y="101466"/>
                    </a:cubicBezTo>
                    <a:cubicBezTo>
                      <a:pt x="38194" y="101674"/>
                      <a:pt x="39096" y="101812"/>
                      <a:pt x="39927" y="101812"/>
                    </a:cubicBezTo>
                    <a:cubicBezTo>
                      <a:pt x="40201" y="101805"/>
                      <a:pt x="40474" y="101801"/>
                      <a:pt x="40746" y="101801"/>
                    </a:cubicBezTo>
                    <a:cubicBezTo>
                      <a:pt x="42955" y="101801"/>
                      <a:pt x="45115" y="102028"/>
                      <a:pt x="47275" y="102089"/>
                    </a:cubicBezTo>
                    <a:cubicBezTo>
                      <a:pt x="47968" y="102089"/>
                      <a:pt x="48661" y="102228"/>
                      <a:pt x="49285" y="102436"/>
                    </a:cubicBezTo>
                    <a:cubicBezTo>
                      <a:pt x="49840" y="102575"/>
                      <a:pt x="50048" y="102921"/>
                      <a:pt x="49979" y="103476"/>
                    </a:cubicBezTo>
                    <a:cubicBezTo>
                      <a:pt x="49909" y="103753"/>
                      <a:pt x="49840" y="104030"/>
                      <a:pt x="49701" y="104238"/>
                    </a:cubicBezTo>
                    <a:cubicBezTo>
                      <a:pt x="49216" y="105278"/>
                      <a:pt x="48384" y="105971"/>
                      <a:pt x="47206" y="106249"/>
                    </a:cubicBezTo>
                    <a:cubicBezTo>
                      <a:pt x="46235" y="106457"/>
                      <a:pt x="45196" y="106387"/>
                      <a:pt x="44225" y="106595"/>
                    </a:cubicBezTo>
                    <a:cubicBezTo>
                      <a:pt x="43601" y="106711"/>
                      <a:pt x="42985" y="106757"/>
                      <a:pt x="42374" y="106757"/>
                    </a:cubicBezTo>
                    <a:cubicBezTo>
                      <a:pt x="41152" y="106757"/>
                      <a:pt x="39951" y="106572"/>
                      <a:pt x="38749" y="106387"/>
                    </a:cubicBezTo>
                    <a:cubicBezTo>
                      <a:pt x="35699" y="105971"/>
                      <a:pt x="32649" y="105278"/>
                      <a:pt x="29668" y="104654"/>
                    </a:cubicBezTo>
                    <a:cubicBezTo>
                      <a:pt x="25994" y="103961"/>
                      <a:pt x="22459" y="102713"/>
                      <a:pt x="18993" y="101327"/>
                    </a:cubicBezTo>
                    <a:cubicBezTo>
                      <a:pt x="16636" y="100357"/>
                      <a:pt x="14418" y="99178"/>
                      <a:pt x="12408" y="97653"/>
                    </a:cubicBezTo>
                    <a:cubicBezTo>
                      <a:pt x="10883" y="96475"/>
                      <a:pt x="9427" y="95227"/>
                      <a:pt x="8249" y="93771"/>
                    </a:cubicBezTo>
                    <a:cubicBezTo>
                      <a:pt x="7209" y="92385"/>
                      <a:pt x="6169" y="91068"/>
                      <a:pt x="5060" y="89820"/>
                    </a:cubicBezTo>
                    <a:cubicBezTo>
                      <a:pt x="4159" y="88850"/>
                      <a:pt x="3258" y="87810"/>
                      <a:pt x="2703" y="86562"/>
                    </a:cubicBezTo>
                    <a:cubicBezTo>
                      <a:pt x="2634" y="86423"/>
                      <a:pt x="2496" y="86216"/>
                      <a:pt x="2426" y="86077"/>
                    </a:cubicBezTo>
                    <a:cubicBezTo>
                      <a:pt x="2245" y="85775"/>
                      <a:pt x="2024" y="85644"/>
                      <a:pt x="1804" y="85644"/>
                    </a:cubicBezTo>
                    <a:cubicBezTo>
                      <a:pt x="1519" y="85644"/>
                      <a:pt x="1235" y="85863"/>
                      <a:pt x="1040" y="86216"/>
                    </a:cubicBezTo>
                    <a:cubicBezTo>
                      <a:pt x="971" y="86423"/>
                      <a:pt x="901" y="86562"/>
                      <a:pt x="832" y="86770"/>
                    </a:cubicBezTo>
                    <a:cubicBezTo>
                      <a:pt x="485" y="89058"/>
                      <a:pt x="0" y="91345"/>
                      <a:pt x="208" y="93702"/>
                    </a:cubicBezTo>
                    <a:cubicBezTo>
                      <a:pt x="347" y="95920"/>
                      <a:pt x="693" y="98000"/>
                      <a:pt x="832" y="100218"/>
                    </a:cubicBezTo>
                    <a:cubicBezTo>
                      <a:pt x="901" y="100980"/>
                      <a:pt x="1040" y="101882"/>
                      <a:pt x="1248" y="102644"/>
                    </a:cubicBezTo>
                    <a:cubicBezTo>
                      <a:pt x="1664" y="104100"/>
                      <a:pt x="2080" y="105555"/>
                      <a:pt x="2981" y="106803"/>
                    </a:cubicBezTo>
                    <a:cubicBezTo>
                      <a:pt x="3397" y="107427"/>
                      <a:pt x="3743" y="108120"/>
                      <a:pt x="3813" y="108883"/>
                    </a:cubicBezTo>
                    <a:cubicBezTo>
                      <a:pt x="3951" y="109992"/>
                      <a:pt x="4021" y="111032"/>
                      <a:pt x="4090" y="112141"/>
                    </a:cubicBezTo>
                    <a:cubicBezTo>
                      <a:pt x="4298" y="114220"/>
                      <a:pt x="4922" y="116092"/>
                      <a:pt x="5961" y="117894"/>
                    </a:cubicBezTo>
                    <a:cubicBezTo>
                      <a:pt x="6863" y="119350"/>
                      <a:pt x="8180" y="120251"/>
                      <a:pt x="9427" y="121221"/>
                    </a:cubicBezTo>
                    <a:cubicBezTo>
                      <a:pt x="10328" y="121915"/>
                      <a:pt x="11299" y="122400"/>
                      <a:pt x="12408" y="122746"/>
                    </a:cubicBezTo>
                    <a:cubicBezTo>
                      <a:pt x="13586" y="123093"/>
                      <a:pt x="14834" y="123301"/>
                      <a:pt x="16013" y="123370"/>
                    </a:cubicBezTo>
                    <a:cubicBezTo>
                      <a:pt x="18785" y="123509"/>
                      <a:pt x="21558" y="123648"/>
                      <a:pt x="24331" y="123648"/>
                    </a:cubicBezTo>
                    <a:cubicBezTo>
                      <a:pt x="26341" y="123648"/>
                      <a:pt x="28351" y="123786"/>
                      <a:pt x="30361" y="124063"/>
                    </a:cubicBezTo>
                    <a:cubicBezTo>
                      <a:pt x="31005" y="124128"/>
                      <a:pt x="31649" y="124159"/>
                      <a:pt x="32291" y="124159"/>
                    </a:cubicBezTo>
                    <a:cubicBezTo>
                      <a:pt x="33722" y="124159"/>
                      <a:pt x="35143" y="124004"/>
                      <a:pt x="36531" y="123717"/>
                    </a:cubicBezTo>
                    <a:cubicBezTo>
                      <a:pt x="38194" y="123370"/>
                      <a:pt x="39858" y="122954"/>
                      <a:pt x="41522" y="122677"/>
                    </a:cubicBezTo>
                    <a:cubicBezTo>
                      <a:pt x="42131" y="122576"/>
                      <a:pt x="42740" y="122511"/>
                      <a:pt x="43349" y="122511"/>
                    </a:cubicBezTo>
                    <a:cubicBezTo>
                      <a:pt x="43571" y="122511"/>
                      <a:pt x="43794" y="122520"/>
                      <a:pt x="44017" y="122538"/>
                    </a:cubicBezTo>
                    <a:cubicBezTo>
                      <a:pt x="45196" y="122677"/>
                      <a:pt x="45750" y="123232"/>
                      <a:pt x="45819" y="124410"/>
                    </a:cubicBezTo>
                    <a:cubicBezTo>
                      <a:pt x="45889" y="124895"/>
                      <a:pt x="45889" y="125450"/>
                      <a:pt x="45819" y="125935"/>
                    </a:cubicBezTo>
                    <a:cubicBezTo>
                      <a:pt x="45681" y="126767"/>
                      <a:pt x="45265" y="127391"/>
                      <a:pt x="44433" y="127668"/>
                    </a:cubicBezTo>
                    <a:cubicBezTo>
                      <a:pt x="44017" y="127807"/>
                      <a:pt x="43601" y="128015"/>
                      <a:pt x="43116" y="128084"/>
                    </a:cubicBezTo>
                    <a:cubicBezTo>
                      <a:pt x="41175" y="128361"/>
                      <a:pt x="39234" y="128569"/>
                      <a:pt x="37224" y="128638"/>
                    </a:cubicBezTo>
                    <a:cubicBezTo>
                      <a:pt x="34729" y="128638"/>
                      <a:pt x="32164" y="128638"/>
                      <a:pt x="29668" y="128431"/>
                    </a:cubicBezTo>
                    <a:cubicBezTo>
                      <a:pt x="27935" y="128223"/>
                      <a:pt x="26202" y="128084"/>
                      <a:pt x="24469" y="127807"/>
                    </a:cubicBezTo>
                    <a:cubicBezTo>
                      <a:pt x="22875" y="127599"/>
                      <a:pt x="21350" y="127252"/>
                      <a:pt x="19825" y="127183"/>
                    </a:cubicBezTo>
                    <a:cubicBezTo>
                      <a:pt x="18993" y="127183"/>
                      <a:pt x="18161" y="126975"/>
                      <a:pt x="17330" y="126836"/>
                    </a:cubicBezTo>
                    <a:cubicBezTo>
                      <a:pt x="16082" y="126628"/>
                      <a:pt x="14834" y="126282"/>
                      <a:pt x="13586" y="125866"/>
                    </a:cubicBezTo>
                    <a:cubicBezTo>
                      <a:pt x="13214" y="125759"/>
                      <a:pt x="12842" y="125612"/>
                      <a:pt x="12469" y="125612"/>
                    </a:cubicBezTo>
                    <a:cubicBezTo>
                      <a:pt x="12356" y="125612"/>
                      <a:pt x="12244" y="125626"/>
                      <a:pt x="12131" y="125658"/>
                    </a:cubicBezTo>
                    <a:cubicBezTo>
                      <a:pt x="11438" y="125727"/>
                      <a:pt x="10952" y="126282"/>
                      <a:pt x="11091" y="127044"/>
                    </a:cubicBezTo>
                    <a:cubicBezTo>
                      <a:pt x="11160" y="127321"/>
                      <a:pt x="11230" y="127668"/>
                      <a:pt x="11438" y="127876"/>
                    </a:cubicBezTo>
                    <a:cubicBezTo>
                      <a:pt x="11784" y="128431"/>
                      <a:pt x="12131" y="128985"/>
                      <a:pt x="12547" y="129470"/>
                    </a:cubicBezTo>
                    <a:cubicBezTo>
                      <a:pt x="13309" y="130441"/>
                      <a:pt x="14141" y="131342"/>
                      <a:pt x="14765" y="132451"/>
                    </a:cubicBezTo>
                    <a:cubicBezTo>
                      <a:pt x="15735" y="134323"/>
                      <a:pt x="16706" y="136125"/>
                      <a:pt x="17676" y="137927"/>
                    </a:cubicBezTo>
                    <a:cubicBezTo>
                      <a:pt x="18716" y="139729"/>
                      <a:pt x="20172" y="141185"/>
                      <a:pt x="22043" y="142017"/>
                    </a:cubicBezTo>
                    <a:cubicBezTo>
                      <a:pt x="23776" y="142779"/>
                      <a:pt x="25509" y="143542"/>
                      <a:pt x="27242" y="144304"/>
                    </a:cubicBezTo>
                    <a:cubicBezTo>
                      <a:pt x="28490" y="144790"/>
                      <a:pt x="29530" y="145483"/>
                      <a:pt x="30431" y="146453"/>
                    </a:cubicBezTo>
                    <a:cubicBezTo>
                      <a:pt x="31055" y="147147"/>
                      <a:pt x="31748" y="147840"/>
                      <a:pt x="32441" y="148533"/>
                    </a:cubicBezTo>
                    <a:cubicBezTo>
                      <a:pt x="33228" y="149259"/>
                      <a:pt x="34120" y="149668"/>
                      <a:pt x="35118" y="149668"/>
                    </a:cubicBezTo>
                    <a:cubicBezTo>
                      <a:pt x="35263" y="149668"/>
                      <a:pt x="35411" y="149660"/>
                      <a:pt x="35560" y="149642"/>
                    </a:cubicBezTo>
                    <a:cubicBezTo>
                      <a:pt x="37085" y="149434"/>
                      <a:pt x="38610" y="149157"/>
                      <a:pt x="39997" y="148464"/>
                    </a:cubicBezTo>
                    <a:cubicBezTo>
                      <a:pt x="42284" y="147354"/>
                      <a:pt x="44572" y="146176"/>
                      <a:pt x="46790" y="144859"/>
                    </a:cubicBezTo>
                    <a:cubicBezTo>
                      <a:pt x="48107" y="144097"/>
                      <a:pt x="49424" y="143334"/>
                      <a:pt x="50602" y="142364"/>
                    </a:cubicBezTo>
                    <a:cubicBezTo>
                      <a:pt x="52543" y="140839"/>
                      <a:pt x="54623" y="139452"/>
                      <a:pt x="56702" y="138066"/>
                    </a:cubicBezTo>
                    <a:cubicBezTo>
                      <a:pt x="58574" y="136887"/>
                      <a:pt x="60515" y="135917"/>
                      <a:pt x="62664" y="135224"/>
                    </a:cubicBezTo>
                    <a:cubicBezTo>
                      <a:pt x="63080" y="135154"/>
                      <a:pt x="63426" y="135016"/>
                      <a:pt x="63912" y="135016"/>
                    </a:cubicBezTo>
                    <a:cubicBezTo>
                      <a:pt x="64397" y="135016"/>
                      <a:pt x="64674" y="135154"/>
                      <a:pt x="64813" y="135640"/>
                    </a:cubicBezTo>
                    <a:cubicBezTo>
                      <a:pt x="65159" y="137234"/>
                      <a:pt x="65229" y="138828"/>
                      <a:pt x="64258" y="140284"/>
                    </a:cubicBezTo>
                    <a:cubicBezTo>
                      <a:pt x="63912" y="140839"/>
                      <a:pt x="63565" y="141254"/>
                      <a:pt x="63218" y="141740"/>
                    </a:cubicBezTo>
                    <a:cubicBezTo>
                      <a:pt x="61416" y="144166"/>
                      <a:pt x="59059" y="145760"/>
                      <a:pt x="56356" y="146939"/>
                    </a:cubicBezTo>
                    <a:cubicBezTo>
                      <a:pt x="55039" y="147562"/>
                      <a:pt x="53583" y="147978"/>
                      <a:pt x="52127" y="148256"/>
                    </a:cubicBezTo>
                    <a:cubicBezTo>
                      <a:pt x="49424" y="148810"/>
                      <a:pt x="46790" y="149711"/>
                      <a:pt x="44017" y="150058"/>
                    </a:cubicBezTo>
                    <a:cubicBezTo>
                      <a:pt x="43393" y="150127"/>
                      <a:pt x="42700" y="150197"/>
                      <a:pt x="42007" y="150335"/>
                    </a:cubicBezTo>
                    <a:cubicBezTo>
                      <a:pt x="40054" y="150795"/>
                      <a:pt x="38102" y="151064"/>
                      <a:pt x="36110" y="151064"/>
                    </a:cubicBezTo>
                    <a:cubicBezTo>
                      <a:pt x="35698" y="151064"/>
                      <a:pt x="35283" y="151052"/>
                      <a:pt x="34867" y="151028"/>
                    </a:cubicBezTo>
                    <a:lnTo>
                      <a:pt x="34035" y="151028"/>
                    </a:lnTo>
                    <a:cubicBezTo>
                      <a:pt x="33897" y="151028"/>
                      <a:pt x="33689" y="151028"/>
                      <a:pt x="33481" y="151098"/>
                    </a:cubicBezTo>
                    <a:cubicBezTo>
                      <a:pt x="32996" y="151167"/>
                      <a:pt x="32857" y="151652"/>
                      <a:pt x="33204" y="151999"/>
                    </a:cubicBezTo>
                    <a:cubicBezTo>
                      <a:pt x="34521" y="153385"/>
                      <a:pt x="36046" y="154633"/>
                      <a:pt x="37848" y="155395"/>
                    </a:cubicBezTo>
                    <a:cubicBezTo>
                      <a:pt x="39927" y="156366"/>
                      <a:pt x="42076" y="157128"/>
                      <a:pt x="44294" y="157822"/>
                    </a:cubicBezTo>
                    <a:cubicBezTo>
                      <a:pt x="45057" y="158099"/>
                      <a:pt x="45819" y="158376"/>
                      <a:pt x="46651" y="158653"/>
                    </a:cubicBezTo>
                    <a:cubicBezTo>
                      <a:pt x="46897" y="158735"/>
                      <a:pt x="47143" y="158774"/>
                      <a:pt x="47390" y="158774"/>
                    </a:cubicBezTo>
                    <a:cubicBezTo>
                      <a:pt x="47767" y="158774"/>
                      <a:pt x="48145" y="158683"/>
                      <a:pt x="48523" y="158515"/>
                    </a:cubicBezTo>
                    <a:cubicBezTo>
                      <a:pt x="49008" y="158238"/>
                      <a:pt x="49493" y="157960"/>
                      <a:pt x="49979" y="157683"/>
                    </a:cubicBezTo>
                    <a:cubicBezTo>
                      <a:pt x="50220" y="157562"/>
                      <a:pt x="50462" y="157488"/>
                      <a:pt x="50717" y="157488"/>
                    </a:cubicBezTo>
                    <a:cubicBezTo>
                      <a:pt x="50901" y="157488"/>
                      <a:pt x="51092" y="157527"/>
                      <a:pt x="51296" y="157614"/>
                    </a:cubicBezTo>
                    <a:cubicBezTo>
                      <a:pt x="51781" y="157822"/>
                      <a:pt x="52335" y="158030"/>
                      <a:pt x="52821" y="158307"/>
                    </a:cubicBezTo>
                    <a:cubicBezTo>
                      <a:pt x="54762" y="159277"/>
                      <a:pt x="56772" y="160248"/>
                      <a:pt x="58921" y="160872"/>
                    </a:cubicBezTo>
                    <a:cubicBezTo>
                      <a:pt x="59683" y="161149"/>
                      <a:pt x="60515" y="161288"/>
                      <a:pt x="61347" y="161288"/>
                    </a:cubicBezTo>
                    <a:cubicBezTo>
                      <a:pt x="62317" y="161288"/>
                      <a:pt x="63357" y="161357"/>
                      <a:pt x="64327" y="161495"/>
                    </a:cubicBezTo>
                    <a:cubicBezTo>
                      <a:pt x="64796" y="161554"/>
                      <a:pt x="65253" y="161576"/>
                      <a:pt x="65702" y="161576"/>
                    </a:cubicBezTo>
                    <a:cubicBezTo>
                      <a:pt x="66315" y="161576"/>
                      <a:pt x="66916" y="161536"/>
                      <a:pt x="67516" y="161495"/>
                    </a:cubicBezTo>
                    <a:cubicBezTo>
                      <a:pt x="68625" y="161426"/>
                      <a:pt x="69734" y="161149"/>
                      <a:pt x="70705" y="160664"/>
                    </a:cubicBezTo>
                    <a:cubicBezTo>
                      <a:pt x="71883" y="159970"/>
                      <a:pt x="73131" y="159416"/>
                      <a:pt x="74240" y="158723"/>
                    </a:cubicBezTo>
                    <a:cubicBezTo>
                      <a:pt x="76735" y="157059"/>
                      <a:pt x="78260" y="154702"/>
                      <a:pt x="78468" y="151652"/>
                    </a:cubicBezTo>
                    <a:cubicBezTo>
                      <a:pt x="78468" y="151236"/>
                      <a:pt x="78468" y="150820"/>
                      <a:pt x="78191" y="150474"/>
                    </a:cubicBezTo>
                    <a:cubicBezTo>
                      <a:pt x="77914" y="151444"/>
                      <a:pt x="77706" y="152345"/>
                      <a:pt x="77290" y="153247"/>
                    </a:cubicBezTo>
                    <a:cubicBezTo>
                      <a:pt x="76389" y="155395"/>
                      <a:pt x="74933" y="157059"/>
                      <a:pt x="72784" y="158099"/>
                    </a:cubicBezTo>
                    <a:cubicBezTo>
                      <a:pt x="72368" y="158307"/>
                      <a:pt x="71952" y="158445"/>
                      <a:pt x="71537" y="158723"/>
                    </a:cubicBezTo>
                    <a:cubicBezTo>
                      <a:pt x="70042" y="159698"/>
                      <a:pt x="68364" y="160185"/>
                      <a:pt x="66561" y="160185"/>
                    </a:cubicBezTo>
                    <a:cubicBezTo>
                      <a:pt x="66441" y="160185"/>
                      <a:pt x="66320" y="160183"/>
                      <a:pt x="66199" y="160178"/>
                    </a:cubicBezTo>
                    <a:cubicBezTo>
                      <a:pt x="64189" y="160178"/>
                      <a:pt x="62179" y="160040"/>
                      <a:pt x="60099" y="159901"/>
                    </a:cubicBezTo>
                    <a:cubicBezTo>
                      <a:pt x="59683" y="159832"/>
                      <a:pt x="59198" y="159693"/>
                      <a:pt x="58782" y="159555"/>
                    </a:cubicBezTo>
                    <a:cubicBezTo>
                      <a:pt x="56841" y="158931"/>
                      <a:pt x="54969" y="158030"/>
                      <a:pt x="53098" y="157128"/>
                    </a:cubicBezTo>
                    <a:cubicBezTo>
                      <a:pt x="52890" y="156990"/>
                      <a:pt x="52613" y="156920"/>
                      <a:pt x="52543" y="156713"/>
                    </a:cubicBezTo>
                    <a:cubicBezTo>
                      <a:pt x="52821" y="156435"/>
                      <a:pt x="53167" y="156366"/>
                      <a:pt x="53444" y="156366"/>
                    </a:cubicBezTo>
                    <a:cubicBezTo>
                      <a:pt x="56148" y="155742"/>
                      <a:pt x="58643" y="154772"/>
                      <a:pt x="61000" y="153385"/>
                    </a:cubicBezTo>
                    <a:cubicBezTo>
                      <a:pt x="62733" y="152415"/>
                      <a:pt x="64327" y="151306"/>
                      <a:pt x="65922" y="150127"/>
                    </a:cubicBezTo>
                    <a:cubicBezTo>
                      <a:pt x="67863" y="148672"/>
                      <a:pt x="69665" y="147147"/>
                      <a:pt x="71329" y="145414"/>
                    </a:cubicBezTo>
                    <a:cubicBezTo>
                      <a:pt x="72230" y="144443"/>
                      <a:pt x="72923" y="143473"/>
                      <a:pt x="73616" y="142433"/>
                    </a:cubicBezTo>
                    <a:cubicBezTo>
                      <a:pt x="74240" y="141462"/>
                      <a:pt x="74933" y="140423"/>
                      <a:pt x="75557" y="139383"/>
                    </a:cubicBezTo>
                    <a:cubicBezTo>
                      <a:pt x="75696" y="139175"/>
                      <a:pt x="75904" y="138898"/>
                      <a:pt x="75904" y="138551"/>
                    </a:cubicBezTo>
                    <a:cubicBezTo>
                      <a:pt x="75904" y="138412"/>
                      <a:pt x="75834" y="138274"/>
                      <a:pt x="75696" y="138204"/>
                    </a:cubicBezTo>
                    <a:cubicBezTo>
                      <a:pt x="75661" y="138170"/>
                      <a:pt x="75592" y="138152"/>
                      <a:pt x="75522" y="138152"/>
                    </a:cubicBezTo>
                    <a:cubicBezTo>
                      <a:pt x="75453" y="138152"/>
                      <a:pt x="75384" y="138170"/>
                      <a:pt x="75349" y="138204"/>
                    </a:cubicBezTo>
                    <a:cubicBezTo>
                      <a:pt x="74933" y="138343"/>
                      <a:pt x="74725" y="138759"/>
                      <a:pt x="74517" y="139106"/>
                    </a:cubicBezTo>
                    <a:cubicBezTo>
                      <a:pt x="73963" y="140007"/>
                      <a:pt x="73408" y="140908"/>
                      <a:pt x="72854" y="141809"/>
                    </a:cubicBezTo>
                    <a:cubicBezTo>
                      <a:pt x="71744" y="143819"/>
                      <a:pt x="70219" y="145483"/>
                      <a:pt x="68487" y="146939"/>
                    </a:cubicBezTo>
                    <a:cubicBezTo>
                      <a:pt x="66407" y="148672"/>
                      <a:pt x="64258" y="150335"/>
                      <a:pt x="62040" y="151860"/>
                    </a:cubicBezTo>
                    <a:cubicBezTo>
                      <a:pt x="59614" y="153524"/>
                      <a:pt x="56980" y="154702"/>
                      <a:pt x="54138" y="155465"/>
                    </a:cubicBezTo>
                    <a:cubicBezTo>
                      <a:pt x="52821" y="155811"/>
                      <a:pt x="51573" y="156158"/>
                      <a:pt x="50256" y="156366"/>
                    </a:cubicBezTo>
                    <a:cubicBezTo>
                      <a:pt x="49701" y="156435"/>
                      <a:pt x="49147" y="156574"/>
                      <a:pt x="48731" y="156920"/>
                    </a:cubicBezTo>
                    <a:cubicBezTo>
                      <a:pt x="48252" y="157269"/>
                      <a:pt x="47719" y="157425"/>
                      <a:pt x="47182" y="157425"/>
                    </a:cubicBezTo>
                    <a:cubicBezTo>
                      <a:pt x="46864" y="157425"/>
                      <a:pt x="46545" y="157370"/>
                      <a:pt x="46235" y="157267"/>
                    </a:cubicBezTo>
                    <a:cubicBezTo>
                      <a:pt x="43393" y="156366"/>
                      <a:pt x="40482" y="155465"/>
                      <a:pt x="37779" y="154148"/>
                    </a:cubicBezTo>
                    <a:cubicBezTo>
                      <a:pt x="36947" y="153732"/>
                      <a:pt x="36115" y="153316"/>
                      <a:pt x="35491" y="152692"/>
                    </a:cubicBezTo>
                    <a:cubicBezTo>
                      <a:pt x="35422" y="152553"/>
                      <a:pt x="35283" y="152415"/>
                      <a:pt x="35422" y="152276"/>
                    </a:cubicBezTo>
                    <a:cubicBezTo>
                      <a:pt x="35422" y="152207"/>
                      <a:pt x="35560" y="152137"/>
                      <a:pt x="35630" y="152137"/>
                    </a:cubicBezTo>
                    <a:lnTo>
                      <a:pt x="36184" y="152137"/>
                    </a:lnTo>
                    <a:cubicBezTo>
                      <a:pt x="36427" y="152154"/>
                      <a:pt x="36669" y="152162"/>
                      <a:pt x="36910" y="152162"/>
                    </a:cubicBezTo>
                    <a:cubicBezTo>
                      <a:pt x="38664" y="152162"/>
                      <a:pt x="40370" y="151757"/>
                      <a:pt x="42076" y="151514"/>
                    </a:cubicBezTo>
                    <a:cubicBezTo>
                      <a:pt x="43324" y="151306"/>
                      <a:pt x="44502" y="151098"/>
                      <a:pt x="45750" y="150890"/>
                    </a:cubicBezTo>
                    <a:cubicBezTo>
                      <a:pt x="47067" y="150612"/>
                      <a:pt x="48315" y="150335"/>
                      <a:pt x="49632" y="149989"/>
                    </a:cubicBezTo>
                    <a:cubicBezTo>
                      <a:pt x="51226" y="149642"/>
                      <a:pt x="52821" y="149295"/>
                      <a:pt x="54346" y="148880"/>
                    </a:cubicBezTo>
                    <a:cubicBezTo>
                      <a:pt x="58227" y="147701"/>
                      <a:pt x="61624" y="145829"/>
                      <a:pt x="64119" y="142433"/>
                    </a:cubicBezTo>
                    <a:cubicBezTo>
                      <a:pt x="64813" y="141462"/>
                      <a:pt x="65644" y="140492"/>
                      <a:pt x="65922" y="139244"/>
                    </a:cubicBezTo>
                    <a:cubicBezTo>
                      <a:pt x="66199" y="137858"/>
                      <a:pt x="66199" y="136402"/>
                      <a:pt x="65644" y="135016"/>
                    </a:cubicBezTo>
                    <a:cubicBezTo>
                      <a:pt x="65281" y="134167"/>
                      <a:pt x="64704" y="133742"/>
                      <a:pt x="63869" y="133742"/>
                    </a:cubicBezTo>
                    <a:cubicBezTo>
                      <a:pt x="63750" y="133742"/>
                      <a:pt x="63626" y="133751"/>
                      <a:pt x="63496" y="133768"/>
                    </a:cubicBezTo>
                    <a:cubicBezTo>
                      <a:pt x="63010" y="133837"/>
                      <a:pt x="62594" y="133976"/>
                      <a:pt x="62179" y="134115"/>
                    </a:cubicBezTo>
                    <a:cubicBezTo>
                      <a:pt x="60099" y="134739"/>
                      <a:pt x="58227" y="135709"/>
                      <a:pt x="56425" y="136818"/>
                    </a:cubicBezTo>
                    <a:cubicBezTo>
                      <a:pt x="53930" y="138343"/>
                      <a:pt x="51504" y="140076"/>
                      <a:pt x="49147" y="141809"/>
                    </a:cubicBezTo>
                    <a:cubicBezTo>
                      <a:pt x="47760" y="142779"/>
                      <a:pt x="46235" y="143611"/>
                      <a:pt x="44780" y="144443"/>
                    </a:cubicBezTo>
                    <a:cubicBezTo>
                      <a:pt x="43047" y="145414"/>
                      <a:pt x="41244" y="146245"/>
                      <a:pt x="39511" y="147216"/>
                    </a:cubicBezTo>
                    <a:cubicBezTo>
                      <a:pt x="38194" y="147909"/>
                      <a:pt x="36808" y="148048"/>
                      <a:pt x="35352" y="148256"/>
                    </a:cubicBezTo>
                    <a:cubicBezTo>
                      <a:pt x="35240" y="148272"/>
                      <a:pt x="35130" y="148279"/>
                      <a:pt x="35022" y="148279"/>
                    </a:cubicBezTo>
                    <a:cubicBezTo>
                      <a:pt x="34192" y="148279"/>
                      <a:pt x="33478" y="147829"/>
                      <a:pt x="32926" y="147216"/>
                    </a:cubicBezTo>
                    <a:cubicBezTo>
                      <a:pt x="32372" y="146800"/>
                      <a:pt x="31956" y="146245"/>
                      <a:pt x="31471" y="145760"/>
                    </a:cubicBezTo>
                    <a:cubicBezTo>
                      <a:pt x="30361" y="144582"/>
                      <a:pt x="29114" y="143681"/>
                      <a:pt x="27658" y="143126"/>
                    </a:cubicBezTo>
                    <a:cubicBezTo>
                      <a:pt x="25856" y="142364"/>
                      <a:pt x="24123" y="141532"/>
                      <a:pt x="22321" y="140700"/>
                    </a:cubicBezTo>
                    <a:cubicBezTo>
                      <a:pt x="21142" y="140145"/>
                      <a:pt x="20033" y="139383"/>
                      <a:pt x="19271" y="138204"/>
                    </a:cubicBezTo>
                    <a:cubicBezTo>
                      <a:pt x="18785" y="137511"/>
                      <a:pt x="18300" y="136749"/>
                      <a:pt x="17954" y="135986"/>
                    </a:cubicBezTo>
                    <a:cubicBezTo>
                      <a:pt x="17815" y="135848"/>
                      <a:pt x="17746" y="135640"/>
                      <a:pt x="17954" y="135501"/>
                    </a:cubicBezTo>
                    <a:cubicBezTo>
                      <a:pt x="17988" y="135466"/>
                      <a:pt x="18040" y="135449"/>
                      <a:pt x="18101" y="135449"/>
                    </a:cubicBezTo>
                    <a:cubicBezTo>
                      <a:pt x="18161" y="135449"/>
                      <a:pt x="18231" y="135466"/>
                      <a:pt x="18300" y="135501"/>
                    </a:cubicBezTo>
                    <a:cubicBezTo>
                      <a:pt x="19271" y="135778"/>
                      <a:pt x="20241" y="136056"/>
                      <a:pt x="21211" y="136402"/>
                    </a:cubicBezTo>
                    <a:cubicBezTo>
                      <a:pt x="22546" y="136847"/>
                      <a:pt x="23881" y="136978"/>
                      <a:pt x="25233" y="136978"/>
                    </a:cubicBezTo>
                    <a:cubicBezTo>
                      <a:pt x="25989" y="136978"/>
                      <a:pt x="26750" y="136937"/>
                      <a:pt x="27519" y="136887"/>
                    </a:cubicBezTo>
                    <a:cubicBezTo>
                      <a:pt x="28559" y="136818"/>
                      <a:pt x="29668" y="136541"/>
                      <a:pt x="30777" y="136471"/>
                    </a:cubicBezTo>
                    <a:cubicBezTo>
                      <a:pt x="34382" y="135986"/>
                      <a:pt x="37917" y="135154"/>
                      <a:pt x="41452" y="134253"/>
                    </a:cubicBezTo>
                    <a:cubicBezTo>
                      <a:pt x="43601" y="133629"/>
                      <a:pt x="45819" y="133075"/>
                      <a:pt x="47760" y="131966"/>
                    </a:cubicBezTo>
                    <a:cubicBezTo>
                      <a:pt x="47968" y="131896"/>
                      <a:pt x="48107" y="131827"/>
                      <a:pt x="48246" y="131689"/>
                    </a:cubicBezTo>
                    <a:cubicBezTo>
                      <a:pt x="48454" y="131619"/>
                      <a:pt x="48661" y="131550"/>
                      <a:pt x="48592" y="131342"/>
                    </a:cubicBezTo>
                    <a:cubicBezTo>
                      <a:pt x="48558" y="131238"/>
                      <a:pt x="48488" y="131203"/>
                      <a:pt x="48410" y="131203"/>
                    </a:cubicBezTo>
                    <a:cubicBezTo>
                      <a:pt x="48332" y="131203"/>
                      <a:pt x="48246" y="131238"/>
                      <a:pt x="48176" y="131273"/>
                    </a:cubicBezTo>
                    <a:cubicBezTo>
                      <a:pt x="47206" y="131550"/>
                      <a:pt x="46305" y="131758"/>
                      <a:pt x="45334" y="132104"/>
                    </a:cubicBezTo>
                    <a:cubicBezTo>
                      <a:pt x="43324" y="132728"/>
                      <a:pt x="41244" y="133491"/>
                      <a:pt x="39165" y="133976"/>
                    </a:cubicBezTo>
                    <a:cubicBezTo>
                      <a:pt x="36254" y="134669"/>
                      <a:pt x="33342" y="135293"/>
                      <a:pt x="30361" y="135778"/>
                    </a:cubicBezTo>
                    <a:cubicBezTo>
                      <a:pt x="28767" y="135986"/>
                      <a:pt x="27173" y="136125"/>
                      <a:pt x="25579" y="136333"/>
                    </a:cubicBezTo>
                    <a:cubicBezTo>
                      <a:pt x="25358" y="136359"/>
                      <a:pt x="25135" y="136370"/>
                      <a:pt x="24911" y="136370"/>
                    </a:cubicBezTo>
                    <a:cubicBezTo>
                      <a:pt x="23938" y="136370"/>
                      <a:pt x="22945" y="136155"/>
                      <a:pt x="22043" y="135986"/>
                    </a:cubicBezTo>
                    <a:cubicBezTo>
                      <a:pt x="20588" y="135709"/>
                      <a:pt x="19271" y="135293"/>
                      <a:pt x="17884" y="134946"/>
                    </a:cubicBezTo>
                    <a:cubicBezTo>
                      <a:pt x="17330" y="134808"/>
                      <a:pt x="16983" y="134461"/>
                      <a:pt x="16775" y="133976"/>
                    </a:cubicBezTo>
                    <a:cubicBezTo>
                      <a:pt x="16151" y="132936"/>
                      <a:pt x="15597" y="131896"/>
                      <a:pt x="14973" y="130857"/>
                    </a:cubicBezTo>
                    <a:cubicBezTo>
                      <a:pt x="14626" y="130233"/>
                      <a:pt x="14141" y="129678"/>
                      <a:pt x="13586" y="129124"/>
                    </a:cubicBezTo>
                    <a:cubicBezTo>
                      <a:pt x="13101" y="128638"/>
                      <a:pt x="12685" y="128015"/>
                      <a:pt x="12339" y="127321"/>
                    </a:cubicBezTo>
                    <a:cubicBezTo>
                      <a:pt x="12152" y="127011"/>
                      <a:pt x="12300" y="126756"/>
                      <a:pt x="12631" y="126756"/>
                    </a:cubicBezTo>
                    <a:cubicBezTo>
                      <a:pt x="12670" y="126756"/>
                      <a:pt x="12711" y="126760"/>
                      <a:pt x="12755" y="126767"/>
                    </a:cubicBezTo>
                    <a:cubicBezTo>
                      <a:pt x="13101" y="126767"/>
                      <a:pt x="13448" y="126836"/>
                      <a:pt x="13725" y="126906"/>
                    </a:cubicBezTo>
                    <a:cubicBezTo>
                      <a:pt x="16151" y="127807"/>
                      <a:pt x="18716" y="128223"/>
                      <a:pt x="21281" y="128431"/>
                    </a:cubicBezTo>
                    <a:cubicBezTo>
                      <a:pt x="22043" y="128431"/>
                      <a:pt x="22736" y="128569"/>
                      <a:pt x="23499" y="128708"/>
                    </a:cubicBezTo>
                    <a:cubicBezTo>
                      <a:pt x="25579" y="129193"/>
                      <a:pt x="27658" y="129332"/>
                      <a:pt x="29738" y="129540"/>
                    </a:cubicBezTo>
                    <a:cubicBezTo>
                      <a:pt x="31471" y="129732"/>
                      <a:pt x="33182" y="129775"/>
                      <a:pt x="34896" y="129775"/>
                    </a:cubicBezTo>
                    <a:cubicBezTo>
                      <a:pt x="36267" y="129775"/>
                      <a:pt x="37640" y="129748"/>
                      <a:pt x="39026" y="129748"/>
                    </a:cubicBezTo>
                    <a:cubicBezTo>
                      <a:pt x="40690" y="129748"/>
                      <a:pt x="42423" y="129470"/>
                      <a:pt x="44086" y="129193"/>
                    </a:cubicBezTo>
                    <a:cubicBezTo>
                      <a:pt x="44225" y="129124"/>
                      <a:pt x="44433" y="129054"/>
                      <a:pt x="44572" y="128985"/>
                    </a:cubicBezTo>
                    <a:cubicBezTo>
                      <a:pt x="46235" y="128500"/>
                      <a:pt x="46929" y="127737"/>
                      <a:pt x="46998" y="126074"/>
                    </a:cubicBezTo>
                    <a:cubicBezTo>
                      <a:pt x="46998" y="125103"/>
                      <a:pt x="47067" y="124202"/>
                      <a:pt x="46721" y="123301"/>
                    </a:cubicBezTo>
                    <a:cubicBezTo>
                      <a:pt x="46305" y="122053"/>
                      <a:pt x="45473" y="121429"/>
                      <a:pt x="44225" y="121221"/>
                    </a:cubicBezTo>
                    <a:cubicBezTo>
                      <a:pt x="43789" y="121159"/>
                      <a:pt x="43339" y="121125"/>
                      <a:pt x="42881" y="121125"/>
                    </a:cubicBezTo>
                    <a:cubicBezTo>
                      <a:pt x="42320" y="121125"/>
                      <a:pt x="41748" y="121176"/>
                      <a:pt x="41175" y="121291"/>
                    </a:cubicBezTo>
                    <a:cubicBezTo>
                      <a:pt x="39373" y="121707"/>
                      <a:pt x="37640" y="122123"/>
                      <a:pt x="35768" y="122469"/>
                    </a:cubicBezTo>
                    <a:cubicBezTo>
                      <a:pt x="34819" y="122619"/>
                      <a:pt x="33834" y="122733"/>
                      <a:pt x="32838" y="122733"/>
                    </a:cubicBezTo>
                    <a:cubicBezTo>
                      <a:pt x="32453" y="122733"/>
                      <a:pt x="32066" y="122716"/>
                      <a:pt x="31679" y="122677"/>
                    </a:cubicBezTo>
                    <a:cubicBezTo>
                      <a:pt x="29530" y="122469"/>
                      <a:pt x="27311" y="122330"/>
                      <a:pt x="25093" y="122261"/>
                    </a:cubicBezTo>
                    <a:cubicBezTo>
                      <a:pt x="22459" y="122123"/>
                      <a:pt x="19825" y="122123"/>
                      <a:pt x="17260" y="121984"/>
                    </a:cubicBezTo>
                    <a:cubicBezTo>
                      <a:pt x="15943" y="121915"/>
                      <a:pt x="14557" y="121776"/>
                      <a:pt x="13240" y="121499"/>
                    </a:cubicBezTo>
                    <a:cubicBezTo>
                      <a:pt x="10606" y="120944"/>
                      <a:pt x="6793" y="118033"/>
                      <a:pt x="5823" y="114498"/>
                    </a:cubicBezTo>
                    <a:cubicBezTo>
                      <a:pt x="5338" y="112695"/>
                      <a:pt x="5130" y="110893"/>
                      <a:pt x="4991" y="109091"/>
                    </a:cubicBezTo>
                    <a:cubicBezTo>
                      <a:pt x="4991" y="108789"/>
                      <a:pt x="5149" y="108592"/>
                      <a:pt x="5418" y="108592"/>
                    </a:cubicBezTo>
                    <a:cubicBezTo>
                      <a:pt x="5458" y="108592"/>
                      <a:pt x="5501" y="108596"/>
                      <a:pt x="5546" y="108605"/>
                    </a:cubicBezTo>
                    <a:cubicBezTo>
                      <a:pt x="5684" y="108675"/>
                      <a:pt x="5753" y="108675"/>
                      <a:pt x="5892" y="108744"/>
                    </a:cubicBezTo>
                    <a:cubicBezTo>
                      <a:pt x="6239" y="108813"/>
                      <a:pt x="6585" y="108952"/>
                      <a:pt x="6932" y="109091"/>
                    </a:cubicBezTo>
                    <a:cubicBezTo>
                      <a:pt x="9289" y="110061"/>
                      <a:pt x="11715" y="110754"/>
                      <a:pt x="14141" y="111447"/>
                    </a:cubicBezTo>
                    <a:cubicBezTo>
                      <a:pt x="16151" y="112002"/>
                      <a:pt x="18161" y="112695"/>
                      <a:pt x="20172" y="112972"/>
                    </a:cubicBezTo>
                    <a:cubicBezTo>
                      <a:pt x="22251" y="113319"/>
                      <a:pt x="24261" y="113666"/>
                      <a:pt x="26341" y="113943"/>
                    </a:cubicBezTo>
                    <a:lnTo>
                      <a:pt x="26757" y="113943"/>
                    </a:lnTo>
                    <a:cubicBezTo>
                      <a:pt x="29847" y="114006"/>
                      <a:pt x="32938" y="114299"/>
                      <a:pt x="36029" y="114299"/>
                    </a:cubicBezTo>
                    <a:cubicBezTo>
                      <a:pt x="36335" y="114299"/>
                      <a:pt x="36641" y="114296"/>
                      <a:pt x="36947" y="114290"/>
                    </a:cubicBezTo>
                    <a:cubicBezTo>
                      <a:pt x="37386" y="114266"/>
                      <a:pt x="37817" y="114259"/>
                      <a:pt x="38246" y="114259"/>
                    </a:cubicBezTo>
                    <a:cubicBezTo>
                      <a:pt x="39103" y="114259"/>
                      <a:pt x="39951" y="114290"/>
                      <a:pt x="40829" y="114290"/>
                    </a:cubicBezTo>
                    <a:cubicBezTo>
                      <a:pt x="41591" y="114290"/>
                      <a:pt x="42354" y="114428"/>
                      <a:pt x="43185" y="114498"/>
                    </a:cubicBezTo>
                    <a:cubicBezTo>
                      <a:pt x="43232" y="114498"/>
                      <a:pt x="43285" y="114505"/>
                      <a:pt x="43342" y="114505"/>
                    </a:cubicBezTo>
                    <a:cubicBezTo>
                      <a:pt x="43455" y="114505"/>
                      <a:pt x="43578" y="114474"/>
                      <a:pt x="43671" y="114290"/>
                    </a:cubicBezTo>
                    <a:cubicBezTo>
                      <a:pt x="43601" y="114220"/>
                      <a:pt x="43532" y="114082"/>
                      <a:pt x="43393" y="114082"/>
                    </a:cubicBezTo>
                    <a:cubicBezTo>
                      <a:pt x="42631" y="113735"/>
                      <a:pt x="41868" y="113527"/>
                      <a:pt x="41106" y="113458"/>
                    </a:cubicBezTo>
                    <a:cubicBezTo>
                      <a:pt x="39581" y="113319"/>
                      <a:pt x="37986" y="113250"/>
                      <a:pt x="36461" y="113180"/>
                    </a:cubicBezTo>
                    <a:cubicBezTo>
                      <a:pt x="34035" y="113111"/>
                      <a:pt x="31679" y="113180"/>
                      <a:pt x="29252" y="113042"/>
                    </a:cubicBezTo>
                    <a:cubicBezTo>
                      <a:pt x="28282" y="112972"/>
                      <a:pt x="27242" y="112972"/>
                      <a:pt x="26202" y="112834"/>
                    </a:cubicBezTo>
                    <a:cubicBezTo>
                      <a:pt x="25440" y="112834"/>
                      <a:pt x="24677" y="112695"/>
                      <a:pt x="23915" y="112557"/>
                    </a:cubicBezTo>
                    <a:cubicBezTo>
                      <a:pt x="20102" y="112141"/>
                      <a:pt x="16498" y="111170"/>
                      <a:pt x="12824" y="110200"/>
                    </a:cubicBezTo>
                    <a:cubicBezTo>
                      <a:pt x="10467" y="109507"/>
                      <a:pt x="8041" y="108813"/>
                      <a:pt x="5684" y="107982"/>
                    </a:cubicBezTo>
                    <a:cubicBezTo>
                      <a:pt x="5060" y="107774"/>
                      <a:pt x="4644" y="107427"/>
                      <a:pt x="4298" y="106872"/>
                    </a:cubicBezTo>
                    <a:cubicBezTo>
                      <a:pt x="3466" y="105694"/>
                      <a:pt x="2842" y="104516"/>
                      <a:pt x="2496" y="103129"/>
                    </a:cubicBezTo>
                    <a:cubicBezTo>
                      <a:pt x="2288" y="102367"/>
                      <a:pt x="2080" y="101604"/>
                      <a:pt x="2010" y="100842"/>
                    </a:cubicBezTo>
                    <a:cubicBezTo>
                      <a:pt x="1664" y="98832"/>
                      <a:pt x="1386" y="96752"/>
                      <a:pt x="1178" y="94672"/>
                    </a:cubicBezTo>
                    <a:cubicBezTo>
                      <a:pt x="901" y="92246"/>
                      <a:pt x="1040" y="89820"/>
                      <a:pt x="1733" y="87463"/>
                    </a:cubicBezTo>
                    <a:cubicBezTo>
                      <a:pt x="1872" y="87463"/>
                      <a:pt x="2010" y="87463"/>
                      <a:pt x="2010" y="87533"/>
                    </a:cubicBezTo>
                    <a:cubicBezTo>
                      <a:pt x="3397" y="89612"/>
                      <a:pt x="5130" y="91414"/>
                      <a:pt x="6655" y="93425"/>
                    </a:cubicBezTo>
                    <a:cubicBezTo>
                      <a:pt x="8388" y="95712"/>
                      <a:pt x="10467" y="97584"/>
                      <a:pt x="12755" y="99317"/>
                    </a:cubicBezTo>
                    <a:cubicBezTo>
                      <a:pt x="14349" y="100564"/>
                      <a:pt x="16151" y="101466"/>
                      <a:pt x="17954" y="102228"/>
                    </a:cubicBezTo>
                    <a:cubicBezTo>
                      <a:pt x="20657" y="103337"/>
                      <a:pt x="23291" y="104446"/>
                      <a:pt x="26133" y="105139"/>
                    </a:cubicBezTo>
                    <a:cubicBezTo>
                      <a:pt x="28143" y="105625"/>
                      <a:pt x="30154" y="106041"/>
                      <a:pt x="32233" y="106457"/>
                    </a:cubicBezTo>
                    <a:cubicBezTo>
                      <a:pt x="34451" y="106942"/>
                      <a:pt x="36739" y="107427"/>
                      <a:pt x="38957" y="107774"/>
                    </a:cubicBezTo>
                    <a:cubicBezTo>
                      <a:pt x="39986" y="107921"/>
                      <a:pt x="41016" y="108068"/>
                      <a:pt x="42069" y="108068"/>
                    </a:cubicBezTo>
                    <a:cubicBezTo>
                      <a:pt x="42506" y="108068"/>
                      <a:pt x="42947" y="108042"/>
                      <a:pt x="43393" y="107982"/>
                    </a:cubicBezTo>
                    <a:cubicBezTo>
                      <a:pt x="43671" y="107912"/>
                      <a:pt x="43948" y="107895"/>
                      <a:pt x="44225" y="107895"/>
                    </a:cubicBezTo>
                    <a:cubicBezTo>
                      <a:pt x="44502" y="107895"/>
                      <a:pt x="44780" y="107912"/>
                      <a:pt x="45057" y="107912"/>
                    </a:cubicBezTo>
                    <a:cubicBezTo>
                      <a:pt x="45154" y="107917"/>
                      <a:pt x="45250" y="107920"/>
                      <a:pt x="45346" y="107920"/>
                    </a:cubicBezTo>
                    <a:cubicBezTo>
                      <a:pt x="46548" y="107920"/>
                      <a:pt x="47644" y="107530"/>
                      <a:pt x="48800" y="107080"/>
                    </a:cubicBezTo>
                    <a:cubicBezTo>
                      <a:pt x="50256" y="106457"/>
                      <a:pt x="51226" y="104724"/>
                      <a:pt x="51088" y="103129"/>
                    </a:cubicBezTo>
                    <a:cubicBezTo>
                      <a:pt x="51018" y="102020"/>
                      <a:pt x="50602" y="101396"/>
                      <a:pt x="49493" y="101188"/>
                    </a:cubicBezTo>
                    <a:cubicBezTo>
                      <a:pt x="48454" y="100911"/>
                      <a:pt x="47414" y="100703"/>
                      <a:pt x="46374" y="100703"/>
                    </a:cubicBezTo>
                    <a:cubicBezTo>
                      <a:pt x="44017" y="100703"/>
                      <a:pt x="41660" y="100426"/>
                      <a:pt x="39373" y="100426"/>
                    </a:cubicBezTo>
                    <a:cubicBezTo>
                      <a:pt x="38264" y="100357"/>
                      <a:pt x="37155" y="100079"/>
                      <a:pt x="36046" y="99871"/>
                    </a:cubicBezTo>
                    <a:cubicBezTo>
                      <a:pt x="34105" y="99455"/>
                      <a:pt x="32094" y="99109"/>
                      <a:pt x="30154" y="98624"/>
                    </a:cubicBezTo>
                    <a:cubicBezTo>
                      <a:pt x="27034" y="97792"/>
                      <a:pt x="24123" y="96683"/>
                      <a:pt x="21281" y="95227"/>
                    </a:cubicBezTo>
                    <a:cubicBezTo>
                      <a:pt x="19479" y="94326"/>
                      <a:pt x="17746" y="93425"/>
                      <a:pt x="15943" y="92524"/>
                    </a:cubicBezTo>
                    <a:cubicBezTo>
                      <a:pt x="14765" y="91900"/>
                      <a:pt x="13656" y="91137"/>
                      <a:pt x="12616" y="90305"/>
                    </a:cubicBezTo>
                    <a:cubicBezTo>
                      <a:pt x="11022" y="89058"/>
                      <a:pt x="9427" y="87879"/>
                      <a:pt x="7764" y="86631"/>
                    </a:cubicBezTo>
                    <a:cubicBezTo>
                      <a:pt x="6516" y="85730"/>
                      <a:pt x="5476" y="84552"/>
                      <a:pt x="4575" y="83235"/>
                    </a:cubicBezTo>
                    <a:cubicBezTo>
                      <a:pt x="4090" y="82542"/>
                      <a:pt x="3813" y="81779"/>
                      <a:pt x="3813" y="80947"/>
                    </a:cubicBezTo>
                    <a:cubicBezTo>
                      <a:pt x="3743" y="79006"/>
                      <a:pt x="3951" y="77135"/>
                      <a:pt x="4298" y="75333"/>
                    </a:cubicBezTo>
                    <a:cubicBezTo>
                      <a:pt x="4367" y="74847"/>
                      <a:pt x="4367" y="74362"/>
                      <a:pt x="4436" y="73946"/>
                    </a:cubicBezTo>
                    <a:cubicBezTo>
                      <a:pt x="4436" y="73253"/>
                      <a:pt x="4228" y="72560"/>
                      <a:pt x="4644" y="72005"/>
                    </a:cubicBezTo>
                    <a:lnTo>
                      <a:pt x="4644" y="71659"/>
                    </a:lnTo>
                    <a:cubicBezTo>
                      <a:pt x="4298" y="71312"/>
                      <a:pt x="4783" y="71104"/>
                      <a:pt x="4922" y="70896"/>
                    </a:cubicBezTo>
                    <a:cubicBezTo>
                      <a:pt x="4298" y="68817"/>
                      <a:pt x="4159" y="66737"/>
                      <a:pt x="4922" y="64657"/>
                    </a:cubicBezTo>
                    <a:cubicBezTo>
                      <a:pt x="5268" y="63826"/>
                      <a:pt x="5546" y="62994"/>
                      <a:pt x="5823" y="62231"/>
                    </a:cubicBezTo>
                    <a:cubicBezTo>
                      <a:pt x="6447" y="60637"/>
                      <a:pt x="7001" y="59112"/>
                      <a:pt x="7348" y="57448"/>
                    </a:cubicBezTo>
                    <a:cubicBezTo>
                      <a:pt x="7486" y="56547"/>
                      <a:pt x="7902" y="55854"/>
                      <a:pt x="8457" y="55161"/>
                    </a:cubicBezTo>
                    <a:cubicBezTo>
                      <a:pt x="8658" y="54926"/>
                      <a:pt x="8827" y="54805"/>
                      <a:pt x="8971" y="54805"/>
                    </a:cubicBezTo>
                    <a:cubicBezTo>
                      <a:pt x="9125" y="54805"/>
                      <a:pt x="9251" y="54944"/>
                      <a:pt x="9358" y="55230"/>
                    </a:cubicBezTo>
                    <a:cubicBezTo>
                      <a:pt x="10259" y="57379"/>
                      <a:pt x="11368" y="59320"/>
                      <a:pt x="12269" y="61469"/>
                    </a:cubicBezTo>
                    <a:cubicBezTo>
                      <a:pt x="13448" y="64242"/>
                      <a:pt x="15181" y="66806"/>
                      <a:pt x="16844" y="69371"/>
                    </a:cubicBezTo>
                    <a:cubicBezTo>
                      <a:pt x="17330" y="70134"/>
                      <a:pt x="17954" y="70827"/>
                      <a:pt x="18577" y="71520"/>
                    </a:cubicBezTo>
                    <a:cubicBezTo>
                      <a:pt x="20241" y="73322"/>
                      <a:pt x="21905" y="75194"/>
                      <a:pt x="23915" y="76719"/>
                    </a:cubicBezTo>
                    <a:cubicBezTo>
                      <a:pt x="25579" y="77967"/>
                      <a:pt x="27381" y="79076"/>
                      <a:pt x="29252" y="80115"/>
                    </a:cubicBezTo>
                    <a:cubicBezTo>
                      <a:pt x="30847" y="81017"/>
                      <a:pt x="32510" y="81848"/>
                      <a:pt x="34174" y="82611"/>
                    </a:cubicBezTo>
                    <a:cubicBezTo>
                      <a:pt x="36184" y="83581"/>
                      <a:pt x="38056" y="84621"/>
                      <a:pt x="40066" y="85661"/>
                    </a:cubicBezTo>
                    <a:cubicBezTo>
                      <a:pt x="41799" y="86562"/>
                      <a:pt x="43671" y="87186"/>
                      <a:pt x="45611" y="87602"/>
                    </a:cubicBezTo>
                    <a:cubicBezTo>
                      <a:pt x="46409" y="87741"/>
                      <a:pt x="47188" y="87793"/>
                      <a:pt x="47968" y="87793"/>
                    </a:cubicBezTo>
                    <a:cubicBezTo>
                      <a:pt x="48748" y="87793"/>
                      <a:pt x="49528" y="87741"/>
                      <a:pt x="50325" y="87671"/>
                    </a:cubicBezTo>
                    <a:cubicBezTo>
                      <a:pt x="51365" y="87602"/>
                      <a:pt x="51919" y="86909"/>
                      <a:pt x="52127" y="85869"/>
                    </a:cubicBezTo>
                    <a:cubicBezTo>
                      <a:pt x="52405" y="84552"/>
                      <a:pt x="52266" y="83304"/>
                      <a:pt x="51434" y="82195"/>
                    </a:cubicBezTo>
                    <a:cubicBezTo>
                      <a:pt x="49771" y="80185"/>
                      <a:pt x="47830" y="78660"/>
                      <a:pt x="45265" y="78036"/>
                    </a:cubicBezTo>
                    <a:cubicBezTo>
                      <a:pt x="43740" y="77689"/>
                      <a:pt x="42284" y="77273"/>
                      <a:pt x="40898" y="76719"/>
                    </a:cubicBezTo>
                    <a:cubicBezTo>
                      <a:pt x="39234" y="76164"/>
                      <a:pt x="37571" y="75610"/>
                      <a:pt x="35838" y="75194"/>
                    </a:cubicBezTo>
                    <a:cubicBezTo>
                      <a:pt x="33550" y="74570"/>
                      <a:pt x="31332" y="73600"/>
                      <a:pt x="29114" y="72698"/>
                    </a:cubicBezTo>
                    <a:cubicBezTo>
                      <a:pt x="27727" y="72144"/>
                      <a:pt x="26341" y="71520"/>
                      <a:pt x="25024" y="70688"/>
                    </a:cubicBezTo>
                    <a:cubicBezTo>
                      <a:pt x="24469" y="70342"/>
                      <a:pt x="23915" y="70134"/>
                      <a:pt x="23360" y="69787"/>
                    </a:cubicBezTo>
                    <a:cubicBezTo>
                      <a:pt x="22615" y="69477"/>
                      <a:pt x="21870" y="69222"/>
                      <a:pt x="21075" y="69222"/>
                    </a:cubicBezTo>
                    <a:cubicBezTo>
                      <a:pt x="20983" y="69222"/>
                      <a:pt x="20890" y="69225"/>
                      <a:pt x="20796" y="69232"/>
                    </a:cubicBezTo>
                    <a:cubicBezTo>
                      <a:pt x="20730" y="69238"/>
                      <a:pt x="20665" y="69241"/>
                      <a:pt x="20602" y="69241"/>
                    </a:cubicBezTo>
                    <a:cubicBezTo>
                      <a:pt x="19937" y="69241"/>
                      <a:pt x="19431" y="68919"/>
                      <a:pt x="18924" y="68539"/>
                    </a:cubicBezTo>
                    <a:cubicBezTo>
                      <a:pt x="18023" y="67777"/>
                      <a:pt x="17399" y="66806"/>
                      <a:pt x="16636" y="65975"/>
                    </a:cubicBezTo>
                    <a:cubicBezTo>
                      <a:pt x="15943" y="65143"/>
                      <a:pt x="15389" y="64172"/>
                      <a:pt x="14557" y="63340"/>
                    </a:cubicBezTo>
                    <a:cubicBezTo>
                      <a:pt x="14141" y="62924"/>
                      <a:pt x="13933" y="62231"/>
                      <a:pt x="13656" y="61677"/>
                    </a:cubicBezTo>
                    <a:cubicBezTo>
                      <a:pt x="12963" y="59944"/>
                      <a:pt x="12131" y="58211"/>
                      <a:pt x="11230" y="56547"/>
                    </a:cubicBezTo>
                    <a:cubicBezTo>
                      <a:pt x="10744" y="55646"/>
                      <a:pt x="10328" y="54676"/>
                      <a:pt x="9913" y="53705"/>
                    </a:cubicBezTo>
                    <a:cubicBezTo>
                      <a:pt x="9843" y="53497"/>
                      <a:pt x="9774" y="53220"/>
                      <a:pt x="9774" y="53012"/>
                    </a:cubicBezTo>
                    <a:cubicBezTo>
                      <a:pt x="9913" y="52249"/>
                      <a:pt x="9982" y="51418"/>
                      <a:pt x="10190" y="50724"/>
                    </a:cubicBezTo>
                    <a:cubicBezTo>
                      <a:pt x="10536" y="49685"/>
                      <a:pt x="10606" y="48576"/>
                      <a:pt x="10398" y="47536"/>
                    </a:cubicBezTo>
                    <a:cubicBezTo>
                      <a:pt x="10328" y="46912"/>
                      <a:pt x="10467" y="46427"/>
                      <a:pt x="10814" y="45872"/>
                    </a:cubicBezTo>
                    <a:cubicBezTo>
                      <a:pt x="11230" y="45110"/>
                      <a:pt x="11853" y="44347"/>
                      <a:pt x="12131" y="43446"/>
                    </a:cubicBezTo>
                    <a:cubicBezTo>
                      <a:pt x="12200" y="43030"/>
                      <a:pt x="12408" y="42683"/>
                      <a:pt x="12685" y="42406"/>
                    </a:cubicBezTo>
                    <a:cubicBezTo>
                      <a:pt x="13309" y="41158"/>
                      <a:pt x="13517" y="39772"/>
                      <a:pt x="13794" y="38386"/>
                    </a:cubicBezTo>
                    <a:cubicBezTo>
                      <a:pt x="14210" y="36306"/>
                      <a:pt x="14557" y="34227"/>
                      <a:pt x="14696" y="32147"/>
                    </a:cubicBezTo>
                    <a:cubicBezTo>
                      <a:pt x="14765" y="31177"/>
                      <a:pt x="14973" y="30206"/>
                      <a:pt x="15527" y="29374"/>
                    </a:cubicBezTo>
                    <a:cubicBezTo>
                      <a:pt x="15597" y="29236"/>
                      <a:pt x="15735" y="29097"/>
                      <a:pt x="15943" y="29097"/>
                    </a:cubicBezTo>
                    <a:cubicBezTo>
                      <a:pt x="16013" y="29166"/>
                      <a:pt x="16151" y="29236"/>
                      <a:pt x="16221" y="29374"/>
                    </a:cubicBezTo>
                    <a:cubicBezTo>
                      <a:pt x="16914" y="31038"/>
                      <a:pt x="17746" y="32632"/>
                      <a:pt x="18439" y="34296"/>
                    </a:cubicBezTo>
                    <a:cubicBezTo>
                      <a:pt x="19617" y="37277"/>
                      <a:pt x="21142" y="40119"/>
                      <a:pt x="23083" y="42683"/>
                    </a:cubicBezTo>
                    <a:cubicBezTo>
                      <a:pt x="24331" y="44347"/>
                      <a:pt x="25371" y="46080"/>
                      <a:pt x="26549" y="47674"/>
                    </a:cubicBezTo>
                    <a:cubicBezTo>
                      <a:pt x="27797" y="49407"/>
                      <a:pt x="28906" y="51210"/>
                      <a:pt x="30361" y="52804"/>
                    </a:cubicBezTo>
                    <a:cubicBezTo>
                      <a:pt x="30639" y="53151"/>
                      <a:pt x="30916" y="53497"/>
                      <a:pt x="31263" y="53844"/>
                    </a:cubicBezTo>
                    <a:cubicBezTo>
                      <a:pt x="32718" y="55369"/>
                      <a:pt x="34174" y="56894"/>
                      <a:pt x="35699" y="58349"/>
                    </a:cubicBezTo>
                    <a:cubicBezTo>
                      <a:pt x="37709" y="60221"/>
                      <a:pt x="39858" y="62023"/>
                      <a:pt x="42146" y="63548"/>
                    </a:cubicBezTo>
                    <a:cubicBezTo>
                      <a:pt x="43047" y="64034"/>
                      <a:pt x="43948" y="64519"/>
                      <a:pt x="44849" y="65004"/>
                    </a:cubicBezTo>
                    <a:cubicBezTo>
                      <a:pt x="45787" y="65473"/>
                      <a:pt x="46823" y="65644"/>
                      <a:pt x="47875" y="65644"/>
                    </a:cubicBezTo>
                    <a:cubicBezTo>
                      <a:pt x="48067" y="65644"/>
                      <a:pt x="48261" y="65639"/>
                      <a:pt x="48454" y="65628"/>
                    </a:cubicBezTo>
                    <a:cubicBezTo>
                      <a:pt x="49285" y="65628"/>
                      <a:pt x="49979" y="65281"/>
                      <a:pt x="50533" y="64657"/>
                    </a:cubicBezTo>
                    <a:cubicBezTo>
                      <a:pt x="51018" y="64034"/>
                      <a:pt x="51504" y="63271"/>
                      <a:pt x="51573" y="62439"/>
                    </a:cubicBezTo>
                    <a:cubicBezTo>
                      <a:pt x="51850" y="60568"/>
                      <a:pt x="51642" y="58696"/>
                      <a:pt x="50602" y="57032"/>
                    </a:cubicBezTo>
                    <a:cubicBezTo>
                      <a:pt x="49840" y="55785"/>
                      <a:pt x="48800" y="54884"/>
                      <a:pt x="47691" y="54052"/>
                    </a:cubicBezTo>
                    <a:cubicBezTo>
                      <a:pt x="45889" y="52804"/>
                      <a:pt x="44156" y="51418"/>
                      <a:pt x="42215" y="50378"/>
                    </a:cubicBezTo>
                    <a:cubicBezTo>
                      <a:pt x="39858" y="49130"/>
                      <a:pt x="37640" y="47605"/>
                      <a:pt x="35422" y="46080"/>
                    </a:cubicBezTo>
                    <a:cubicBezTo>
                      <a:pt x="34105" y="45179"/>
                      <a:pt x="32788" y="44278"/>
                      <a:pt x="31401" y="43446"/>
                    </a:cubicBezTo>
                    <a:cubicBezTo>
                      <a:pt x="29044" y="41990"/>
                      <a:pt x="27034" y="40188"/>
                      <a:pt x="25717" y="37762"/>
                    </a:cubicBezTo>
                    <a:cubicBezTo>
                      <a:pt x="25093" y="36514"/>
                      <a:pt x="24400" y="35336"/>
                      <a:pt x="23707" y="34157"/>
                    </a:cubicBezTo>
                    <a:cubicBezTo>
                      <a:pt x="22806" y="32563"/>
                      <a:pt x="21905" y="30899"/>
                      <a:pt x="20934" y="29305"/>
                    </a:cubicBezTo>
                    <a:cubicBezTo>
                      <a:pt x="20380" y="28335"/>
                      <a:pt x="20102" y="27225"/>
                      <a:pt x="19894" y="26047"/>
                    </a:cubicBezTo>
                    <a:cubicBezTo>
                      <a:pt x="19686" y="24591"/>
                      <a:pt x="20033" y="23205"/>
                      <a:pt x="20934" y="22027"/>
                    </a:cubicBezTo>
                    <a:cubicBezTo>
                      <a:pt x="21211" y="21680"/>
                      <a:pt x="21489" y="21264"/>
                      <a:pt x="21835" y="20987"/>
                    </a:cubicBezTo>
                    <a:cubicBezTo>
                      <a:pt x="23083" y="19947"/>
                      <a:pt x="23846" y="18561"/>
                      <a:pt x="24261" y="17036"/>
                    </a:cubicBezTo>
                    <a:cubicBezTo>
                      <a:pt x="24608" y="16065"/>
                      <a:pt x="25093" y="15303"/>
                      <a:pt x="25925" y="14679"/>
                    </a:cubicBezTo>
                    <a:cubicBezTo>
                      <a:pt x="26202" y="14471"/>
                      <a:pt x="26480" y="14124"/>
                      <a:pt x="26757" y="13847"/>
                    </a:cubicBezTo>
                    <a:cubicBezTo>
                      <a:pt x="26870" y="13734"/>
                      <a:pt x="27030" y="13621"/>
                      <a:pt x="27160" y="13621"/>
                    </a:cubicBezTo>
                    <a:cubicBezTo>
                      <a:pt x="27189" y="13621"/>
                      <a:pt x="27217" y="13626"/>
                      <a:pt x="27242" y="13639"/>
                    </a:cubicBezTo>
                    <a:cubicBezTo>
                      <a:pt x="27381" y="13708"/>
                      <a:pt x="27519" y="13916"/>
                      <a:pt x="27519" y="14055"/>
                    </a:cubicBezTo>
                    <a:cubicBezTo>
                      <a:pt x="27658" y="15025"/>
                      <a:pt x="27797" y="15996"/>
                      <a:pt x="27866" y="16966"/>
                    </a:cubicBezTo>
                    <a:cubicBezTo>
                      <a:pt x="27935" y="17659"/>
                      <a:pt x="28074" y="18353"/>
                      <a:pt x="28143" y="19046"/>
                    </a:cubicBezTo>
                    <a:cubicBezTo>
                      <a:pt x="28490" y="22789"/>
                      <a:pt x="29668" y="26324"/>
                      <a:pt x="31055" y="29790"/>
                    </a:cubicBezTo>
                    <a:cubicBezTo>
                      <a:pt x="32649" y="33672"/>
                      <a:pt x="35491" y="36306"/>
                      <a:pt x="39442" y="37623"/>
                    </a:cubicBezTo>
                    <a:cubicBezTo>
                      <a:pt x="39719" y="37762"/>
                      <a:pt x="39997" y="37831"/>
                      <a:pt x="40274" y="37900"/>
                    </a:cubicBezTo>
                    <a:cubicBezTo>
                      <a:pt x="40458" y="37940"/>
                      <a:pt x="40632" y="37959"/>
                      <a:pt x="40797" y="37959"/>
                    </a:cubicBezTo>
                    <a:cubicBezTo>
                      <a:pt x="41503" y="37959"/>
                      <a:pt x="42043" y="37604"/>
                      <a:pt x="42492" y="36930"/>
                    </a:cubicBezTo>
                    <a:cubicBezTo>
                      <a:pt x="43047" y="36098"/>
                      <a:pt x="43255" y="35197"/>
                      <a:pt x="43324" y="34227"/>
                    </a:cubicBezTo>
                    <a:cubicBezTo>
                      <a:pt x="43463" y="32702"/>
                      <a:pt x="43255" y="31177"/>
                      <a:pt x="42839" y="29721"/>
                    </a:cubicBezTo>
                    <a:cubicBezTo>
                      <a:pt x="42076" y="26740"/>
                      <a:pt x="40690" y="24037"/>
                      <a:pt x="39373" y="21333"/>
                    </a:cubicBezTo>
                    <a:cubicBezTo>
                      <a:pt x="37986" y="18561"/>
                      <a:pt x="36600" y="15788"/>
                      <a:pt x="35214" y="13015"/>
                    </a:cubicBezTo>
                    <a:cubicBezTo>
                      <a:pt x="34936" y="12461"/>
                      <a:pt x="34729" y="11906"/>
                      <a:pt x="34521" y="11351"/>
                    </a:cubicBezTo>
                    <a:cubicBezTo>
                      <a:pt x="33966" y="9896"/>
                      <a:pt x="34382" y="8094"/>
                      <a:pt x="35560" y="7123"/>
                    </a:cubicBezTo>
                    <a:cubicBezTo>
                      <a:pt x="36600" y="6222"/>
                      <a:pt x="37709" y="5459"/>
                      <a:pt x="38888" y="4905"/>
                    </a:cubicBezTo>
                    <a:cubicBezTo>
                      <a:pt x="39165" y="4697"/>
                      <a:pt x="39511" y="4628"/>
                      <a:pt x="39789" y="4558"/>
                    </a:cubicBezTo>
                    <a:cubicBezTo>
                      <a:pt x="39956" y="4528"/>
                      <a:pt x="40104" y="4511"/>
                      <a:pt x="40235" y="4511"/>
                    </a:cubicBezTo>
                    <a:cubicBezTo>
                      <a:pt x="40700" y="4511"/>
                      <a:pt x="40959" y="4726"/>
                      <a:pt x="41175" y="5321"/>
                    </a:cubicBezTo>
                    <a:cubicBezTo>
                      <a:pt x="42007" y="7262"/>
                      <a:pt x="42769" y="9272"/>
                      <a:pt x="43532" y="11213"/>
                    </a:cubicBezTo>
                    <a:cubicBezTo>
                      <a:pt x="44294" y="13154"/>
                      <a:pt x="45126" y="15095"/>
                      <a:pt x="45819" y="16966"/>
                    </a:cubicBezTo>
                    <a:cubicBezTo>
                      <a:pt x="47136" y="20224"/>
                      <a:pt x="48246" y="23552"/>
                      <a:pt x="49355" y="26879"/>
                    </a:cubicBezTo>
                    <a:cubicBezTo>
                      <a:pt x="50394" y="30206"/>
                      <a:pt x="51504" y="33464"/>
                      <a:pt x="52613" y="36722"/>
                    </a:cubicBezTo>
                    <a:cubicBezTo>
                      <a:pt x="53444" y="39426"/>
                      <a:pt x="54623" y="41990"/>
                      <a:pt x="55593" y="44624"/>
                    </a:cubicBezTo>
                    <a:cubicBezTo>
                      <a:pt x="56079" y="45941"/>
                      <a:pt x="56564" y="47328"/>
                      <a:pt x="57049" y="48645"/>
                    </a:cubicBezTo>
                    <a:cubicBezTo>
                      <a:pt x="58158" y="52041"/>
                      <a:pt x="59337" y="55438"/>
                      <a:pt x="60446" y="58904"/>
                    </a:cubicBezTo>
                    <a:cubicBezTo>
                      <a:pt x="61624" y="62578"/>
                      <a:pt x="62733" y="66390"/>
                      <a:pt x="63704" y="70134"/>
                    </a:cubicBezTo>
                    <a:cubicBezTo>
                      <a:pt x="65090" y="75610"/>
                      <a:pt x="66754" y="81017"/>
                      <a:pt x="68764" y="86354"/>
                    </a:cubicBezTo>
                    <a:cubicBezTo>
                      <a:pt x="69249" y="87671"/>
                      <a:pt x="69665" y="89058"/>
                      <a:pt x="70150" y="90444"/>
                    </a:cubicBezTo>
                    <a:cubicBezTo>
                      <a:pt x="71952" y="95227"/>
                      <a:pt x="73547" y="100149"/>
                      <a:pt x="75210" y="105001"/>
                    </a:cubicBezTo>
                    <a:cubicBezTo>
                      <a:pt x="76042" y="107427"/>
                      <a:pt x="76943" y="109784"/>
                      <a:pt x="77914" y="112141"/>
                    </a:cubicBezTo>
                    <a:cubicBezTo>
                      <a:pt x="79231" y="115399"/>
                      <a:pt x="80409" y="118657"/>
                      <a:pt x="81726" y="121915"/>
                    </a:cubicBezTo>
                    <a:cubicBezTo>
                      <a:pt x="82489" y="123786"/>
                      <a:pt x="83390" y="125588"/>
                      <a:pt x="84291" y="127391"/>
                    </a:cubicBezTo>
                    <a:cubicBezTo>
                      <a:pt x="85331" y="129262"/>
                      <a:pt x="86232" y="131065"/>
                      <a:pt x="87341" y="132867"/>
                    </a:cubicBezTo>
                    <a:cubicBezTo>
                      <a:pt x="87549" y="133214"/>
                      <a:pt x="87480" y="133491"/>
                      <a:pt x="87133" y="133629"/>
                    </a:cubicBezTo>
                    <a:cubicBezTo>
                      <a:pt x="85192" y="134600"/>
                      <a:pt x="84291" y="136402"/>
                      <a:pt x="83529" y="138204"/>
                    </a:cubicBezTo>
                    <a:cubicBezTo>
                      <a:pt x="82835" y="139660"/>
                      <a:pt x="82419" y="141254"/>
                      <a:pt x="81865" y="142779"/>
                    </a:cubicBezTo>
                    <a:cubicBezTo>
                      <a:pt x="81380" y="144166"/>
                      <a:pt x="80756" y="145483"/>
                      <a:pt x="79647" y="146523"/>
                    </a:cubicBezTo>
                    <a:cubicBezTo>
                      <a:pt x="79300" y="146869"/>
                      <a:pt x="79092" y="147285"/>
                      <a:pt x="79023" y="147770"/>
                    </a:cubicBezTo>
                    <a:cubicBezTo>
                      <a:pt x="79092" y="147909"/>
                      <a:pt x="79231" y="148117"/>
                      <a:pt x="79300" y="148325"/>
                    </a:cubicBezTo>
                    <a:cubicBezTo>
                      <a:pt x="79508" y="148117"/>
                      <a:pt x="79647" y="147840"/>
                      <a:pt x="79855" y="147632"/>
                    </a:cubicBezTo>
                    <a:cubicBezTo>
                      <a:pt x="81172" y="146384"/>
                      <a:pt x="82142" y="144790"/>
                      <a:pt x="82835" y="143057"/>
                    </a:cubicBezTo>
                    <a:cubicBezTo>
                      <a:pt x="83113" y="142294"/>
                      <a:pt x="83390" y="141532"/>
                      <a:pt x="83667" y="140700"/>
                    </a:cubicBezTo>
                    <a:cubicBezTo>
                      <a:pt x="84222" y="138898"/>
                      <a:pt x="85123" y="137303"/>
                      <a:pt x="86301" y="135778"/>
                    </a:cubicBezTo>
                    <a:cubicBezTo>
                      <a:pt x="86648" y="135362"/>
                      <a:pt x="86994" y="135016"/>
                      <a:pt x="87410" y="134739"/>
                    </a:cubicBezTo>
                    <a:cubicBezTo>
                      <a:pt x="87699" y="134594"/>
                      <a:pt x="87976" y="134522"/>
                      <a:pt x="88246" y="134522"/>
                    </a:cubicBezTo>
                    <a:cubicBezTo>
                      <a:pt x="88623" y="134522"/>
                      <a:pt x="88987" y="134663"/>
                      <a:pt x="89351" y="134946"/>
                    </a:cubicBezTo>
                    <a:cubicBezTo>
                      <a:pt x="90045" y="135570"/>
                      <a:pt x="90460" y="136333"/>
                      <a:pt x="90460" y="137234"/>
                    </a:cubicBezTo>
                    <a:cubicBezTo>
                      <a:pt x="90391" y="137511"/>
                      <a:pt x="90460" y="137719"/>
                      <a:pt x="90391" y="137927"/>
                    </a:cubicBezTo>
                    <a:cubicBezTo>
                      <a:pt x="90252" y="139452"/>
                      <a:pt x="90668" y="140839"/>
                      <a:pt x="91500" y="142156"/>
                    </a:cubicBezTo>
                    <a:cubicBezTo>
                      <a:pt x="92055" y="142987"/>
                      <a:pt x="92540" y="143889"/>
                      <a:pt x="92887" y="144859"/>
                    </a:cubicBezTo>
                    <a:cubicBezTo>
                      <a:pt x="93095" y="145344"/>
                      <a:pt x="93372" y="145829"/>
                      <a:pt x="93718" y="146245"/>
                    </a:cubicBezTo>
                    <a:cubicBezTo>
                      <a:pt x="94481" y="147285"/>
                      <a:pt x="95313" y="148325"/>
                      <a:pt x="96006" y="149365"/>
                    </a:cubicBezTo>
                    <a:cubicBezTo>
                      <a:pt x="97808" y="151999"/>
                      <a:pt x="100234" y="153732"/>
                      <a:pt x="103354" y="154425"/>
                    </a:cubicBezTo>
                    <a:cubicBezTo>
                      <a:pt x="104116" y="154564"/>
                      <a:pt x="104879" y="154702"/>
                      <a:pt x="105641" y="154980"/>
                    </a:cubicBezTo>
                    <a:cubicBezTo>
                      <a:pt x="105927" y="155075"/>
                      <a:pt x="106204" y="155121"/>
                      <a:pt x="106476" y="155121"/>
                    </a:cubicBezTo>
                    <a:cubicBezTo>
                      <a:pt x="106996" y="155121"/>
                      <a:pt x="107497" y="154952"/>
                      <a:pt x="107998" y="154633"/>
                    </a:cubicBezTo>
                    <a:cubicBezTo>
                      <a:pt x="108691" y="154217"/>
                      <a:pt x="109315" y="153870"/>
                      <a:pt x="110008" y="153385"/>
                    </a:cubicBezTo>
                    <a:cubicBezTo>
                      <a:pt x="110840" y="152831"/>
                      <a:pt x="111741" y="152553"/>
                      <a:pt x="112712" y="152484"/>
                    </a:cubicBezTo>
                    <a:cubicBezTo>
                      <a:pt x="114375" y="152276"/>
                      <a:pt x="116108" y="152137"/>
                      <a:pt x="117772" y="151860"/>
                    </a:cubicBezTo>
                    <a:cubicBezTo>
                      <a:pt x="118673" y="151722"/>
                      <a:pt x="119574" y="151583"/>
                      <a:pt x="120406" y="151167"/>
                    </a:cubicBezTo>
                    <a:cubicBezTo>
                      <a:pt x="122971" y="150197"/>
                      <a:pt x="125189" y="148602"/>
                      <a:pt x="127476" y="147077"/>
                    </a:cubicBezTo>
                    <a:cubicBezTo>
                      <a:pt x="129001" y="146037"/>
                      <a:pt x="130041" y="144651"/>
                      <a:pt x="130804" y="142987"/>
                    </a:cubicBezTo>
                    <a:cubicBezTo>
                      <a:pt x="131150" y="142156"/>
                      <a:pt x="131566" y="141254"/>
                      <a:pt x="131843" y="140423"/>
                    </a:cubicBezTo>
                    <a:cubicBezTo>
                      <a:pt x="132259" y="139314"/>
                      <a:pt x="132883" y="138412"/>
                      <a:pt x="133854" y="137650"/>
                    </a:cubicBezTo>
                    <a:cubicBezTo>
                      <a:pt x="134062" y="137511"/>
                      <a:pt x="134270" y="137303"/>
                      <a:pt x="134478" y="137165"/>
                    </a:cubicBezTo>
                    <a:cubicBezTo>
                      <a:pt x="134893" y="136818"/>
                      <a:pt x="134893" y="136541"/>
                      <a:pt x="134547" y="136194"/>
                    </a:cubicBezTo>
                    <a:cubicBezTo>
                      <a:pt x="134339" y="136056"/>
                      <a:pt x="134131" y="135848"/>
                      <a:pt x="133854" y="135709"/>
                    </a:cubicBezTo>
                    <a:cubicBezTo>
                      <a:pt x="133034" y="135364"/>
                      <a:pt x="132187" y="135099"/>
                      <a:pt x="131330" y="135099"/>
                    </a:cubicBezTo>
                    <a:cubicBezTo>
                      <a:pt x="130810" y="135099"/>
                      <a:pt x="130287" y="135196"/>
                      <a:pt x="129764" y="135432"/>
                    </a:cubicBezTo>
                    <a:cubicBezTo>
                      <a:pt x="129556" y="135570"/>
                      <a:pt x="129348" y="135640"/>
                      <a:pt x="129140" y="135778"/>
                    </a:cubicBezTo>
                    <a:cubicBezTo>
                      <a:pt x="128451" y="136008"/>
                      <a:pt x="127809" y="136143"/>
                      <a:pt x="127137" y="136143"/>
                    </a:cubicBezTo>
                    <a:cubicBezTo>
                      <a:pt x="126997" y="136143"/>
                      <a:pt x="126857" y="136137"/>
                      <a:pt x="126714" y="136125"/>
                    </a:cubicBezTo>
                    <a:cubicBezTo>
                      <a:pt x="125327" y="135917"/>
                      <a:pt x="123941" y="135778"/>
                      <a:pt x="122555" y="135570"/>
                    </a:cubicBezTo>
                    <a:cubicBezTo>
                      <a:pt x="121515" y="135362"/>
                      <a:pt x="120475" y="135016"/>
                      <a:pt x="119435" y="134531"/>
                    </a:cubicBezTo>
                    <a:cubicBezTo>
                      <a:pt x="117633" y="133699"/>
                      <a:pt x="116108" y="132382"/>
                      <a:pt x="114583" y="131134"/>
                    </a:cubicBezTo>
                    <a:cubicBezTo>
                      <a:pt x="114306" y="130857"/>
                      <a:pt x="114375" y="130649"/>
                      <a:pt x="114722" y="130510"/>
                    </a:cubicBezTo>
                    <a:cubicBezTo>
                      <a:pt x="115692" y="130163"/>
                      <a:pt x="116663" y="130094"/>
                      <a:pt x="117564" y="129956"/>
                    </a:cubicBezTo>
                    <a:cubicBezTo>
                      <a:pt x="118817" y="129683"/>
                      <a:pt x="120071" y="129496"/>
                      <a:pt x="121358" y="129496"/>
                    </a:cubicBezTo>
                    <a:cubicBezTo>
                      <a:pt x="121708" y="129496"/>
                      <a:pt x="122061" y="129510"/>
                      <a:pt x="122416" y="129540"/>
                    </a:cubicBezTo>
                    <a:cubicBezTo>
                      <a:pt x="122901" y="129540"/>
                      <a:pt x="123387" y="129609"/>
                      <a:pt x="123872" y="129817"/>
                    </a:cubicBezTo>
                    <a:cubicBezTo>
                      <a:pt x="125674" y="130787"/>
                      <a:pt x="127476" y="131689"/>
                      <a:pt x="129279" y="132590"/>
                    </a:cubicBezTo>
                    <a:cubicBezTo>
                      <a:pt x="129764" y="132798"/>
                      <a:pt x="130249" y="133144"/>
                      <a:pt x="130734" y="133352"/>
                    </a:cubicBezTo>
                    <a:cubicBezTo>
                      <a:pt x="131497" y="133699"/>
                      <a:pt x="132190" y="134045"/>
                      <a:pt x="132814" y="134531"/>
                    </a:cubicBezTo>
                    <a:cubicBezTo>
                      <a:pt x="133230" y="134808"/>
                      <a:pt x="133784" y="135016"/>
                      <a:pt x="134270" y="135224"/>
                    </a:cubicBezTo>
                    <a:cubicBezTo>
                      <a:pt x="134668" y="135343"/>
                      <a:pt x="135010" y="135406"/>
                      <a:pt x="135312" y="135406"/>
                    </a:cubicBezTo>
                    <a:cubicBezTo>
                      <a:pt x="136060" y="135406"/>
                      <a:pt x="136568" y="135023"/>
                      <a:pt x="137112" y="134184"/>
                    </a:cubicBezTo>
                    <a:cubicBezTo>
                      <a:pt x="137943" y="132936"/>
                      <a:pt x="138914" y="131619"/>
                      <a:pt x="139884" y="130441"/>
                    </a:cubicBezTo>
                    <a:cubicBezTo>
                      <a:pt x="140508" y="129609"/>
                      <a:pt x="141063" y="128777"/>
                      <a:pt x="141548" y="127876"/>
                    </a:cubicBezTo>
                    <a:cubicBezTo>
                      <a:pt x="141895" y="127183"/>
                      <a:pt x="142172" y="126559"/>
                      <a:pt x="142310" y="125796"/>
                    </a:cubicBezTo>
                    <a:cubicBezTo>
                      <a:pt x="142449" y="124826"/>
                      <a:pt x="142588" y="123786"/>
                      <a:pt x="142588" y="122816"/>
                    </a:cubicBezTo>
                    <a:cubicBezTo>
                      <a:pt x="142657" y="121221"/>
                      <a:pt x="143142" y="119904"/>
                      <a:pt x="144182" y="118726"/>
                    </a:cubicBezTo>
                    <a:cubicBezTo>
                      <a:pt x="145984" y="116646"/>
                      <a:pt x="147024" y="114151"/>
                      <a:pt x="147787" y="111517"/>
                    </a:cubicBezTo>
                    <a:cubicBezTo>
                      <a:pt x="147856" y="111101"/>
                      <a:pt x="147925" y="110616"/>
                      <a:pt x="147856" y="110130"/>
                    </a:cubicBezTo>
                    <a:cubicBezTo>
                      <a:pt x="147805" y="109671"/>
                      <a:pt x="147565" y="109399"/>
                      <a:pt x="147193" y="109399"/>
                    </a:cubicBezTo>
                    <a:cubicBezTo>
                      <a:pt x="147061" y="109399"/>
                      <a:pt x="146911" y="109434"/>
                      <a:pt x="146747" y="109507"/>
                    </a:cubicBezTo>
                    <a:cubicBezTo>
                      <a:pt x="145846" y="109853"/>
                      <a:pt x="145014" y="110338"/>
                      <a:pt x="144182" y="110893"/>
                    </a:cubicBezTo>
                    <a:cubicBezTo>
                      <a:pt x="142310" y="112071"/>
                      <a:pt x="140508" y="113388"/>
                      <a:pt x="138429" y="114428"/>
                    </a:cubicBezTo>
                    <a:cubicBezTo>
                      <a:pt x="136557" y="115329"/>
                      <a:pt x="134755" y="116438"/>
                      <a:pt x="132745" y="117201"/>
                    </a:cubicBezTo>
                    <a:cubicBezTo>
                      <a:pt x="129833" y="118310"/>
                      <a:pt x="126922" y="119488"/>
                      <a:pt x="123733" y="119627"/>
                    </a:cubicBezTo>
                    <a:cubicBezTo>
                      <a:pt x="123246" y="119749"/>
                      <a:pt x="122759" y="119799"/>
                      <a:pt x="122273" y="119799"/>
                    </a:cubicBezTo>
                    <a:cubicBezTo>
                      <a:pt x="121101" y="119799"/>
                      <a:pt x="119939" y="119505"/>
                      <a:pt x="118812" y="119211"/>
                    </a:cubicBezTo>
                    <a:cubicBezTo>
                      <a:pt x="118257" y="119073"/>
                      <a:pt x="117702" y="118795"/>
                      <a:pt x="117217" y="118449"/>
                    </a:cubicBezTo>
                    <a:cubicBezTo>
                      <a:pt x="116940" y="118310"/>
                      <a:pt x="116732" y="118102"/>
                      <a:pt x="116524" y="117825"/>
                    </a:cubicBezTo>
                    <a:cubicBezTo>
                      <a:pt x="116039" y="117270"/>
                      <a:pt x="115970" y="116785"/>
                      <a:pt x="116455" y="116161"/>
                    </a:cubicBezTo>
                    <a:cubicBezTo>
                      <a:pt x="117356" y="114983"/>
                      <a:pt x="118396" y="113874"/>
                      <a:pt x="119851" y="113319"/>
                    </a:cubicBezTo>
                    <a:cubicBezTo>
                      <a:pt x="122000" y="112557"/>
                      <a:pt x="124149" y="111863"/>
                      <a:pt x="126367" y="111378"/>
                    </a:cubicBezTo>
                    <a:cubicBezTo>
                      <a:pt x="128932" y="110824"/>
                      <a:pt x="131497" y="110408"/>
                      <a:pt x="134131" y="109922"/>
                    </a:cubicBezTo>
                    <a:cubicBezTo>
                      <a:pt x="134755" y="109853"/>
                      <a:pt x="135448" y="109715"/>
                      <a:pt x="136141" y="109576"/>
                    </a:cubicBezTo>
                    <a:cubicBezTo>
                      <a:pt x="137528" y="109299"/>
                      <a:pt x="138914" y="109091"/>
                      <a:pt x="140370" y="109091"/>
                    </a:cubicBezTo>
                    <a:cubicBezTo>
                      <a:pt x="141687" y="109091"/>
                      <a:pt x="142657" y="108605"/>
                      <a:pt x="143281" y="107427"/>
                    </a:cubicBezTo>
                    <a:cubicBezTo>
                      <a:pt x="144043" y="106110"/>
                      <a:pt x="144529" y="104793"/>
                      <a:pt x="144806" y="103407"/>
                    </a:cubicBezTo>
                    <a:cubicBezTo>
                      <a:pt x="145291" y="100564"/>
                      <a:pt x="145707" y="97792"/>
                      <a:pt x="146192" y="94950"/>
                    </a:cubicBezTo>
                    <a:cubicBezTo>
                      <a:pt x="146192" y="94811"/>
                      <a:pt x="146192" y="94672"/>
                      <a:pt x="146192" y="94534"/>
                    </a:cubicBezTo>
                    <a:cubicBezTo>
                      <a:pt x="146331" y="93425"/>
                      <a:pt x="146192" y="92316"/>
                      <a:pt x="145846" y="91276"/>
                    </a:cubicBezTo>
                    <a:cubicBezTo>
                      <a:pt x="145568" y="90513"/>
                      <a:pt x="145638" y="89820"/>
                      <a:pt x="146054" y="89196"/>
                    </a:cubicBezTo>
                    <a:cubicBezTo>
                      <a:pt x="146192" y="88988"/>
                      <a:pt x="146262" y="88850"/>
                      <a:pt x="146331" y="88711"/>
                    </a:cubicBezTo>
                    <a:lnTo>
                      <a:pt x="146262" y="88572"/>
                    </a:lnTo>
                    <a:cubicBezTo>
                      <a:pt x="147995" y="85800"/>
                      <a:pt x="148410" y="82819"/>
                      <a:pt x="147925" y="79630"/>
                    </a:cubicBezTo>
                    <a:cubicBezTo>
                      <a:pt x="147856" y="78798"/>
                      <a:pt x="147648" y="77897"/>
                      <a:pt x="147579" y="77065"/>
                    </a:cubicBezTo>
                    <a:cubicBezTo>
                      <a:pt x="147509" y="75679"/>
                      <a:pt x="147232" y="74293"/>
                      <a:pt x="146747" y="73045"/>
                    </a:cubicBezTo>
                    <a:cubicBezTo>
                      <a:pt x="146123" y="71381"/>
                      <a:pt x="145360" y="69787"/>
                      <a:pt x="144945" y="68054"/>
                    </a:cubicBezTo>
                    <a:cubicBezTo>
                      <a:pt x="144875" y="67777"/>
                      <a:pt x="144737" y="67569"/>
                      <a:pt x="144390" y="67569"/>
                    </a:cubicBezTo>
                    <a:cubicBezTo>
                      <a:pt x="144354" y="67560"/>
                      <a:pt x="144318" y="67555"/>
                      <a:pt x="144284" y="67555"/>
                    </a:cubicBezTo>
                    <a:cubicBezTo>
                      <a:pt x="144058" y="67555"/>
                      <a:pt x="143877" y="67744"/>
                      <a:pt x="143697" y="67985"/>
                    </a:cubicBezTo>
                    <a:cubicBezTo>
                      <a:pt x="143628" y="68054"/>
                      <a:pt x="143628" y="68193"/>
                      <a:pt x="143558" y="68331"/>
                    </a:cubicBezTo>
                    <a:cubicBezTo>
                      <a:pt x="143142" y="69232"/>
                      <a:pt x="142726" y="70064"/>
                      <a:pt x="142380" y="70965"/>
                    </a:cubicBezTo>
                    <a:cubicBezTo>
                      <a:pt x="142033" y="71797"/>
                      <a:pt x="141617" y="72560"/>
                      <a:pt x="141063" y="73253"/>
                    </a:cubicBezTo>
                    <a:cubicBezTo>
                      <a:pt x="140092" y="74501"/>
                      <a:pt x="139122" y="75818"/>
                      <a:pt x="138221" y="77135"/>
                    </a:cubicBezTo>
                    <a:cubicBezTo>
                      <a:pt x="137528" y="78105"/>
                      <a:pt x="136765" y="79076"/>
                      <a:pt x="136003" y="79977"/>
                    </a:cubicBezTo>
                    <a:cubicBezTo>
                      <a:pt x="134755" y="81294"/>
                      <a:pt x="133438" y="82611"/>
                      <a:pt x="131982" y="83720"/>
                    </a:cubicBezTo>
                    <a:cubicBezTo>
                      <a:pt x="130180" y="85106"/>
                      <a:pt x="128447" y="86493"/>
                      <a:pt x="126437" y="87602"/>
                    </a:cubicBezTo>
                    <a:cubicBezTo>
                      <a:pt x="124565" y="88572"/>
                      <a:pt x="122763" y="89751"/>
                      <a:pt x="121168" y="91137"/>
                    </a:cubicBezTo>
                    <a:cubicBezTo>
                      <a:pt x="119851" y="92246"/>
                      <a:pt x="118326" y="93009"/>
                      <a:pt x="116801" y="93841"/>
                    </a:cubicBezTo>
                    <a:cubicBezTo>
                      <a:pt x="115970" y="94326"/>
                      <a:pt x="115068" y="94672"/>
                      <a:pt x="114167" y="94950"/>
                    </a:cubicBezTo>
                    <a:cubicBezTo>
                      <a:pt x="113812" y="95051"/>
                      <a:pt x="113457" y="95116"/>
                      <a:pt x="113074" y="95116"/>
                    </a:cubicBezTo>
                    <a:cubicBezTo>
                      <a:pt x="112934" y="95116"/>
                      <a:pt x="112791" y="95107"/>
                      <a:pt x="112642" y="95088"/>
                    </a:cubicBezTo>
                    <a:cubicBezTo>
                      <a:pt x="112434" y="95019"/>
                      <a:pt x="112296" y="94811"/>
                      <a:pt x="112365" y="94534"/>
                    </a:cubicBezTo>
                    <a:cubicBezTo>
                      <a:pt x="112642" y="93702"/>
                      <a:pt x="113127" y="93009"/>
                      <a:pt x="113682" y="92316"/>
                    </a:cubicBezTo>
                    <a:cubicBezTo>
                      <a:pt x="114375" y="91553"/>
                      <a:pt x="115138" y="90791"/>
                      <a:pt x="115970" y="90167"/>
                    </a:cubicBezTo>
                    <a:cubicBezTo>
                      <a:pt x="117148" y="89335"/>
                      <a:pt x="118188" y="88364"/>
                      <a:pt x="119227" y="87325"/>
                    </a:cubicBezTo>
                    <a:cubicBezTo>
                      <a:pt x="119782" y="86770"/>
                      <a:pt x="120406" y="86216"/>
                      <a:pt x="121030" y="85661"/>
                    </a:cubicBezTo>
                    <a:cubicBezTo>
                      <a:pt x="122416" y="84344"/>
                      <a:pt x="123872" y="83096"/>
                      <a:pt x="125327" y="81779"/>
                    </a:cubicBezTo>
                    <a:cubicBezTo>
                      <a:pt x="125743" y="81363"/>
                      <a:pt x="126229" y="81017"/>
                      <a:pt x="126783" y="80739"/>
                    </a:cubicBezTo>
                    <a:cubicBezTo>
                      <a:pt x="127546" y="80323"/>
                      <a:pt x="128239" y="79977"/>
                      <a:pt x="128932" y="79492"/>
                    </a:cubicBezTo>
                    <a:cubicBezTo>
                      <a:pt x="130110" y="78590"/>
                      <a:pt x="131358" y="77828"/>
                      <a:pt x="132606" y="76996"/>
                    </a:cubicBezTo>
                    <a:cubicBezTo>
                      <a:pt x="133923" y="76164"/>
                      <a:pt x="135171" y="75055"/>
                      <a:pt x="136210" y="73877"/>
                    </a:cubicBezTo>
                    <a:cubicBezTo>
                      <a:pt x="136696" y="73322"/>
                      <a:pt x="137181" y="72768"/>
                      <a:pt x="137666" y="72213"/>
                    </a:cubicBezTo>
                    <a:cubicBezTo>
                      <a:pt x="138706" y="71104"/>
                      <a:pt x="139607" y="69856"/>
                      <a:pt x="140439" y="68539"/>
                    </a:cubicBezTo>
                    <a:cubicBezTo>
                      <a:pt x="141271" y="67084"/>
                      <a:pt x="141687" y="65559"/>
                      <a:pt x="141687" y="63826"/>
                    </a:cubicBezTo>
                    <a:cubicBezTo>
                      <a:pt x="141825" y="61954"/>
                      <a:pt x="141271" y="60152"/>
                      <a:pt x="140716" y="58419"/>
                    </a:cubicBezTo>
                    <a:cubicBezTo>
                      <a:pt x="139815" y="55646"/>
                      <a:pt x="138775" y="52873"/>
                      <a:pt x="137805" y="50101"/>
                    </a:cubicBezTo>
                    <a:cubicBezTo>
                      <a:pt x="137528" y="49338"/>
                      <a:pt x="137181" y="48645"/>
                      <a:pt x="136557" y="48090"/>
                    </a:cubicBezTo>
                    <a:cubicBezTo>
                      <a:pt x="136003" y="47605"/>
                      <a:pt x="135725" y="46981"/>
                      <a:pt x="135725" y="46288"/>
                    </a:cubicBezTo>
                    <a:cubicBezTo>
                      <a:pt x="135656" y="44971"/>
                      <a:pt x="135171" y="43862"/>
                      <a:pt x="134478" y="42822"/>
                    </a:cubicBezTo>
                    <a:cubicBezTo>
                      <a:pt x="133507" y="41436"/>
                      <a:pt x="132745" y="39980"/>
                      <a:pt x="132051" y="38524"/>
                    </a:cubicBezTo>
                    <a:cubicBezTo>
                      <a:pt x="131012" y="36445"/>
                      <a:pt x="129417" y="34781"/>
                      <a:pt x="127754" y="33256"/>
                    </a:cubicBezTo>
                    <a:cubicBezTo>
                      <a:pt x="127476" y="32979"/>
                      <a:pt x="127130" y="32771"/>
                      <a:pt x="126645" y="32702"/>
                    </a:cubicBezTo>
                    <a:cubicBezTo>
                      <a:pt x="126592" y="32696"/>
                      <a:pt x="126540" y="32693"/>
                      <a:pt x="126489" y="32693"/>
                    </a:cubicBezTo>
                    <a:cubicBezTo>
                      <a:pt x="125931" y="32693"/>
                      <a:pt x="125460" y="33037"/>
                      <a:pt x="125397" y="33672"/>
                    </a:cubicBezTo>
                    <a:cubicBezTo>
                      <a:pt x="125397" y="34088"/>
                      <a:pt x="125397" y="34504"/>
                      <a:pt x="125466" y="34920"/>
                    </a:cubicBezTo>
                    <a:cubicBezTo>
                      <a:pt x="125674" y="36098"/>
                      <a:pt x="125882" y="37346"/>
                      <a:pt x="126090" y="38594"/>
                    </a:cubicBezTo>
                    <a:cubicBezTo>
                      <a:pt x="126229" y="39426"/>
                      <a:pt x="126229" y="40188"/>
                      <a:pt x="126090" y="41020"/>
                    </a:cubicBezTo>
                    <a:cubicBezTo>
                      <a:pt x="126021" y="41505"/>
                      <a:pt x="126021" y="41990"/>
                      <a:pt x="125951" y="42406"/>
                    </a:cubicBezTo>
                    <a:cubicBezTo>
                      <a:pt x="125743" y="44070"/>
                      <a:pt x="125466" y="45664"/>
                      <a:pt x="124842" y="47258"/>
                    </a:cubicBezTo>
                    <a:cubicBezTo>
                      <a:pt x="123525" y="50516"/>
                      <a:pt x="122139" y="53844"/>
                      <a:pt x="120475" y="56963"/>
                    </a:cubicBezTo>
                    <a:cubicBezTo>
                      <a:pt x="119643" y="58419"/>
                      <a:pt x="118742" y="59874"/>
                      <a:pt x="117702" y="61261"/>
                    </a:cubicBezTo>
                    <a:cubicBezTo>
                      <a:pt x="115970" y="63479"/>
                      <a:pt x="114306" y="65697"/>
                      <a:pt x="112712" y="68054"/>
                    </a:cubicBezTo>
                    <a:cubicBezTo>
                      <a:pt x="112157" y="68817"/>
                      <a:pt x="111672" y="69579"/>
                      <a:pt x="111117" y="70272"/>
                    </a:cubicBezTo>
                    <a:cubicBezTo>
                      <a:pt x="109731" y="72075"/>
                      <a:pt x="108275" y="73808"/>
                      <a:pt x="106820" y="75540"/>
                    </a:cubicBezTo>
                    <a:cubicBezTo>
                      <a:pt x="104948" y="77689"/>
                      <a:pt x="102868" y="79630"/>
                      <a:pt x="100720" y="81502"/>
                    </a:cubicBezTo>
                    <a:cubicBezTo>
                      <a:pt x="100026" y="82056"/>
                      <a:pt x="99333" y="82542"/>
                      <a:pt x="98640" y="83096"/>
                    </a:cubicBezTo>
                    <a:cubicBezTo>
                      <a:pt x="97877" y="83581"/>
                      <a:pt x="97046" y="83928"/>
                      <a:pt x="96214" y="83997"/>
                    </a:cubicBezTo>
                    <a:cubicBezTo>
                      <a:pt x="96100" y="84015"/>
                      <a:pt x="95992" y="84023"/>
                      <a:pt x="95890" y="84023"/>
                    </a:cubicBezTo>
                    <a:cubicBezTo>
                      <a:pt x="95181" y="84023"/>
                      <a:pt x="94749" y="83607"/>
                      <a:pt x="94689" y="82819"/>
                    </a:cubicBezTo>
                    <a:cubicBezTo>
                      <a:pt x="94620" y="82056"/>
                      <a:pt x="94758" y="81363"/>
                      <a:pt x="95035" y="80670"/>
                    </a:cubicBezTo>
                    <a:cubicBezTo>
                      <a:pt x="95659" y="78729"/>
                      <a:pt x="96560" y="76927"/>
                      <a:pt x="97600" y="75194"/>
                    </a:cubicBezTo>
                    <a:cubicBezTo>
                      <a:pt x="97947" y="74639"/>
                      <a:pt x="98363" y="74085"/>
                      <a:pt x="98779" y="73600"/>
                    </a:cubicBezTo>
                    <a:cubicBezTo>
                      <a:pt x="99888" y="72213"/>
                      <a:pt x="101066" y="70896"/>
                      <a:pt x="102175" y="69510"/>
                    </a:cubicBezTo>
                    <a:cubicBezTo>
                      <a:pt x="104116" y="67153"/>
                      <a:pt x="106057" y="64796"/>
                      <a:pt x="108345" y="62717"/>
                    </a:cubicBezTo>
                    <a:cubicBezTo>
                      <a:pt x="110563" y="60706"/>
                      <a:pt x="112365" y="58211"/>
                      <a:pt x="114098" y="55715"/>
                    </a:cubicBezTo>
                    <a:cubicBezTo>
                      <a:pt x="115900" y="53220"/>
                      <a:pt x="117148" y="50447"/>
                      <a:pt x="117841" y="47466"/>
                    </a:cubicBezTo>
                    <a:cubicBezTo>
                      <a:pt x="118465" y="44971"/>
                      <a:pt x="119158" y="42476"/>
                      <a:pt x="120059" y="40049"/>
                    </a:cubicBezTo>
                    <a:cubicBezTo>
                      <a:pt x="120683" y="38316"/>
                      <a:pt x="121099" y="36514"/>
                      <a:pt x="121446" y="34712"/>
                    </a:cubicBezTo>
                    <a:cubicBezTo>
                      <a:pt x="121654" y="33464"/>
                      <a:pt x="121515" y="32216"/>
                      <a:pt x="121030" y="31038"/>
                    </a:cubicBezTo>
                    <a:cubicBezTo>
                      <a:pt x="120337" y="29444"/>
                      <a:pt x="119366" y="27988"/>
                      <a:pt x="118188" y="26671"/>
                    </a:cubicBezTo>
                    <a:cubicBezTo>
                      <a:pt x="117009" y="25423"/>
                      <a:pt x="115831" y="24106"/>
                      <a:pt x="114791" y="22650"/>
                    </a:cubicBezTo>
                    <a:cubicBezTo>
                      <a:pt x="114029" y="21541"/>
                      <a:pt x="113058" y="20709"/>
                      <a:pt x="111602" y="20432"/>
                    </a:cubicBezTo>
                    <a:cubicBezTo>
                      <a:pt x="110909" y="20294"/>
                      <a:pt x="110493" y="19878"/>
                      <a:pt x="110285" y="19184"/>
                    </a:cubicBezTo>
                    <a:cubicBezTo>
                      <a:pt x="110216" y="18977"/>
                      <a:pt x="110147" y="18769"/>
                      <a:pt x="110077" y="18561"/>
                    </a:cubicBezTo>
                    <a:cubicBezTo>
                      <a:pt x="109731" y="17659"/>
                      <a:pt x="109246" y="17036"/>
                      <a:pt x="108414" y="16550"/>
                    </a:cubicBezTo>
                    <a:cubicBezTo>
                      <a:pt x="107443" y="15996"/>
                      <a:pt x="106542" y="15372"/>
                      <a:pt x="105572" y="14887"/>
                    </a:cubicBezTo>
                    <a:cubicBezTo>
                      <a:pt x="103215" y="13847"/>
                      <a:pt x="100927" y="12876"/>
                      <a:pt x="98571" y="11906"/>
                    </a:cubicBezTo>
                    <a:cubicBezTo>
                      <a:pt x="98224" y="11767"/>
                      <a:pt x="97877" y="11629"/>
                      <a:pt x="97531" y="11629"/>
                    </a:cubicBezTo>
                    <a:cubicBezTo>
                      <a:pt x="96838" y="11629"/>
                      <a:pt x="96422" y="11975"/>
                      <a:pt x="96422" y="12599"/>
                    </a:cubicBezTo>
                    <a:cubicBezTo>
                      <a:pt x="96352" y="13154"/>
                      <a:pt x="96352" y="13639"/>
                      <a:pt x="96491" y="14124"/>
                    </a:cubicBezTo>
                    <a:cubicBezTo>
                      <a:pt x="96630" y="14817"/>
                      <a:pt x="96699" y="15511"/>
                      <a:pt x="96630" y="16204"/>
                    </a:cubicBezTo>
                    <a:cubicBezTo>
                      <a:pt x="96630" y="17521"/>
                      <a:pt x="96907" y="18769"/>
                      <a:pt x="97254" y="20016"/>
                    </a:cubicBezTo>
                    <a:cubicBezTo>
                      <a:pt x="97739" y="21611"/>
                      <a:pt x="98155" y="23205"/>
                      <a:pt x="98293" y="24869"/>
                    </a:cubicBezTo>
                    <a:cubicBezTo>
                      <a:pt x="98432" y="26394"/>
                      <a:pt x="98501" y="27919"/>
                      <a:pt x="98363" y="29513"/>
                    </a:cubicBezTo>
                    <a:cubicBezTo>
                      <a:pt x="98224" y="31662"/>
                      <a:pt x="97877" y="33811"/>
                      <a:pt x="97392" y="35890"/>
                    </a:cubicBezTo>
                    <a:cubicBezTo>
                      <a:pt x="96422" y="39772"/>
                      <a:pt x="95313" y="43585"/>
                      <a:pt x="94134" y="47328"/>
                    </a:cubicBezTo>
                    <a:cubicBezTo>
                      <a:pt x="93233" y="50239"/>
                      <a:pt x="91916" y="52873"/>
                      <a:pt x="90045" y="55299"/>
                    </a:cubicBezTo>
                    <a:cubicBezTo>
                      <a:pt x="89767" y="55577"/>
                      <a:pt x="89559" y="55854"/>
                      <a:pt x="89421" y="56201"/>
                    </a:cubicBezTo>
                    <a:cubicBezTo>
                      <a:pt x="88034" y="58349"/>
                      <a:pt x="86440" y="60290"/>
                      <a:pt x="84846" y="62301"/>
                    </a:cubicBezTo>
                    <a:cubicBezTo>
                      <a:pt x="84360" y="62924"/>
                      <a:pt x="83737" y="63410"/>
                      <a:pt x="83113" y="63826"/>
                    </a:cubicBezTo>
                    <a:cubicBezTo>
                      <a:pt x="82835" y="64027"/>
                      <a:pt x="82540" y="64128"/>
                      <a:pt x="82263" y="64128"/>
                    </a:cubicBezTo>
                    <a:cubicBezTo>
                      <a:pt x="81777" y="64128"/>
                      <a:pt x="81348" y="63819"/>
                      <a:pt x="81172" y="63202"/>
                    </a:cubicBezTo>
                    <a:cubicBezTo>
                      <a:pt x="80825" y="62231"/>
                      <a:pt x="80617" y="61261"/>
                      <a:pt x="80825" y="60221"/>
                    </a:cubicBezTo>
                    <a:cubicBezTo>
                      <a:pt x="81380" y="57518"/>
                      <a:pt x="82350" y="55022"/>
                      <a:pt x="83737" y="52665"/>
                    </a:cubicBezTo>
                    <a:cubicBezTo>
                      <a:pt x="85262" y="50031"/>
                      <a:pt x="86925" y="47466"/>
                      <a:pt x="88173" y="44694"/>
                    </a:cubicBezTo>
                    <a:cubicBezTo>
                      <a:pt x="88797" y="43307"/>
                      <a:pt x="89421" y="41921"/>
                      <a:pt x="90045" y="40535"/>
                    </a:cubicBezTo>
                    <a:cubicBezTo>
                      <a:pt x="91570" y="37138"/>
                      <a:pt x="92332" y="33533"/>
                      <a:pt x="92817" y="29860"/>
                    </a:cubicBezTo>
                    <a:cubicBezTo>
                      <a:pt x="93095" y="27433"/>
                      <a:pt x="93441" y="25007"/>
                      <a:pt x="93718" y="22581"/>
                    </a:cubicBezTo>
                    <a:cubicBezTo>
                      <a:pt x="93926" y="21056"/>
                      <a:pt x="94134" y="19531"/>
                      <a:pt x="94204" y="17937"/>
                    </a:cubicBezTo>
                    <a:cubicBezTo>
                      <a:pt x="94273" y="16134"/>
                      <a:pt x="94481" y="14332"/>
                      <a:pt x="94689" y="12599"/>
                    </a:cubicBezTo>
                    <a:cubicBezTo>
                      <a:pt x="94689" y="12253"/>
                      <a:pt x="94758" y="11837"/>
                      <a:pt x="94689" y="11490"/>
                    </a:cubicBezTo>
                    <a:cubicBezTo>
                      <a:pt x="94550" y="10242"/>
                      <a:pt x="94134" y="9203"/>
                      <a:pt x="92887" y="8648"/>
                    </a:cubicBezTo>
                    <a:cubicBezTo>
                      <a:pt x="92471" y="8440"/>
                      <a:pt x="91985" y="8232"/>
                      <a:pt x="91639" y="8024"/>
                    </a:cubicBezTo>
                    <a:cubicBezTo>
                      <a:pt x="89975" y="6915"/>
                      <a:pt x="88242" y="6222"/>
                      <a:pt x="86232" y="6083"/>
                    </a:cubicBezTo>
                    <a:cubicBezTo>
                      <a:pt x="85747" y="6083"/>
                      <a:pt x="85469" y="5875"/>
                      <a:pt x="85262" y="5459"/>
                    </a:cubicBezTo>
                    <a:cubicBezTo>
                      <a:pt x="85123" y="5321"/>
                      <a:pt x="85054" y="5182"/>
                      <a:pt x="84984" y="4974"/>
                    </a:cubicBezTo>
                    <a:cubicBezTo>
                      <a:pt x="84430" y="4004"/>
                      <a:pt x="83667" y="3380"/>
                      <a:pt x="82558" y="3033"/>
                    </a:cubicBezTo>
                    <a:cubicBezTo>
                      <a:pt x="81796" y="2756"/>
                      <a:pt x="80964" y="2548"/>
                      <a:pt x="80201" y="2409"/>
                    </a:cubicBezTo>
                    <a:cubicBezTo>
                      <a:pt x="79023" y="2201"/>
                      <a:pt x="77914" y="1855"/>
                      <a:pt x="76805" y="1716"/>
                    </a:cubicBezTo>
                    <a:cubicBezTo>
                      <a:pt x="75557" y="1647"/>
                      <a:pt x="74379" y="1231"/>
                      <a:pt x="73200" y="746"/>
                    </a:cubicBezTo>
                    <a:cubicBezTo>
                      <a:pt x="72854" y="538"/>
                      <a:pt x="72507" y="330"/>
                      <a:pt x="72091" y="191"/>
                    </a:cubicBezTo>
                    <a:cubicBezTo>
                      <a:pt x="71862" y="77"/>
                      <a:pt x="71612" y="25"/>
                      <a:pt x="71364" y="25"/>
                    </a:cubicBezTo>
                    <a:cubicBezTo>
                      <a:pt x="71162" y="25"/>
                      <a:pt x="70961" y="60"/>
                      <a:pt x="70774" y="122"/>
                    </a:cubicBezTo>
                    <a:cubicBezTo>
                      <a:pt x="70427" y="191"/>
                      <a:pt x="70219" y="538"/>
                      <a:pt x="70358" y="884"/>
                    </a:cubicBezTo>
                    <a:cubicBezTo>
                      <a:pt x="70497" y="1370"/>
                      <a:pt x="70705" y="1786"/>
                      <a:pt x="71051" y="2201"/>
                    </a:cubicBezTo>
                    <a:cubicBezTo>
                      <a:pt x="72022" y="3103"/>
                      <a:pt x="72507" y="4212"/>
                      <a:pt x="72854" y="5390"/>
                    </a:cubicBezTo>
                    <a:cubicBezTo>
                      <a:pt x="72992" y="5875"/>
                      <a:pt x="73131" y="6361"/>
                      <a:pt x="73339" y="6846"/>
                    </a:cubicBezTo>
                    <a:cubicBezTo>
                      <a:pt x="74240" y="9272"/>
                      <a:pt x="74448" y="11837"/>
                      <a:pt x="74448" y="14471"/>
                    </a:cubicBezTo>
                    <a:cubicBezTo>
                      <a:pt x="74517" y="16481"/>
                      <a:pt x="74101" y="18491"/>
                      <a:pt x="73893" y="20502"/>
                    </a:cubicBezTo>
                    <a:cubicBezTo>
                      <a:pt x="73685" y="21888"/>
                      <a:pt x="73477" y="23274"/>
                      <a:pt x="73269" y="24730"/>
                    </a:cubicBezTo>
                    <a:cubicBezTo>
                      <a:pt x="72784" y="27780"/>
                      <a:pt x="72160" y="30899"/>
                      <a:pt x="71051" y="33811"/>
                    </a:cubicBezTo>
                    <a:cubicBezTo>
                      <a:pt x="69804" y="37069"/>
                      <a:pt x="68140" y="40049"/>
                      <a:pt x="65575" y="42476"/>
                    </a:cubicBezTo>
                    <a:cubicBezTo>
                      <a:pt x="65037" y="43014"/>
                      <a:pt x="64424" y="43274"/>
                      <a:pt x="63823" y="43274"/>
                    </a:cubicBezTo>
                    <a:cubicBezTo>
                      <a:pt x="63264" y="43274"/>
                      <a:pt x="62716" y="43049"/>
                      <a:pt x="62248" y="42614"/>
                    </a:cubicBezTo>
                    <a:cubicBezTo>
                      <a:pt x="61416" y="41782"/>
                      <a:pt x="60862" y="40812"/>
                      <a:pt x="60515" y="39703"/>
                    </a:cubicBezTo>
                    <a:cubicBezTo>
                      <a:pt x="60168" y="38594"/>
                      <a:pt x="59960" y="37554"/>
                      <a:pt x="59752" y="36445"/>
                    </a:cubicBezTo>
                    <a:cubicBezTo>
                      <a:pt x="59406" y="34573"/>
                      <a:pt x="59267" y="32632"/>
                      <a:pt x="59198" y="30691"/>
                    </a:cubicBezTo>
                    <a:cubicBezTo>
                      <a:pt x="58990" y="27849"/>
                      <a:pt x="59267" y="25007"/>
                      <a:pt x="59544" y="22165"/>
                    </a:cubicBezTo>
                    <a:cubicBezTo>
                      <a:pt x="59752" y="20294"/>
                      <a:pt x="60030" y="18422"/>
                      <a:pt x="59960" y="16481"/>
                    </a:cubicBezTo>
                    <a:cubicBezTo>
                      <a:pt x="59960" y="15233"/>
                      <a:pt x="59960" y="14055"/>
                      <a:pt x="59960" y="12807"/>
                    </a:cubicBezTo>
                    <a:cubicBezTo>
                      <a:pt x="59960" y="10589"/>
                      <a:pt x="59891" y="8440"/>
                      <a:pt x="59683" y="6291"/>
                    </a:cubicBezTo>
                    <a:cubicBezTo>
                      <a:pt x="59614" y="5390"/>
                      <a:pt x="59475" y="4489"/>
                      <a:pt x="59198" y="3588"/>
                    </a:cubicBezTo>
                    <a:cubicBezTo>
                      <a:pt x="58782" y="2479"/>
                      <a:pt x="58089" y="1716"/>
                      <a:pt x="57049" y="1162"/>
                    </a:cubicBezTo>
                    <a:cubicBezTo>
                      <a:pt x="55663" y="468"/>
                      <a:pt x="54207" y="122"/>
                      <a:pt x="52682" y="53"/>
                    </a:cubicBezTo>
                    <a:cubicBezTo>
                      <a:pt x="52023" y="18"/>
                      <a:pt x="51365" y="1"/>
                      <a:pt x="50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78450" y="4613850"/>
                <a:ext cx="26000" cy="901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3605" extrusionOk="0">
                    <a:moveTo>
                      <a:pt x="555" y="0"/>
                    </a:moveTo>
                    <a:cubicBezTo>
                      <a:pt x="139" y="763"/>
                      <a:pt x="0" y="1525"/>
                      <a:pt x="0" y="2357"/>
                    </a:cubicBezTo>
                    <a:lnTo>
                      <a:pt x="69" y="2357"/>
                    </a:lnTo>
                    <a:cubicBezTo>
                      <a:pt x="555" y="2704"/>
                      <a:pt x="416" y="3120"/>
                      <a:pt x="277" y="3605"/>
                    </a:cubicBezTo>
                    <a:cubicBezTo>
                      <a:pt x="485" y="3328"/>
                      <a:pt x="485" y="2981"/>
                      <a:pt x="555" y="2704"/>
                    </a:cubicBezTo>
                    <a:cubicBezTo>
                      <a:pt x="555" y="1803"/>
                      <a:pt x="832" y="1040"/>
                      <a:pt x="1040" y="208"/>
                    </a:cubicBezTo>
                    <a:lnTo>
                      <a:pt x="1040" y="208"/>
                    </a:lnTo>
                    <a:cubicBezTo>
                      <a:pt x="1002" y="221"/>
                      <a:pt x="966" y="227"/>
                      <a:pt x="932" y="227"/>
                    </a:cubicBezTo>
                    <a:cubicBezTo>
                      <a:pt x="781" y="227"/>
                      <a:pt x="668" y="114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92300" y="4605175"/>
                <a:ext cx="12150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574" extrusionOk="0">
                    <a:moveTo>
                      <a:pt x="209" y="1"/>
                    </a:moveTo>
                    <a:cubicBezTo>
                      <a:pt x="139" y="139"/>
                      <a:pt x="70" y="209"/>
                      <a:pt x="1" y="347"/>
                    </a:cubicBezTo>
                    <a:cubicBezTo>
                      <a:pt x="114" y="461"/>
                      <a:pt x="227" y="574"/>
                      <a:pt x="378" y="574"/>
                    </a:cubicBezTo>
                    <a:cubicBezTo>
                      <a:pt x="412" y="574"/>
                      <a:pt x="448" y="568"/>
                      <a:pt x="486" y="555"/>
                    </a:cubicBezTo>
                    <a:cubicBezTo>
                      <a:pt x="417" y="347"/>
                      <a:pt x="347" y="209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78450" y="4672775"/>
                <a:ext cx="13875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248" extrusionOk="0">
                    <a:moveTo>
                      <a:pt x="0" y="0"/>
                    </a:moveTo>
                    <a:lnTo>
                      <a:pt x="0" y="70"/>
                    </a:lnTo>
                    <a:cubicBezTo>
                      <a:pt x="277" y="416"/>
                      <a:pt x="208" y="832"/>
                      <a:pt x="277" y="1248"/>
                    </a:cubicBezTo>
                    <a:cubicBezTo>
                      <a:pt x="416" y="763"/>
                      <a:pt x="555" y="347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2147225" y="2844500"/>
                <a:ext cx="6760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3120" extrusionOk="0">
                    <a:moveTo>
                      <a:pt x="2704" y="3119"/>
                    </a:moveTo>
                    <a:cubicBezTo>
                      <a:pt x="1733" y="2149"/>
                      <a:pt x="832" y="1109"/>
                      <a:pt x="0" y="0"/>
                    </a:cubicBezTo>
                    <a:cubicBezTo>
                      <a:pt x="832" y="1109"/>
                      <a:pt x="1733" y="2149"/>
                      <a:pt x="2704" y="3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2051900" y="2697200"/>
                <a:ext cx="29500" cy="50275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2011" extrusionOk="0">
                    <a:moveTo>
                      <a:pt x="70" y="0"/>
                    </a:moveTo>
                    <a:cubicBezTo>
                      <a:pt x="1" y="69"/>
                      <a:pt x="1" y="69"/>
                      <a:pt x="1" y="139"/>
                    </a:cubicBezTo>
                    <a:cubicBezTo>
                      <a:pt x="139" y="208"/>
                      <a:pt x="209" y="485"/>
                      <a:pt x="278" y="624"/>
                    </a:cubicBezTo>
                    <a:cubicBezTo>
                      <a:pt x="522" y="1051"/>
                      <a:pt x="820" y="1424"/>
                      <a:pt x="1077" y="1838"/>
                    </a:cubicBezTo>
                    <a:lnTo>
                      <a:pt x="1077" y="1838"/>
                    </a:lnTo>
                    <a:cubicBezTo>
                      <a:pt x="705" y="1213"/>
                      <a:pt x="388" y="635"/>
                      <a:pt x="70" y="0"/>
                    </a:cubicBezTo>
                    <a:close/>
                    <a:moveTo>
                      <a:pt x="1077" y="1838"/>
                    </a:moveTo>
                    <a:cubicBezTo>
                      <a:pt x="1110" y="1895"/>
                      <a:pt x="1144" y="1953"/>
                      <a:pt x="1179" y="2010"/>
                    </a:cubicBezTo>
                    <a:cubicBezTo>
                      <a:pt x="1146" y="1952"/>
                      <a:pt x="1112" y="1895"/>
                      <a:pt x="1077" y="18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2031100" y="2685050"/>
                <a:ext cx="22550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64" extrusionOk="0">
                    <a:moveTo>
                      <a:pt x="625" y="1"/>
                    </a:moveTo>
                    <a:cubicBezTo>
                      <a:pt x="417" y="209"/>
                      <a:pt x="1" y="417"/>
                      <a:pt x="347" y="763"/>
                    </a:cubicBezTo>
                    <a:cubicBezTo>
                      <a:pt x="482" y="629"/>
                      <a:pt x="587" y="553"/>
                      <a:pt x="682" y="553"/>
                    </a:cubicBezTo>
                    <a:cubicBezTo>
                      <a:pt x="734" y="553"/>
                      <a:pt x="784" y="576"/>
                      <a:pt x="833" y="625"/>
                    </a:cubicBezTo>
                    <a:cubicBezTo>
                      <a:pt x="833" y="625"/>
                      <a:pt x="833" y="555"/>
                      <a:pt x="902" y="486"/>
                    </a:cubicBezTo>
                    <a:cubicBezTo>
                      <a:pt x="763" y="347"/>
                      <a:pt x="694" y="139"/>
                      <a:pt x="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2051900" y="2695450"/>
                <a:ext cx="195850" cy="254775"/>
              </a:xfrm>
              <a:custGeom>
                <a:avLst/>
                <a:gdLst/>
                <a:ahLst/>
                <a:cxnLst/>
                <a:rect l="l" t="t" r="r" b="b"/>
                <a:pathLst>
                  <a:path w="7834" h="10191" extrusionOk="0">
                    <a:moveTo>
                      <a:pt x="70" y="1"/>
                    </a:moveTo>
                    <a:cubicBezTo>
                      <a:pt x="70" y="1"/>
                      <a:pt x="70" y="70"/>
                      <a:pt x="1" y="70"/>
                    </a:cubicBezTo>
                    <a:cubicBezTo>
                      <a:pt x="417" y="763"/>
                      <a:pt x="763" y="1387"/>
                      <a:pt x="1110" y="2080"/>
                    </a:cubicBezTo>
                    <a:cubicBezTo>
                      <a:pt x="1734" y="2981"/>
                      <a:pt x="2288" y="3883"/>
                      <a:pt x="2912" y="4784"/>
                    </a:cubicBezTo>
                    <a:lnTo>
                      <a:pt x="2981" y="4784"/>
                    </a:lnTo>
                    <a:cubicBezTo>
                      <a:pt x="3259" y="5200"/>
                      <a:pt x="3536" y="5546"/>
                      <a:pt x="3813" y="5962"/>
                    </a:cubicBezTo>
                    <a:cubicBezTo>
                      <a:pt x="4645" y="7071"/>
                      <a:pt x="5546" y="8111"/>
                      <a:pt x="6517" y="9081"/>
                    </a:cubicBezTo>
                    <a:cubicBezTo>
                      <a:pt x="6932" y="9497"/>
                      <a:pt x="7279" y="9844"/>
                      <a:pt x="7695" y="10191"/>
                    </a:cubicBezTo>
                    <a:lnTo>
                      <a:pt x="7834" y="10052"/>
                    </a:lnTo>
                    <a:cubicBezTo>
                      <a:pt x="7487" y="9636"/>
                      <a:pt x="7210" y="9289"/>
                      <a:pt x="6794" y="8943"/>
                    </a:cubicBezTo>
                    <a:cubicBezTo>
                      <a:pt x="4922" y="7141"/>
                      <a:pt x="3397" y="5061"/>
                      <a:pt x="1942" y="2843"/>
                    </a:cubicBezTo>
                    <a:cubicBezTo>
                      <a:pt x="1318" y="1872"/>
                      <a:pt x="694" y="97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2081375" y="2747450"/>
                <a:ext cx="45075" cy="67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55" y="902"/>
                      <a:pt x="1109" y="1803"/>
                      <a:pt x="1802" y="2704"/>
                    </a:cubicBezTo>
                    <a:cubicBezTo>
                      <a:pt x="1179" y="1803"/>
                      <a:pt x="555" y="902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2050175" y="2700650"/>
                <a:ext cx="194100" cy="25477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0191" extrusionOk="0">
                    <a:moveTo>
                      <a:pt x="70" y="1"/>
                    </a:moveTo>
                    <a:cubicBezTo>
                      <a:pt x="70" y="70"/>
                      <a:pt x="0" y="209"/>
                      <a:pt x="0" y="278"/>
                    </a:cubicBezTo>
                    <a:cubicBezTo>
                      <a:pt x="70" y="347"/>
                      <a:pt x="70" y="347"/>
                      <a:pt x="139" y="417"/>
                    </a:cubicBezTo>
                    <a:cubicBezTo>
                      <a:pt x="901" y="1734"/>
                      <a:pt x="1664" y="3120"/>
                      <a:pt x="2565" y="4437"/>
                    </a:cubicBezTo>
                    <a:cubicBezTo>
                      <a:pt x="3951" y="6517"/>
                      <a:pt x="5546" y="8527"/>
                      <a:pt x="7556" y="10191"/>
                    </a:cubicBezTo>
                    <a:cubicBezTo>
                      <a:pt x="7625" y="10121"/>
                      <a:pt x="7695" y="10052"/>
                      <a:pt x="7764" y="9983"/>
                    </a:cubicBezTo>
                    <a:cubicBezTo>
                      <a:pt x="7348" y="9636"/>
                      <a:pt x="7001" y="9289"/>
                      <a:pt x="6586" y="8873"/>
                    </a:cubicBezTo>
                    <a:cubicBezTo>
                      <a:pt x="5615" y="7903"/>
                      <a:pt x="4714" y="6863"/>
                      <a:pt x="3882" y="5754"/>
                    </a:cubicBezTo>
                    <a:cubicBezTo>
                      <a:pt x="3674" y="5546"/>
                      <a:pt x="3536" y="5269"/>
                      <a:pt x="3328" y="5061"/>
                    </a:cubicBezTo>
                    <a:cubicBezTo>
                      <a:pt x="3258" y="4922"/>
                      <a:pt x="3120" y="4714"/>
                      <a:pt x="2981" y="4576"/>
                    </a:cubicBezTo>
                    <a:cubicBezTo>
                      <a:pt x="2357" y="3675"/>
                      <a:pt x="1803" y="2773"/>
                      <a:pt x="1179" y="1872"/>
                    </a:cubicBezTo>
                    <a:cubicBezTo>
                      <a:pt x="901" y="1387"/>
                      <a:pt x="624" y="971"/>
                      <a:pt x="347" y="486"/>
                    </a:cubicBezTo>
                    <a:cubicBezTo>
                      <a:pt x="278" y="347"/>
                      <a:pt x="208" y="70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2126425" y="2815025"/>
                <a:ext cx="2082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1180" extrusionOk="0">
                    <a:moveTo>
                      <a:pt x="0" y="1"/>
                    </a:moveTo>
                    <a:cubicBezTo>
                      <a:pt x="70" y="139"/>
                      <a:pt x="208" y="278"/>
                      <a:pt x="278" y="486"/>
                    </a:cubicBezTo>
                    <a:cubicBezTo>
                      <a:pt x="348" y="556"/>
                      <a:pt x="418" y="635"/>
                      <a:pt x="486" y="716"/>
                    </a:cubicBezTo>
                    <a:lnTo>
                      <a:pt x="486" y="716"/>
                    </a:lnTo>
                    <a:cubicBezTo>
                      <a:pt x="324" y="487"/>
                      <a:pt x="162" y="244"/>
                      <a:pt x="0" y="1"/>
                    </a:cubicBezTo>
                    <a:close/>
                    <a:moveTo>
                      <a:pt x="486" y="716"/>
                    </a:moveTo>
                    <a:lnTo>
                      <a:pt x="486" y="716"/>
                    </a:lnTo>
                    <a:cubicBezTo>
                      <a:pt x="601" y="879"/>
                      <a:pt x="717" y="1035"/>
                      <a:pt x="832" y="1179"/>
                    </a:cubicBezTo>
                    <a:cubicBezTo>
                      <a:pt x="740" y="1042"/>
                      <a:pt x="618" y="874"/>
                      <a:pt x="486" y="7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2214800" y="2922475"/>
                <a:ext cx="294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110" extrusionOk="0">
                    <a:moveTo>
                      <a:pt x="1" y="0"/>
                    </a:moveTo>
                    <a:cubicBezTo>
                      <a:pt x="416" y="416"/>
                      <a:pt x="763" y="763"/>
                      <a:pt x="1179" y="1110"/>
                    </a:cubicBezTo>
                    <a:lnTo>
                      <a:pt x="1179" y="1110"/>
                    </a:lnTo>
                    <a:cubicBezTo>
                      <a:pt x="763" y="763"/>
                      <a:pt x="416" y="416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2039775" y="2698850"/>
                <a:ext cx="12150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0" extrusionOk="0">
                    <a:moveTo>
                      <a:pt x="366" y="1"/>
                    </a:moveTo>
                    <a:cubicBezTo>
                      <a:pt x="269" y="1"/>
                      <a:pt x="135" y="77"/>
                      <a:pt x="0" y="211"/>
                    </a:cubicBezTo>
                    <a:cubicBezTo>
                      <a:pt x="56" y="193"/>
                      <a:pt x="107" y="184"/>
                      <a:pt x="153" y="184"/>
                    </a:cubicBezTo>
                    <a:cubicBezTo>
                      <a:pt x="278" y="184"/>
                      <a:pt x="366" y="248"/>
                      <a:pt x="416" y="350"/>
                    </a:cubicBezTo>
                    <a:cubicBezTo>
                      <a:pt x="416" y="281"/>
                      <a:pt x="486" y="142"/>
                      <a:pt x="486" y="73"/>
                    </a:cubicBezTo>
                    <a:cubicBezTo>
                      <a:pt x="461" y="24"/>
                      <a:pt x="419" y="1"/>
                      <a:pt x="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2046700" y="2685050"/>
                <a:ext cx="69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0" y="140"/>
                      <a:pt x="139" y="347"/>
                      <a:pt x="278" y="486"/>
                    </a:cubicBezTo>
                    <a:cubicBezTo>
                      <a:pt x="278" y="486"/>
                      <a:pt x="278" y="417"/>
                      <a:pt x="278" y="417"/>
                    </a:cubicBezTo>
                    <a:cubicBezTo>
                      <a:pt x="209" y="278"/>
                      <a:pt x="70" y="13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4580275" y="3613925"/>
                <a:ext cx="71100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2844" h="764" extrusionOk="0">
                    <a:moveTo>
                      <a:pt x="2843" y="1"/>
                    </a:moveTo>
                    <a:cubicBezTo>
                      <a:pt x="1873" y="347"/>
                      <a:pt x="902" y="555"/>
                      <a:pt x="1" y="763"/>
                    </a:cubicBezTo>
                    <a:cubicBezTo>
                      <a:pt x="902" y="694"/>
                      <a:pt x="1873" y="416"/>
                      <a:pt x="2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4717200" y="3561950"/>
                <a:ext cx="5200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971" extrusionOk="0">
                    <a:moveTo>
                      <a:pt x="1525" y="0"/>
                    </a:moveTo>
                    <a:cubicBezTo>
                      <a:pt x="1040" y="347"/>
                      <a:pt x="555" y="693"/>
                      <a:pt x="0" y="970"/>
                    </a:cubicBezTo>
                    <a:lnTo>
                      <a:pt x="69" y="970"/>
                    </a:lnTo>
                    <a:cubicBezTo>
                      <a:pt x="693" y="624"/>
                      <a:pt x="1317" y="347"/>
                      <a:pt x="2080" y="277"/>
                    </a:cubicBezTo>
                    <a:cubicBezTo>
                      <a:pt x="1872" y="208"/>
                      <a:pt x="1733" y="139"/>
                      <a:pt x="1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4533500" y="3561950"/>
                <a:ext cx="235700" cy="79725"/>
              </a:xfrm>
              <a:custGeom>
                <a:avLst/>
                <a:gdLst/>
                <a:ahLst/>
                <a:cxnLst/>
                <a:rect l="l" t="t" r="r" b="b"/>
                <a:pathLst>
                  <a:path w="9428" h="3189" extrusionOk="0">
                    <a:moveTo>
                      <a:pt x="7348" y="901"/>
                    </a:moveTo>
                    <a:cubicBezTo>
                      <a:pt x="6516" y="1387"/>
                      <a:pt x="5615" y="1802"/>
                      <a:pt x="4714" y="2080"/>
                    </a:cubicBezTo>
                    <a:cubicBezTo>
                      <a:pt x="5615" y="1733"/>
                      <a:pt x="6516" y="1387"/>
                      <a:pt x="7348" y="901"/>
                    </a:cubicBezTo>
                    <a:close/>
                    <a:moveTo>
                      <a:pt x="4714" y="2080"/>
                    </a:moveTo>
                    <a:cubicBezTo>
                      <a:pt x="3744" y="2495"/>
                      <a:pt x="2773" y="2773"/>
                      <a:pt x="1872" y="2842"/>
                    </a:cubicBezTo>
                    <a:cubicBezTo>
                      <a:pt x="2773" y="2634"/>
                      <a:pt x="3744" y="2426"/>
                      <a:pt x="4714" y="2080"/>
                    </a:cubicBezTo>
                    <a:close/>
                    <a:moveTo>
                      <a:pt x="8873" y="0"/>
                    </a:moveTo>
                    <a:lnTo>
                      <a:pt x="8873" y="0"/>
                    </a:lnTo>
                    <a:cubicBezTo>
                      <a:pt x="8111" y="69"/>
                      <a:pt x="7556" y="555"/>
                      <a:pt x="6863" y="832"/>
                    </a:cubicBezTo>
                    <a:cubicBezTo>
                      <a:pt x="4783" y="1802"/>
                      <a:pt x="2704" y="2634"/>
                      <a:pt x="416" y="2773"/>
                    </a:cubicBezTo>
                    <a:cubicBezTo>
                      <a:pt x="208" y="2773"/>
                      <a:pt x="0" y="2981"/>
                      <a:pt x="139" y="3050"/>
                    </a:cubicBezTo>
                    <a:cubicBezTo>
                      <a:pt x="208" y="3119"/>
                      <a:pt x="347" y="3189"/>
                      <a:pt x="486" y="3189"/>
                    </a:cubicBezTo>
                    <a:cubicBezTo>
                      <a:pt x="1595" y="3050"/>
                      <a:pt x="2704" y="3050"/>
                      <a:pt x="3744" y="2703"/>
                    </a:cubicBezTo>
                    <a:cubicBezTo>
                      <a:pt x="5684" y="2080"/>
                      <a:pt x="7625" y="1248"/>
                      <a:pt x="9428" y="277"/>
                    </a:cubicBezTo>
                    <a:lnTo>
                      <a:pt x="9428" y="277"/>
                    </a:lnTo>
                    <a:cubicBezTo>
                      <a:pt x="8665" y="347"/>
                      <a:pt x="8041" y="624"/>
                      <a:pt x="7417" y="901"/>
                    </a:cubicBezTo>
                    <a:lnTo>
                      <a:pt x="7348" y="901"/>
                    </a:lnTo>
                    <a:cubicBezTo>
                      <a:pt x="7903" y="624"/>
                      <a:pt x="8388" y="347"/>
                      <a:pt x="8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4651350" y="3586200"/>
                <a:ext cx="65850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2634" h="1110" extrusionOk="0">
                    <a:moveTo>
                      <a:pt x="2634" y="1"/>
                    </a:moveTo>
                    <a:lnTo>
                      <a:pt x="2634" y="1"/>
                    </a:lnTo>
                    <a:cubicBezTo>
                      <a:pt x="1802" y="417"/>
                      <a:pt x="901" y="763"/>
                      <a:pt x="0" y="1110"/>
                    </a:cubicBezTo>
                    <a:cubicBezTo>
                      <a:pt x="901" y="832"/>
                      <a:pt x="1802" y="417"/>
                      <a:pt x="26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2303175" y="2099325"/>
                <a:ext cx="1775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71" h="139" extrusionOk="0">
                    <a:moveTo>
                      <a:pt x="1" y="0"/>
                    </a:moveTo>
                    <a:cubicBezTo>
                      <a:pt x="1" y="69"/>
                      <a:pt x="70" y="69"/>
                      <a:pt x="70" y="139"/>
                    </a:cubicBezTo>
                    <a:cubicBezTo>
                      <a:pt x="70" y="6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2240800" y="1991875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0"/>
                    </a:moveTo>
                    <a:cubicBezTo>
                      <a:pt x="35" y="35"/>
                      <a:pt x="52" y="52"/>
                      <a:pt x="70" y="70"/>
                    </a:cubicBezTo>
                    <a:lnTo>
                      <a:pt x="70" y="70"/>
                    </a:lnTo>
                    <a:cubicBezTo>
                      <a:pt x="70" y="7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2226925" y="1972800"/>
                <a:ext cx="156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1041" extrusionOk="0">
                    <a:moveTo>
                      <a:pt x="582" y="806"/>
                    </a:moveTo>
                    <a:lnTo>
                      <a:pt x="582" y="806"/>
                    </a:lnTo>
                    <a:cubicBezTo>
                      <a:pt x="567" y="821"/>
                      <a:pt x="555" y="833"/>
                      <a:pt x="555" y="833"/>
                    </a:cubicBezTo>
                    <a:lnTo>
                      <a:pt x="625" y="833"/>
                    </a:lnTo>
                    <a:cubicBezTo>
                      <a:pt x="610" y="823"/>
                      <a:pt x="596" y="814"/>
                      <a:pt x="582" y="806"/>
                    </a:cubicBezTo>
                    <a:close/>
                    <a:moveTo>
                      <a:pt x="555" y="1"/>
                    </a:moveTo>
                    <a:lnTo>
                      <a:pt x="555" y="1"/>
                    </a:lnTo>
                    <a:cubicBezTo>
                      <a:pt x="209" y="278"/>
                      <a:pt x="70" y="625"/>
                      <a:pt x="1" y="1041"/>
                    </a:cubicBezTo>
                    <a:cubicBezTo>
                      <a:pt x="186" y="856"/>
                      <a:pt x="309" y="763"/>
                      <a:pt x="432" y="763"/>
                    </a:cubicBezTo>
                    <a:cubicBezTo>
                      <a:pt x="481" y="763"/>
                      <a:pt x="529" y="778"/>
                      <a:pt x="582" y="806"/>
                    </a:cubicBezTo>
                    <a:lnTo>
                      <a:pt x="582" y="806"/>
                    </a:lnTo>
                    <a:cubicBezTo>
                      <a:pt x="601" y="787"/>
                      <a:pt x="625" y="763"/>
                      <a:pt x="625" y="763"/>
                    </a:cubicBezTo>
                    <a:cubicBezTo>
                      <a:pt x="486" y="486"/>
                      <a:pt x="278" y="278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2239050" y="1991875"/>
                <a:ext cx="659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4715" extrusionOk="0">
                    <a:moveTo>
                      <a:pt x="70" y="0"/>
                    </a:moveTo>
                    <a:cubicBezTo>
                      <a:pt x="70" y="139"/>
                      <a:pt x="1" y="208"/>
                      <a:pt x="1" y="278"/>
                    </a:cubicBezTo>
                    <a:cubicBezTo>
                      <a:pt x="1" y="347"/>
                      <a:pt x="70" y="416"/>
                      <a:pt x="70" y="416"/>
                    </a:cubicBezTo>
                    <a:cubicBezTo>
                      <a:pt x="348" y="832"/>
                      <a:pt x="486" y="1248"/>
                      <a:pt x="763" y="1664"/>
                    </a:cubicBezTo>
                    <a:lnTo>
                      <a:pt x="694" y="1664"/>
                    </a:lnTo>
                    <a:cubicBezTo>
                      <a:pt x="1249" y="2704"/>
                      <a:pt x="1803" y="3744"/>
                      <a:pt x="2566" y="4714"/>
                    </a:cubicBezTo>
                    <a:cubicBezTo>
                      <a:pt x="2566" y="4645"/>
                      <a:pt x="2566" y="4506"/>
                      <a:pt x="2635" y="4437"/>
                    </a:cubicBezTo>
                    <a:cubicBezTo>
                      <a:pt x="2635" y="4367"/>
                      <a:pt x="2566" y="4298"/>
                      <a:pt x="2566" y="4298"/>
                    </a:cubicBezTo>
                    <a:cubicBezTo>
                      <a:pt x="2566" y="4298"/>
                      <a:pt x="2496" y="4229"/>
                      <a:pt x="2496" y="4229"/>
                    </a:cubicBezTo>
                    <a:cubicBezTo>
                      <a:pt x="2496" y="4229"/>
                      <a:pt x="2496" y="4159"/>
                      <a:pt x="2427" y="4090"/>
                    </a:cubicBezTo>
                    <a:cubicBezTo>
                      <a:pt x="2219" y="3674"/>
                      <a:pt x="1942" y="3258"/>
                      <a:pt x="1734" y="2842"/>
                    </a:cubicBezTo>
                    <a:cubicBezTo>
                      <a:pt x="1387" y="2288"/>
                      <a:pt x="1110" y="1803"/>
                      <a:pt x="763" y="1248"/>
                    </a:cubicBezTo>
                    <a:cubicBezTo>
                      <a:pt x="556" y="902"/>
                      <a:pt x="417" y="555"/>
                      <a:pt x="209" y="139"/>
                    </a:cubicBezTo>
                    <a:cubicBezTo>
                      <a:pt x="209" y="139"/>
                      <a:pt x="140" y="70"/>
                      <a:pt x="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2244275" y="1995350"/>
                <a:ext cx="138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110" extrusionOk="0">
                    <a:moveTo>
                      <a:pt x="0" y="0"/>
                    </a:moveTo>
                    <a:cubicBezTo>
                      <a:pt x="208" y="416"/>
                      <a:pt x="347" y="763"/>
                      <a:pt x="554" y="1109"/>
                    </a:cubicBezTo>
                    <a:cubicBezTo>
                      <a:pt x="485" y="901"/>
                      <a:pt x="347" y="693"/>
                      <a:pt x="208" y="416"/>
                    </a:cubicBezTo>
                    <a:cubicBezTo>
                      <a:pt x="139" y="277"/>
                      <a:pt x="69" y="13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2282375" y="2062925"/>
                <a:ext cx="19100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764" h="1387" extrusionOk="0">
                    <a:moveTo>
                      <a:pt x="1" y="0"/>
                    </a:moveTo>
                    <a:cubicBezTo>
                      <a:pt x="209" y="416"/>
                      <a:pt x="486" y="832"/>
                      <a:pt x="694" y="1248"/>
                    </a:cubicBezTo>
                    <a:cubicBezTo>
                      <a:pt x="699" y="1253"/>
                      <a:pt x="704" y="1259"/>
                      <a:pt x="709" y="1264"/>
                    </a:cubicBezTo>
                    <a:lnTo>
                      <a:pt x="709" y="1264"/>
                    </a:lnTo>
                    <a:cubicBezTo>
                      <a:pt x="508" y="830"/>
                      <a:pt x="255" y="444"/>
                      <a:pt x="1" y="0"/>
                    </a:cubicBezTo>
                    <a:close/>
                    <a:moveTo>
                      <a:pt x="709" y="1264"/>
                    </a:moveTo>
                    <a:cubicBezTo>
                      <a:pt x="727" y="1304"/>
                      <a:pt x="746" y="1345"/>
                      <a:pt x="763" y="1387"/>
                    </a:cubicBezTo>
                    <a:cubicBezTo>
                      <a:pt x="763" y="1387"/>
                      <a:pt x="763" y="1328"/>
                      <a:pt x="709" y="12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2310125" y="2095850"/>
                <a:ext cx="2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7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2242525" y="1984950"/>
                <a:ext cx="67625" cy="117850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714" extrusionOk="0">
                    <a:moveTo>
                      <a:pt x="139" y="0"/>
                    </a:moveTo>
                    <a:cubicBezTo>
                      <a:pt x="70" y="139"/>
                      <a:pt x="1" y="208"/>
                      <a:pt x="1" y="277"/>
                    </a:cubicBezTo>
                    <a:cubicBezTo>
                      <a:pt x="1" y="277"/>
                      <a:pt x="1" y="347"/>
                      <a:pt x="1" y="347"/>
                    </a:cubicBezTo>
                    <a:cubicBezTo>
                      <a:pt x="70" y="347"/>
                      <a:pt x="70" y="416"/>
                      <a:pt x="70" y="416"/>
                    </a:cubicBezTo>
                    <a:cubicBezTo>
                      <a:pt x="139" y="555"/>
                      <a:pt x="209" y="693"/>
                      <a:pt x="278" y="832"/>
                    </a:cubicBezTo>
                    <a:cubicBezTo>
                      <a:pt x="417" y="1109"/>
                      <a:pt x="555" y="1317"/>
                      <a:pt x="624" y="1525"/>
                    </a:cubicBezTo>
                    <a:cubicBezTo>
                      <a:pt x="971" y="2080"/>
                      <a:pt x="1248" y="2565"/>
                      <a:pt x="1595" y="3119"/>
                    </a:cubicBezTo>
                    <a:cubicBezTo>
                      <a:pt x="1872" y="3605"/>
                      <a:pt x="2150" y="4021"/>
                      <a:pt x="2357" y="4506"/>
                    </a:cubicBezTo>
                    <a:cubicBezTo>
                      <a:pt x="2427" y="4575"/>
                      <a:pt x="2427" y="4644"/>
                      <a:pt x="2496" y="4714"/>
                    </a:cubicBezTo>
                    <a:cubicBezTo>
                      <a:pt x="2565" y="4575"/>
                      <a:pt x="2565" y="4506"/>
                      <a:pt x="2704" y="4436"/>
                    </a:cubicBezTo>
                    <a:cubicBezTo>
                      <a:pt x="2288" y="3813"/>
                      <a:pt x="1942" y="3119"/>
                      <a:pt x="1526" y="2496"/>
                    </a:cubicBezTo>
                    <a:cubicBezTo>
                      <a:pt x="1040" y="1664"/>
                      <a:pt x="555" y="901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2225200" y="1991450"/>
                <a:ext cx="1562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295" extrusionOk="0">
                    <a:moveTo>
                      <a:pt x="432" y="0"/>
                    </a:moveTo>
                    <a:cubicBezTo>
                      <a:pt x="314" y="0"/>
                      <a:pt x="170" y="82"/>
                      <a:pt x="0" y="295"/>
                    </a:cubicBezTo>
                    <a:cubicBezTo>
                      <a:pt x="104" y="260"/>
                      <a:pt x="191" y="243"/>
                      <a:pt x="269" y="243"/>
                    </a:cubicBezTo>
                    <a:cubicBezTo>
                      <a:pt x="347" y="243"/>
                      <a:pt x="416" y="260"/>
                      <a:pt x="486" y="295"/>
                    </a:cubicBezTo>
                    <a:cubicBezTo>
                      <a:pt x="555" y="225"/>
                      <a:pt x="624" y="156"/>
                      <a:pt x="624" y="87"/>
                    </a:cubicBezTo>
                    <a:cubicBezTo>
                      <a:pt x="571" y="33"/>
                      <a:pt x="506" y="0"/>
                      <a:pt x="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2233875" y="1972800"/>
                <a:ext cx="12150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64" extrusionOk="0">
                    <a:moveTo>
                      <a:pt x="208" y="1"/>
                    </a:moveTo>
                    <a:lnTo>
                      <a:pt x="208" y="1"/>
                    </a:lnTo>
                    <a:cubicBezTo>
                      <a:pt x="0" y="278"/>
                      <a:pt x="208" y="486"/>
                      <a:pt x="347" y="763"/>
                    </a:cubicBezTo>
                    <a:lnTo>
                      <a:pt x="485" y="486"/>
                    </a:lnTo>
                    <a:cubicBezTo>
                      <a:pt x="416" y="347"/>
                      <a:pt x="277" y="140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2029375" y="2712775"/>
                <a:ext cx="121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942" extrusionOk="0">
                    <a:moveTo>
                      <a:pt x="416" y="1"/>
                    </a:moveTo>
                    <a:cubicBezTo>
                      <a:pt x="0" y="555"/>
                      <a:pt x="208" y="1249"/>
                      <a:pt x="139" y="1942"/>
                    </a:cubicBezTo>
                    <a:cubicBezTo>
                      <a:pt x="486" y="1318"/>
                      <a:pt x="70" y="625"/>
                      <a:pt x="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2031100" y="2712775"/>
                <a:ext cx="121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942" extrusionOk="0">
                    <a:moveTo>
                      <a:pt x="347" y="1"/>
                    </a:moveTo>
                    <a:cubicBezTo>
                      <a:pt x="1" y="625"/>
                      <a:pt x="417" y="1318"/>
                      <a:pt x="70" y="1942"/>
                    </a:cubicBezTo>
                    <a:cubicBezTo>
                      <a:pt x="486" y="1318"/>
                      <a:pt x="347" y="625"/>
                      <a:pt x="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537050" y="2045650"/>
                <a:ext cx="259975" cy="388400"/>
              </a:xfrm>
              <a:custGeom>
                <a:avLst/>
                <a:gdLst/>
                <a:ahLst/>
                <a:cxnLst/>
                <a:rect l="l" t="t" r="r" b="b"/>
                <a:pathLst>
                  <a:path w="10399" h="15536" extrusionOk="0">
                    <a:moveTo>
                      <a:pt x="8574" y="995"/>
                    </a:moveTo>
                    <a:cubicBezTo>
                      <a:pt x="8873" y="995"/>
                      <a:pt x="9111" y="1181"/>
                      <a:pt x="9220" y="1454"/>
                    </a:cubicBezTo>
                    <a:cubicBezTo>
                      <a:pt x="9428" y="1939"/>
                      <a:pt x="9497" y="2355"/>
                      <a:pt x="9428" y="2840"/>
                    </a:cubicBezTo>
                    <a:cubicBezTo>
                      <a:pt x="9497" y="3464"/>
                      <a:pt x="9358" y="4088"/>
                      <a:pt x="9150" y="4712"/>
                    </a:cubicBezTo>
                    <a:cubicBezTo>
                      <a:pt x="8596" y="6445"/>
                      <a:pt x="7833" y="8039"/>
                      <a:pt x="6655" y="9426"/>
                    </a:cubicBezTo>
                    <a:cubicBezTo>
                      <a:pt x="5823" y="10465"/>
                      <a:pt x="4991" y="11574"/>
                      <a:pt x="4229" y="12614"/>
                    </a:cubicBezTo>
                    <a:cubicBezTo>
                      <a:pt x="3813" y="13099"/>
                      <a:pt x="3397" y="13585"/>
                      <a:pt x="2773" y="13931"/>
                    </a:cubicBezTo>
                    <a:cubicBezTo>
                      <a:pt x="2557" y="14049"/>
                      <a:pt x="2346" y="14106"/>
                      <a:pt x="2154" y="14106"/>
                    </a:cubicBezTo>
                    <a:cubicBezTo>
                      <a:pt x="1668" y="14106"/>
                      <a:pt x="1298" y="13745"/>
                      <a:pt x="1248" y="13099"/>
                    </a:cubicBezTo>
                    <a:cubicBezTo>
                      <a:pt x="1179" y="12753"/>
                      <a:pt x="1179" y="12476"/>
                      <a:pt x="1248" y="12129"/>
                    </a:cubicBezTo>
                    <a:cubicBezTo>
                      <a:pt x="1733" y="8940"/>
                      <a:pt x="2981" y="6168"/>
                      <a:pt x="5130" y="3741"/>
                    </a:cubicBezTo>
                    <a:cubicBezTo>
                      <a:pt x="5823" y="3048"/>
                      <a:pt x="6447" y="2216"/>
                      <a:pt x="7279" y="1593"/>
                    </a:cubicBezTo>
                    <a:cubicBezTo>
                      <a:pt x="7625" y="1385"/>
                      <a:pt x="7972" y="1107"/>
                      <a:pt x="8319" y="1038"/>
                    </a:cubicBezTo>
                    <a:cubicBezTo>
                      <a:pt x="8407" y="1008"/>
                      <a:pt x="8493" y="995"/>
                      <a:pt x="8574" y="995"/>
                    </a:cubicBezTo>
                    <a:close/>
                    <a:moveTo>
                      <a:pt x="9040" y="1"/>
                    </a:moveTo>
                    <a:cubicBezTo>
                      <a:pt x="8907" y="1"/>
                      <a:pt x="8759" y="23"/>
                      <a:pt x="8596" y="68"/>
                    </a:cubicBezTo>
                    <a:cubicBezTo>
                      <a:pt x="7417" y="345"/>
                      <a:pt x="6378" y="830"/>
                      <a:pt x="5546" y="1662"/>
                    </a:cubicBezTo>
                    <a:cubicBezTo>
                      <a:pt x="5130" y="2078"/>
                      <a:pt x="4783" y="2424"/>
                      <a:pt x="4367" y="2840"/>
                    </a:cubicBezTo>
                    <a:cubicBezTo>
                      <a:pt x="2149" y="5059"/>
                      <a:pt x="763" y="7693"/>
                      <a:pt x="208" y="10743"/>
                    </a:cubicBezTo>
                    <a:cubicBezTo>
                      <a:pt x="0" y="11713"/>
                      <a:pt x="70" y="12684"/>
                      <a:pt x="139" y="13654"/>
                    </a:cubicBezTo>
                    <a:cubicBezTo>
                      <a:pt x="191" y="14633"/>
                      <a:pt x="1238" y="15536"/>
                      <a:pt x="2313" y="15536"/>
                    </a:cubicBezTo>
                    <a:cubicBezTo>
                      <a:pt x="2685" y="15536"/>
                      <a:pt x="3059" y="15428"/>
                      <a:pt x="3397" y="15179"/>
                    </a:cubicBezTo>
                    <a:cubicBezTo>
                      <a:pt x="4090" y="14624"/>
                      <a:pt x="4783" y="14139"/>
                      <a:pt x="5269" y="13377"/>
                    </a:cubicBezTo>
                    <a:cubicBezTo>
                      <a:pt x="6031" y="12337"/>
                      <a:pt x="6794" y="11297"/>
                      <a:pt x="7625" y="10257"/>
                    </a:cubicBezTo>
                    <a:cubicBezTo>
                      <a:pt x="8457" y="9218"/>
                      <a:pt x="9081" y="7970"/>
                      <a:pt x="9636" y="6722"/>
                    </a:cubicBezTo>
                    <a:cubicBezTo>
                      <a:pt x="10121" y="5613"/>
                      <a:pt x="10398" y="4435"/>
                      <a:pt x="10329" y="3395"/>
                    </a:cubicBezTo>
                    <a:cubicBezTo>
                      <a:pt x="10329" y="2424"/>
                      <a:pt x="10398" y="1662"/>
                      <a:pt x="10052" y="899"/>
                    </a:cubicBezTo>
                    <a:cubicBezTo>
                      <a:pt x="9834" y="300"/>
                      <a:pt x="9530" y="1"/>
                      <a:pt x="9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48475" y="2753675"/>
                <a:ext cx="301550" cy="2899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11596" extrusionOk="0">
                    <a:moveTo>
                      <a:pt x="9418" y="1408"/>
                    </a:moveTo>
                    <a:cubicBezTo>
                      <a:pt x="10247" y="1408"/>
                      <a:pt x="10611" y="1830"/>
                      <a:pt x="10675" y="2732"/>
                    </a:cubicBezTo>
                    <a:cubicBezTo>
                      <a:pt x="10675" y="2871"/>
                      <a:pt x="10675" y="3009"/>
                      <a:pt x="10675" y="3148"/>
                    </a:cubicBezTo>
                    <a:cubicBezTo>
                      <a:pt x="10675" y="4742"/>
                      <a:pt x="9982" y="5990"/>
                      <a:pt x="8942" y="7099"/>
                    </a:cubicBezTo>
                    <a:cubicBezTo>
                      <a:pt x="8457" y="7654"/>
                      <a:pt x="7764" y="8070"/>
                      <a:pt x="7071" y="8416"/>
                    </a:cubicBezTo>
                    <a:cubicBezTo>
                      <a:pt x="6031" y="8901"/>
                      <a:pt x="5060" y="9317"/>
                      <a:pt x="4090" y="9802"/>
                    </a:cubicBezTo>
                    <a:cubicBezTo>
                      <a:pt x="3813" y="9872"/>
                      <a:pt x="3605" y="10010"/>
                      <a:pt x="3327" y="10080"/>
                    </a:cubicBezTo>
                    <a:cubicBezTo>
                      <a:pt x="3144" y="10134"/>
                      <a:pt x="2966" y="10159"/>
                      <a:pt x="2796" y="10159"/>
                    </a:cubicBezTo>
                    <a:cubicBezTo>
                      <a:pt x="1876" y="10159"/>
                      <a:pt x="1211" y="9411"/>
                      <a:pt x="1387" y="8416"/>
                    </a:cubicBezTo>
                    <a:cubicBezTo>
                      <a:pt x="1456" y="7862"/>
                      <a:pt x="1595" y="7307"/>
                      <a:pt x="1941" y="6891"/>
                    </a:cubicBezTo>
                    <a:cubicBezTo>
                      <a:pt x="2426" y="6198"/>
                      <a:pt x="2912" y="5505"/>
                      <a:pt x="3466" y="4881"/>
                    </a:cubicBezTo>
                    <a:cubicBezTo>
                      <a:pt x="4229" y="4118"/>
                      <a:pt x="4991" y="3356"/>
                      <a:pt x="5754" y="2524"/>
                    </a:cubicBezTo>
                    <a:cubicBezTo>
                      <a:pt x="6239" y="2039"/>
                      <a:pt x="6863" y="1692"/>
                      <a:pt x="7556" y="1623"/>
                    </a:cubicBezTo>
                    <a:cubicBezTo>
                      <a:pt x="8110" y="1554"/>
                      <a:pt x="8665" y="1415"/>
                      <a:pt x="9220" y="1415"/>
                    </a:cubicBezTo>
                    <a:cubicBezTo>
                      <a:pt x="9289" y="1410"/>
                      <a:pt x="9355" y="1408"/>
                      <a:pt x="9418" y="1408"/>
                    </a:cubicBezTo>
                    <a:close/>
                    <a:moveTo>
                      <a:pt x="9425" y="1"/>
                    </a:moveTo>
                    <a:cubicBezTo>
                      <a:pt x="9270" y="1"/>
                      <a:pt x="9109" y="10"/>
                      <a:pt x="8942" y="29"/>
                    </a:cubicBezTo>
                    <a:cubicBezTo>
                      <a:pt x="8041" y="98"/>
                      <a:pt x="7140" y="375"/>
                      <a:pt x="6308" y="722"/>
                    </a:cubicBezTo>
                    <a:cubicBezTo>
                      <a:pt x="5892" y="860"/>
                      <a:pt x="5476" y="1068"/>
                      <a:pt x="5338" y="1484"/>
                    </a:cubicBezTo>
                    <a:cubicBezTo>
                      <a:pt x="4922" y="2316"/>
                      <a:pt x="4229" y="2871"/>
                      <a:pt x="3535" y="3494"/>
                    </a:cubicBezTo>
                    <a:cubicBezTo>
                      <a:pt x="2842" y="4049"/>
                      <a:pt x="2288" y="4742"/>
                      <a:pt x="1664" y="5297"/>
                    </a:cubicBezTo>
                    <a:cubicBezTo>
                      <a:pt x="1040" y="5921"/>
                      <a:pt x="624" y="6614"/>
                      <a:pt x="416" y="7446"/>
                    </a:cubicBezTo>
                    <a:cubicBezTo>
                      <a:pt x="70" y="8347"/>
                      <a:pt x="0" y="9317"/>
                      <a:pt x="624" y="10218"/>
                    </a:cubicBezTo>
                    <a:cubicBezTo>
                      <a:pt x="1335" y="11166"/>
                      <a:pt x="2045" y="11595"/>
                      <a:pt x="2866" y="11595"/>
                    </a:cubicBezTo>
                    <a:cubicBezTo>
                      <a:pt x="3247" y="11595"/>
                      <a:pt x="3651" y="11503"/>
                      <a:pt x="4090" y="11327"/>
                    </a:cubicBezTo>
                    <a:cubicBezTo>
                      <a:pt x="5476" y="10773"/>
                      <a:pt x="6863" y="10218"/>
                      <a:pt x="8110" y="9525"/>
                    </a:cubicBezTo>
                    <a:cubicBezTo>
                      <a:pt x="10606" y="8277"/>
                      <a:pt x="11923" y="6198"/>
                      <a:pt x="12062" y="3425"/>
                    </a:cubicBezTo>
                    <a:cubicBezTo>
                      <a:pt x="12062" y="3148"/>
                      <a:pt x="12062" y="2871"/>
                      <a:pt x="12062" y="2663"/>
                    </a:cubicBezTo>
                    <a:cubicBezTo>
                      <a:pt x="11935" y="958"/>
                      <a:pt x="11004" y="1"/>
                      <a:pt x="94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907900" y="3132725"/>
                <a:ext cx="280775" cy="283125"/>
              </a:xfrm>
              <a:custGeom>
                <a:avLst/>
                <a:gdLst/>
                <a:ahLst/>
                <a:cxnLst/>
                <a:rect l="l" t="t" r="r" b="b"/>
                <a:pathLst>
                  <a:path w="11231" h="11325" extrusionOk="0">
                    <a:moveTo>
                      <a:pt x="9037" y="1329"/>
                    </a:moveTo>
                    <a:cubicBezTo>
                      <a:pt x="9495" y="1329"/>
                      <a:pt x="9810" y="1598"/>
                      <a:pt x="9982" y="2058"/>
                    </a:cubicBezTo>
                    <a:cubicBezTo>
                      <a:pt x="10121" y="2404"/>
                      <a:pt x="10121" y="2820"/>
                      <a:pt x="10052" y="3167"/>
                    </a:cubicBezTo>
                    <a:cubicBezTo>
                      <a:pt x="9913" y="4206"/>
                      <a:pt x="9497" y="5108"/>
                      <a:pt x="8873" y="5939"/>
                    </a:cubicBezTo>
                    <a:cubicBezTo>
                      <a:pt x="7348" y="8088"/>
                      <a:pt x="5130" y="9267"/>
                      <a:pt x="2635" y="9960"/>
                    </a:cubicBezTo>
                    <a:lnTo>
                      <a:pt x="2288" y="9960"/>
                    </a:lnTo>
                    <a:cubicBezTo>
                      <a:pt x="1595" y="9960"/>
                      <a:pt x="1248" y="9613"/>
                      <a:pt x="1318" y="8920"/>
                    </a:cubicBezTo>
                    <a:cubicBezTo>
                      <a:pt x="1318" y="8781"/>
                      <a:pt x="1318" y="8643"/>
                      <a:pt x="1387" y="8504"/>
                    </a:cubicBezTo>
                    <a:cubicBezTo>
                      <a:pt x="2288" y="6286"/>
                      <a:pt x="3466" y="4206"/>
                      <a:pt x="5754" y="3028"/>
                    </a:cubicBezTo>
                    <a:cubicBezTo>
                      <a:pt x="6308" y="2820"/>
                      <a:pt x="6724" y="2404"/>
                      <a:pt x="7279" y="2058"/>
                    </a:cubicBezTo>
                    <a:cubicBezTo>
                      <a:pt x="7695" y="1711"/>
                      <a:pt x="8180" y="1434"/>
                      <a:pt x="8735" y="1364"/>
                    </a:cubicBezTo>
                    <a:cubicBezTo>
                      <a:pt x="8842" y="1341"/>
                      <a:pt x="8943" y="1329"/>
                      <a:pt x="9037" y="1329"/>
                    </a:cubicBezTo>
                    <a:close/>
                    <a:moveTo>
                      <a:pt x="8908" y="1"/>
                    </a:moveTo>
                    <a:cubicBezTo>
                      <a:pt x="8592" y="1"/>
                      <a:pt x="8255" y="43"/>
                      <a:pt x="7903" y="117"/>
                    </a:cubicBezTo>
                    <a:cubicBezTo>
                      <a:pt x="7625" y="186"/>
                      <a:pt x="7348" y="325"/>
                      <a:pt x="7140" y="463"/>
                    </a:cubicBezTo>
                    <a:cubicBezTo>
                      <a:pt x="6586" y="879"/>
                      <a:pt x="6031" y="1226"/>
                      <a:pt x="5546" y="1780"/>
                    </a:cubicBezTo>
                    <a:cubicBezTo>
                      <a:pt x="5130" y="2266"/>
                      <a:pt x="4645" y="2681"/>
                      <a:pt x="4090" y="3028"/>
                    </a:cubicBezTo>
                    <a:cubicBezTo>
                      <a:pt x="2565" y="4137"/>
                      <a:pt x="1387" y="5523"/>
                      <a:pt x="555" y="7256"/>
                    </a:cubicBezTo>
                    <a:cubicBezTo>
                      <a:pt x="278" y="7880"/>
                      <a:pt x="139" y="8574"/>
                      <a:pt x="70" y="9197"/>
                    </a:cubicBezTo>
                    <a:cubicBezTo>
                      <a:pt x="0" y="9544"/>
                      <a:pt x="70" y="9891"/>
                      <a:pt x="278" y="10168"/>
                    </a:cubicBezTo>
                    <a:cubicBezTo>
                      <a:pt x="687" y="10870"/>
                      <a:pt x="1442" y="11325"/>
                      <a:pt x="2251" y="11325"/>
                    </a:cubicBezTo>
                    <a:cubicBezTo>
                      <a:pt x="2401" y="11325"/>
                      <a:pt x="2552" y="11309"/>
                      <a:pt x="2704" y="11277"/>
                    </a:cubicBezTo>
                    <a:cubicBezTo>
                      <a:pt x="3328" y="11138"/>
                      <a:pt x="3882" y="11000"/>
                      <a:pt x="4437" y="10792"/>
                    </a:cubicBezTo>
                    <a:cubicBezTo>
                      <a:pt x="6170" y="10099"/>
                      <a:pt x="7764" y="9197"/>
                      <a:pt x="9081" y="7811"/>
                    </a:cubicBezTo>
                    <a:cubicBezTo>
                      <a:pt x="10329" y="6494"/>
                      <a:pt x="11230" y="4969"/>
                      <a:pt x="11230" y="3028"/>
                    </a:cubicBezTo>
                    <a:cubicBezTo>
                      <a:pt x="11230" y="2820"/>
                      <a:pt x="11230" y="2612"/>
                      <a:pt x="11230" y="2335"/>
                    </a:cubicBezTo>
                    <a:cubicBezTo>
                      <a:pt x="10957" y="587"/>
                      <a:pt x="10081" y="1"/>
                      <a:pt x="8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4110650" y="3449975"/>
                <a:ext cx="2322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807" extrusionOk="0">
                    <a:moveTo>
                      <a:pt x="7141" y="1429"/>
                    </a:moveTo>
                    <a:cubicBezTo>
                      <a:pt x="7556" y="1498"/>
                      <a:pt x="7834" y="1706"/>
                      <a:pt x="7764" y="2191"/>
                    </a:cubicBezTo>
                    <a:cubicBezTo>
                      <a:pt x="7695" y="3716"/>
                      <a:pt x="7141" y="4964"/>
                      <a:pt x="5685" y="5657"/>
                    </a:cubicBezTo>
                    <a:cubicBezTo>
                      <a:pt x="4798" y="6101"/>
                      <a:pt x="3852" y="6429"/>
                      <a:pt x="2902" y="6429"/>
                    </a:cubicBezTo>
                    <a:cubicBezTo>
                      <a:pt x="2813" y="6429"/>
                      <a:pt x="2724" y="6426"/>
                      <a:pt x="2635" y="6420"/>
                    </a:cubicBezTo>
                    <a:cubicBezTo>
                      <a:pt x="1110" y="6420"/>
                      <a:pt x="971" y="6212"/>
                      <a:pt x="1664" y="4895"/>
                    </a:cubicBezTo>
                    <a:cubicBezTo>
                      <a:pt x="2566" y="3093"/>
                      <a:pt x="4021" y="1914"/>
                      <a:pt x="6031" y="1498"/>
                    </a:cubicBezTo>
                    <a:cubicBezTo>
                      <a:pt x="6447" y="1429"/>
                      <a:pt x="6794" y="1429"/>
                      <a:pt x="7141" y="1429"/>
                    </a:cubicBezTo>
                    <a:close/>
                    <a:moveTo>
                      <a:pt x="6730" y="0"/>
                    </a:moveTo>
                    <a:cubicBezTo>
                      <a:pt x="5151" y="0"/>
                      <a:pt x="3703" y="569"/>
                      <a:pt x="2566" y="1706"/>
                    </a:cubicBezTo>
                    <a:cubicBezTo>
                      <a:pt x="1387" y="2885"/>
                      <a:pt x="763" y="4410"/>
                      <a:pt x="209" y="5865"/>
                    </a:cubicBezTo>
                    <a:cubicBezTo>
                      <a:pt x="1" y="6559"/>
                      <a:pt x="347" y="7182"/>
                      <a:pt x="971" y="7460"/>
                    </a:cubicBezTo>
                    <a:cubicBezTo>
                      <a:pt x="1387" y="7668"/>
                      <a:pt x="1803" y="7806"/>
                      <a:pt x="2427" y="7806"/>
                    </a:cubicBezTo>
                    <a:cubicBezTo>
                      <a:pt x="3397" y="7529"/>
                      <a:pt x="4506" y="7598"/>
                      <a:pt x="5546" y="7252"/>
                    </a:cubicBezTo>
                    <a:cubicBezTo>
                      <a:pt x="7002" y="6697"/>
                      <a:pt x="8180" y="5865"/>
                      <a:pt x="8735" y="4340"/>
                    </a:cubicBezTo>
                    <a:cubicBezTo>
                      <a:pt x="9012" y="3439"/>
                      <a:pt x="9289" y="2538"/>
                      <a:pt x="9081" y="1568"/>
                    </a:cubicBezTo>
                    <a:cubicBezTo>
                      <a:pt x="8873" y="597"/>
                      <a:pt x="8388" y="181"/>
                      <a:pt x="7487" y="112"/>
                    </a:cubicBezTo>
                    <a:lnTo>
                      <a:pt x="7487" y="43"/>
                    </a:lnTo>
                    <a:cubicBezTo>
                      <a:pt x="7232" y="14"/>
                      <a:pt x="6979" y="0"/>
                      <a:pt x="67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2308375" y="2106250"/>
                <a:ext cx="8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62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0" y="139"/>
                      <a:pt x="70" y="208"/>
                      <a:pt x="139" y="278"/>
                    </a:cubicBezTo>
                    <a:cubicBezTo>
                      <a:pt x="206" y="344"/>
                      <a:pt x="273" y="475"/>
                      <a:pt x="339" y="546"/>
                    </a:cubicBezTo>
                    <a:lnTo>
                      <a:pt x="339" y="546"/>
                    </a:lnTo>
                    <a:cubicBezTo>
                      <a:pt x="319" y="454"/>
                      <a:pt x="264" y="388"/>
                      <a:pt x="209" y="278"/>
                    </a:cubicBezTo>
                    <a:cubicBezTo>
                      <a:pt x="139" y="208"/>
                      <a:pt x="70" y="139"/>
                      <a:pt x="1" y="0"/>
                    </a:cubicBezTo>
                    <a:close/>
                    <a:moveTo>
                      <a:pt x="339" y="546"/>
                    </a:moveTo>
                    <a:lnTo>
                      <a:pt x="339" y="546"/>
                    </a:lnTo>
                    <a:cubicBezTo>
                      <a:pt x="344" y="570"/>
                      <a:pt x="347" y="596"/>
                      <a:pt x="347" y="624"/>
                    </a:cubicBezTo>
                    <a:cubicBezTo>
                      <a:pt x="347" y="624"/>
                      <a:pt x="347" y="555"/>
                      <a:pt x="347" y="555"/>
                    </a:cubicBezTo>
                    <a:cubicBezTo>
                      <a:pt x="345" y="552"/>
                      <a:pt x="342" y="549"/>
                      <a:pt x="339" y="5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2771075" y="2570675"/>
                <a:ext cx="58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665" extrusionOk="0">
                    <a:moveTo>
                      <a:pt x="1" y="1"/>
                    </a:moveTo>
                    <a:cubicBezTo>
                      <a:pt x="70" y="70"/>
                      <a:pt x="70" y="70"/>
                      <a:pt x="139" y="139"/>
                    </a:cubicBezTo>
                    <a:cubicBezTo>
                      <a:pt x="833" y="694"/>
                      <a:pt x="1595" y="1179"/>
                      <a:pt x="2358" y="1664"/>
                    </a:cubicBezTo>
                    <a:cubicBezTo>
                      <a:pt x="1595" y="1110"/>
                      <a:pt x="763" y="555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2341300" y="2156500"/>
                <a:ext cx="313700" cy="325825"/>
              </a:xfrm>
              <a:custGeom>
                <a:avLst/>
                <a:gdLst/>
                <a:ahLst/>
                <a:cxnLst/>
                <a:rect l="l" t="t" r="r" b="b"/>
                <a:pathLst>
                  <a:path w="12548" h="1303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11" y="3120"/>
                      <a:pt x="4229" y="6170"/>
                      <a:pt x="7071" y="8596"/>
                    </a:cubicBezTo>
                    <a:cubicBezTo>
                      <a:pt x="8874" y="10121"/>
                      <a:pt x="10676" y="11577"/>
                      <a:pt x="12547" y="13033"/>
                    </a:cubicBezTo>
                    <a:cubicBezTo>
                      <a:pt x="11646" y="12270"/>
                      <a:pt x="10745" y="11577"/>
                      <a:pt x="9844" y="10814"/>
                    </a:cubicBezTo>
                    <a:cubicBezTo>
                      <a:pt x="8804" y="9913"/>
                      <a:pt x="7695" y="9081"/>
                      <a:pt x="6655" y="8180"/>
                    </a:cubicBezTo>
                    <a:cubicBezTo>
                      <a:pt x="3952" y="5823"/>
                      <a:pt x="1942" y="291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2933975" y="2672925"/>
                <a:ext cx="3987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97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2" y="96"/>
                      <a:pt x="344" y="186"/>
                      <a:pt x="510" y="274"/>
                    </a:cubicBezTo>
                    <a:lnTo>
                      <a:pt x="510" y="274"/>
                    </a:lnTo>
                    <a:cubicBezTo>
                      <a:pt x="342" y="178"/>
                      <a:pt x="171" y="86"/>
                      <a:pt x="1" y="1"/>
                    </a:cubicBezTo>
                    <a:close/>
                    <a:moveTo>
                      <a:pt x="510" y="274"/>
                    </a:moveTo>
                    <a:cubicBezTo>
                      <a:pt x="890" y="491"/>
                      <a:pt x="1259" y="731"/>
                      <a:pt x="1595" y="971"/>
                    </a:cubicBezTo>
                    <a:cubicBezTo>
                      <a:pt x="1344" y="720"/>
                      <a:pt x="947" y="505"/>
                      <a:pt x="510" y="2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2320500" y="2125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9"/>
              <p:cNvSpPr/>
              <p:nvPr/>
            </p:nvSpPr>
            <p:spPr>
              <a:xfrm>
                <a:off x="2322250" y="2128775"/>
                <a:ext cx="69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47" extrusionOk="0">
                    <a:moveTo>
                      <a:pt x="0" y="1"/>
                    </a:moveTo>
                    <a:lnTo>
                      <a:pt x="70" y="70"/>
                    </a:lnTo>
                    <a:lnTo>
                      <a:pt x="70" y="70"/>
                    </a:lnTo>
                    <a:cubicBezTo>
                      <a:pt x="70" y="70"/>
                      <a:pt x="70" y="1"/>
                      <a:pt x="0" y="1"/>
                    </a:cubicBezTo>
                    <a:close/>
                    <a:moveTo>
                      <a:pt x="70" y="70"/>
                    </a:moveTo>
                    <a:lnTo>
                      <a:pt x="70" y="70"/>
                    </a:lnTo>
                    <a:cubicBezTo>
                      <a:pt x="139" y="139"/>
                      <a:pt x="208" y="278"/>
                      <a:pt x="277" y="347"/>
                    </a:cubicBezTo>
                    <a:lnTo>
                      <a:pt x="277" y="347"/>
                    </a:lnTo>
                    <a:cubicBezTo>
                      <a:pt x="208" y="278"/>
                      <a:pt x="208" y="208"/>
                      <a:pt x="139" y="139"/>
                    </a:cubicBezTo>
                    <a:lnTo>
                      <a:pt x="70" y="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9"/>
              <p:cNvSpPr/>
              <p:nvPr/>
            </p:nvSpPr>
            <p:spPr>
              <a:xfrm>
                <a:off x="2329175" y="2137450"/>
                <a:ext cx="121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6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31"/>
                      <a:pt x="43" y="63"/>
                      <a:pt x="66" y="97"/>
                    </a:cubicBezTo>
                    <a:lnTo>
                      <a:pt x="66" y="97"/>
                    </a:lnTo>
                    <a:cubicBezTo>
                      <a:pt x="50" y="65"/>
                      <a:pt x="33" y="32"/>
                      <a:pt x="1" y="0"/>
                    </a:cubicBezTo>
                    <a:close/>
                    <a:moveTo>
                      <a:pt x="66" y="97"/>
                    </a:moveTo>
                    <a:lnTo>
                      <a:pt x="66" y="97"/>
                    </a:lnTo>
                    <a:cubicBezTo>
                      <a:pt x="85" y="134"/>
                      <a:pt x="102" y="171"/>
                      <a:pt x="139" y="208"/>
                    </a:cubicBezTo>
                    <a:cubicBezTo>
                      <a:pt x="209" y="347"/>
                      <a:pt x="347" y="555"/>
                      <a:pt x="486" y="763"/>
                    </a:cubicBezTo>
                    <a:cubicBezTo>
                      <a:pt x="368" y="526"/>
                      <a:pt x="199" y="290"/>
                      <a:pt x="66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9"/>
              <p:cNvSpPr/>
              <p:nvPr/>
            </p:nvSpPr>
            <p:spPr>
              <a:xfrm>
                <a:off x="2323975" y="2116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2655000" y="2482325"/>
                <a:ext cx="116100" cy="883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3535" extrusionOk="0">
                    <a:moveTo>
                      <a:pt x="0" y="0"/>
                    </a:moveTo>
                    <a:cubicBezTo>
                      <a:pt x="1525" y="1178"/>
                      <a:pt x="3050" y="2426"/>
                      <a:pt x="4644" y="3535"/>
                    </a:cubicBezTo>
                    <a:cubicBezTo>
                      <a:pt x="3050" y="2357"/>
                      <a:pt x="1525" y="117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2830000" y="2612275"/>
                <a:ext cx="1040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242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95" y="551"/>
                      <a:pt x="1857" y="1169"/>
                      <a:pt x="2820" y="1653"/>
                    </a:cubicBezTo>
                    <a:lnTo>
                      <a:pt x="2820" y="1653"/>
                    </a:lnTo>
                    <a:cubicBezTo>
                      <a:pt x="1891" y="1116"/>
                      <a:pt x="930" y="558"/>
                      <a:pt x="1" y="0"/>
                    </a:cubicBezTo>
                    <a:close/>
                    <a:moveTo>
                      <a:pt x="2820" y="1653"/>
                    </a:moveTo>
                    <a:lnTo>
                      <a:pt x="2820" y="1653"/>
                    </a:lnTo>
                    <a:cubicBezTo>
                      <a:pt x="2834" y="1661"/>
                      <a:pt x="2849" y="1669"/>
                      <a:pt x="2863" y="1677"/>
                    </a:cubicBezTo>
                    <a:lnTo>
                      <a:pt x="2863" y="1677"/>
                    </a:lnTo>
                    <a:cubicBezTo>
                      <a:pt x="2856" y="1673"/>
                      <a:pt x="2849" y="1669"/>
                      <a:pt x="2843" y="1664"/>
                    </a:cubicBezTo>
                    <a:cubicBezTo>
                      <a:pt x="2835" y="1660"/>
                      <a:pt x="2828" y="1657"/>
                      <a:pt x="2820" y="1653"/>
                    </a:cubicBezTo>
                    <a:close/>
                    <a:moveTo>
                      <a:pt x="2863" y="1677"/>
                    </a:moveTo>
                    <a:cubicBezTo>
                      <a:pt x="3060" y="1807"/>
                      <a:pt x="3272" y="1922"/>
                      <a:pt x="3484" y="2036"/>
                    </a:cubicBezTo>
                    <a:lnTo>
                      <a:pt x="3484" y="2036"/>
                    </a:lnTo>
                    <a:cubicBezTo>
                      <a:pt x="3279" y="1918"/>
                      <a:pt x="3072" y="1798"/>
                      <a:pt x="2863" y="1677"/>
                    </a:cubicBezTo>
                    <a:close/>
                    <a:moveTo>
                      <a:pt x="3484" y="2036"/>
                    </a:moveTo>
                    <a:cubicBezTo>
                      <a:pt x="3713" y="2168"/>
                      <a:pt x="3938" y="2298"/>
                      <a:pt x="4160" y="2427"/>
                    </a:cubicBezTo>
                    <a:cubicBezTo>
                      <a:pt x="3946" y="2284"/>
                      <a:pt x="3715" y="2161"/>
                      <a:pt x="3484" y="20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2320500" y="2125300"/>
                <a:ext cx="1775" cy="35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140" extrusionOk="0">
                    <a:moveTo>
                      <a:pt x="1" y="1"/>
                    </a:moveTo>
                    <a:cubicBezTo>
                      <a:pt x="1" y="55"/>
                      <a:pt x="42" y="67"/>
                      <a:pt x="61" y="69"/>
                    </a:cubicBezTo>
                    <a:lnTo>
                      <a:pt x="61" y="69"/>
                    </a:lnTo>
                    <a:cubicBezTo>
                      <a:pt x="52" y="52"/>
                      <a:pt x="35" y="35"/>
                      <a:pt x="1" y="1"/>
                    </a:cubicBezTo>
                    <a:close/>
                    <a:moveTo>
                      <a:pt x="61" y="69"/>
                    </a:moveTo>
                    <a:cubicBezTo>
                      <a:pt x="70" y="87"/>
                      <a:pt x="70" y="104"/>
                      <a:pt x="70" y="140"/>
                    </a:cubicBezTo>
                    <a:cubicBezTo>
                      <a:pt x="70" y="140"/>
                      <a:pt x="70" y="70"/>
                      <a:pt x="70" y="70"/>
                    </a:cubicBezTo>
                    <a:cubicBezTo>
                      <a:pt x="70" y="70"/>
                      <a:pt x="67" y="70"/>
                      <a:pt x="61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2317050" y="2121850"/>
                <a:ext cx="3475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cubicBezTo>
                      <a:pt x="20" y="0"/>
                      <a:pt x="40" y="11"/>
                      <a:pt x="58" y="27"/>
                    </a:cubicBezTo>
                    <a:lnTo>
                      <a:pt x="58" y="27"/>
                    </a:lnTo>
                    <a:cubicBezTo>
                      <a:pt x="44" y="11"/>
                      <a:pt x="27" y="0"/>
                      <a:pt x="0" y="0"/>
                    </a:cubicBezTo>
                    <a:close/>
                    <a:moveTo>
                      <a:pt x="58" y="27"/>
                    </a:moveTo>
                    <a:cubicBezTo>
                      <a:pt x="80" y="54"/>
                      <a:pt x="96" y="96"/>
                      <a:pt x="139" y="139"/>
                    </a:cubicBezTo>
                    <a:cubicBezTo>
                      <a:pt x="139" y="139"/>
                      <a:pt x="103" y="68"/>
                      <a:pt x="58" y="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2306650" y="2106250"/>
                <a:ext cx="1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" extrusionOk="0">
                    <a:moveTo>
                      <a:pt x="70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7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2303175" y="2095850"/>
                <a:ext cx="701875" cy="630825"/>
              </a:xfrm>
              <a:custGeom>
                <a:avLst/>
                <a:gdLst/>
                <a:ahLst/>
                <a:cxnLst/>
                <a:rect l="l" t="t" r="r" b="b"/>
                <a:pathLst>
                  <a:path w="28075" h="25233" extrusionOk="0">
                    <a:moveTo>
                      <a:pt x="209" y="416"/>
                    </a:moveTo>
                    <a:lnTo>
                      <a:pt x="209" y="416"/>
                    </a:lnTo>
                    <a:cubicBezTo>
                      <a:pt x="278" y="555"/>
                      <a:pt x="347" y="624"/>
                      <a:pt x="417" y="694"/>
                    </a:cubicBezTo>
                    <a:cubicBezTo>
                      <a:pt x="469" y="798"/>
                      <a:pt x="521" y="863"/>
                      <a:pt x="544" y="948"/>
                    </a:cubicBezTo>
                    <a:lnTo>
                      <a:pt x="544" y="948"/>
                    </a:lnTo>
                    <a:cubicBezTo>
                      <a:pt x="478" y="825"/>
                      <a:pt x="413" y="759"/>
                      <a:pt x="347" y="694"/>
                    </a:cubicBezTo>
                    <a:cubicBezTo>
                      <a:pt x="278" y="555"/>
                      <a:pt x="209" y="486"/>
                      <a:pt x="209" y="416"/>
                    </a:cubicBezTo>
                    <a:close/>
                    <a:moveTo>
                      <a:pt x="616" y="1066"/>
                    </a:moveTo>
                    <a:cubicBezTo>
                      <a:pt x="637" y="1086"/>
                      <a:pt x="654" y="1110"/>
                      <a:pt x="694" y="1110"/>
                    </a:cubicBezTo>
                    <a:cubicBezTo>
                      <a:pt x="694" y="1179"/>
                      <a:pt x="694" y="1179"/>
                      <a:pt x="694" y="1179"/>
                    </a:cubicBezTo>
                    <a:cubicBezTo>
                      <a:pt x="694" y="1110"/>
                      <a:pt x="694" y="1110"/>
                      <a:pt x="625" y="1110"/>
                    </a:cubicBezTo>
                    <a:cubicBezTo>
                      <a:pt x="625" y="1110"/>
                      <a:pt x="625" y="1092"/>
                      <a:pt x="616" y="1066"/>
                    </a:cubicBezTo>
                    <a:close/>
                    <a:moveTo>
                      <a:pt x="1123" y="1758"/>
                    </a:moveTo>
                    <a:cubicBezTo>
                      <a:pt x="1141" y="1770"/>
                      <a:pt x="1160" y="1784"/>
                      <a:pt x="1179" y="1803"/>
                    </a:cubicBezTo>
                    <a:cubicBezTo>
                      <a:pt x="1249" y="2011"/>
                      <a:pt x="1387" y="2219"/>
                      <a:pt x="1526" y="2357"/>
                    </a:cubicBezTo>
                    <a:cubicBezTo>
                      <a:pt x="1359" y="2190"/>
                      <a:pt x="1236" y="1979"/>
                      <a:pt x="1123" y="1758"/>
                    </a:cubicBezTo>
                    <a:close/>
                    <a:moveTo>
                      <a:pt x="1526" y="2357"/>
                    </a:moveTo>
                    <a:lnTo>
                      <a:pt x="1526" y="2357"/>
                    </a:lnTo>
                    <a:cubicBezTo>
                      <a:pt x="2437" y="3808"/>
                      <a:pt x="3397" y="5243"/>
                      <a:pt x="4455" y="6605"/>
                    </a:cubicBezTo>
                    <a:lnTo>
                      <a:pt x="4455" y="6605"/>
                    </a:lnTo>
                    <a:cubicBezTo>
                      <a:pt x="3391" y="5256"/>
                      <a:pt x="2422" y="3829"/>
                      <a:pt x="1526" y="2357"/>
                    </a:cubicBezTo>
                    <a:close/>
                    <a:moveTo>
                      <a:pt x="10189" y="12283"/>
                    </a:moveTo>
                    <a:cubicBezTo>
                      <a:pt x="10575" y="12597"/>
                      <a:pt x="10968" y="12914"/>
                      <a:pt x="11369" y="13240"/>
                    </a:cubicBezTo>
                    <a:cubicBezTo>
                      <a:pt x="12130" y="13826"/>
                      <a:pt x="12891" y="14460"/>
                      <a:pt x="13651" y="15061"/>
                    </a:cubicBezTo>
                    <a:lnTo>
                      <a:pt x="13651" y="15061"/>
                    </a:lnTo>
                    <a:cubicBezTo>
                      <a:pt x="12477" y="14143"/>
                      <a:pt x="11329" y="13222"/>
                      <a:pt x="10189" y="12283"/>
                    </a:cubicBezTo>
                    <a:close/>
                    <a:moveTo>
                      <a:pt x="21074" y="20588"/>
                    </a:moveTo>
                    <a:lnTo>
                      <a:pt x="21074" y="20588"/>
                    </a:lnTo>
                    <a:cubicBezTo>
                      <a:pt x="22460" y="21489"/>
                      <a:pt x="23916" y="22252"/>
                      <a:pt x="25233" y="23014"/>
                    </a:cubicBezTo>
                    <a:cubicBezTo>
                      <a:pt x="24817" y="22806"/>
                      <a:pt x="24331" y="22598"/>
                      <a:pt x="23916" y="22321"/>
                    </a:cubicBezTo>
                    <a:cubicBezTo>
                      <a:pt x="22945" y="21767"/>
                      <a:pt x="21975" y="21212"/>
                      <a:pt x="21074" y="20588"/>
                    </a:cubicBezTo>
                    <a:close/>
                    <a:moveTo>
                      <a:pt x="25233" y="23014"/>
                    </a:moveTo>
                    <a:lnTo>
                      <a:pt x="25233" y="23014"/>
                    </a:lnTo>
                    <a:cubicBezTo>
                      <a:pt x="25856" y="23361"/>
                      <a:pt x="26480" y="23707"/>
                      <a:pt x="26827" y="23985"/>
                    </a:cubicBezTo>
                    <a:cubicBezTo>
                      <a:pt x="26342" y="23707"/>
                      <a:pt x="25787" y="23361"/>
                      <a:pt x="25233" y="23014"/>
                    </a:cubicBezTo>
                    <a:close/>
                    <a:moveTo>
                      <a:pt x="209" y="0"/>
                    </a:moveTo>
                    <a:cubicBezTo>
                      <a:pt x="209" y="139"/>
                      <a:pt x="209" y="278"/>
                      <a:pt x="139" y="347"/>
                    </a:cubicBezTo>
                    <a:cubicBezTo>
                      <a:pt x="139" y="416"/>
                      <a:pt x="70" y="486"/>
                      <a:pt x="1" y="555"/>
                    </a:cubicBezTo>
                    <a:cubicBezTo>
                      <a:pt x="1" y="555"/>
                      <a:pt x="1" y="555"/>
                      <a:pt x="1" y="555"/>
                    </a:cubicBezTo>
                    <a:lnTo>
                      <a:pt x="1" y="555"/>
                    </a:lnTo>
                    <a:cubicBezTo>
                      <a:pt x="70" y="624"/>
                      <a:pt x="139" y="763"/>
                      <a:pt x="209" y="902"/>
                    </a:cubicBezTo>
                    <a:cubicBezTo>
                      <a:pt x="209" y="971"/>
                      <a:pt x="278" y="1040"/>
                      <a:pt x="278" y="1110"/>
                    </a:cubicBezTo>
                    <a:cubicBezTo>
                      <a:pt x="347" y="1248"/>
                      <a:pt x="417" y="1318"/>
                      <a:pt x="486" y="1387"/>
                    </a:cubicBezTo>
                    <a:cubicBezTo>
                      <a:pt x="486" y="1387"/>
                      <a:pt x="486" y="1387"/>
                      <a:pt x="486" y="1387"/>
                    </a:cubicBezTo>
                    <a:lnTo>
                      <a:pt x="486" y="1387"/>
                    </a:lnTo>
                    <a:cubicBezTo>
                      <a:pt x="555" y="1526"/>
                      <a:pt x="694" y="1595"/>
                      <a:pt x="763" y="1733"/>
                    </a:cubicBezTo>
                    <a:cubicBezTo>
                      <a:pt x="902" y="1941"/>
                      <a:pt x="971" y="2219"/>
                      <a:pt x="1110" y="2427"/>
                    </a:cubicBezTo>
                    <a:cubicBezTo>
                      <a:pt x="1872" y="3605"/>
                      <a:pt x="2635" y="4783"/>
                      <a:pt x="3397" y="5893"/>
                    </a:cubicBezTo>
                    <a:cubicBezTo>
                      <a:pt x="4160" y="7002"/>
                      <a:pt x="4992" y="8041"/>
                      <a:pt x="5962" y="8943"/>
                    </a:cubicBezTo>
                    <a:cubicBezTo>
                      <a:pt x="7349" y="10329"/>
                      <a:pt x="8735" y="11646"/>
                      <a:pt x="10260" y="12894"/>
                    </a:cubicBezTo>
                    <a:cubicBezTo>
                      <a:pt x="11092" y="13587"/>
                      <a:pt x="11924" y="14280"/>
                      <a:pt x="12755" y="14973"/>
                    </a:cubicBezTo>
                    <a:cubicBezTo>
                      <a:pt x="13726" y="15736"/>
                      <a:pt x="14696" y="16429"/>
                      <a:pt x="15597" y="17192"/>
                    </a:cubicBezTo>
                    <a:cubicBezTo>
                      <a:pt x="17677" y="18786"/>
                      <a:pt x="19687" y="20311"/>
                      <a:pt x="21836" y="21697"/>
                    </a:cubicBezTo>
                    <a:cubicBezTo>
                      <a:pt x="23846" y="22945"/>
                      <a:pt x="25995" y="23915"/>
                      <a:pt x="28005" y="25232"/>
                    </a:cubicBezTo>
                    <a:cubicBezTo>
                      <a:pt x="28075" y="24817"/>
                      <a:pt x="27867" y="24609"/>
                      <a:pt x="27728" y="24401"/>
                    </a:cubicBezTo>
                    <a:cubicBezTo>
                      <a:pt x="27104" y="23569"/>
                      <a:pt x="26272" y="23014"/>
                      <a:pt x="25371" y="22598"/>
                    </a:cubicBezTo>
                    <a:cubicBezTo>
                      <a:pt x="22599" y="21281"/>
                      <a:pt x="20242" y="19548"/>
                      <a:pt x="17816" y="17746"/>
                    </a:cubicBezTo>
                    <a:cubicBezTo>
                      <a:pt x="15181" y="15805"/>
                      <a:pt x="12617" y="13795"/>
                      <a:pt x="10121" y="11715"/>
                    </a:cubicBezTo>
                    <a:cubicBezTo>
                      <a:pt x="7349" y="9428"/>
                      <a:pt x="4922" y="6932"/>
                      <a:pt x="2981" y="3952"/>
                    </a:cubicBezTo>
                    <a:cubicBezTo>
                      <a:pt x="2358" y="2981"/>
                      <a:pt x="1664" y="2011"/>
                      <a:pt x="1041" y="1110"/>
                    </a:cubicBezTo>
                    <a:cubicBezTo>
                      <a:pt x="971" y="1040"/>
                      <a:pt x="902" y="902"/>
                      <a:pt x="763" y="832"/>
                    </a:cubicBezTo>
                    <a:cubicBezTo>
                      <a:pt x="694" y="763"/>
                      <a:pt x="555" y="624"/>
                      <a:pt x="555" y="486"/>
                    </a:cubicBezTo>
                    <a:cubicBezTo>
                      <a:pt x="555" y="416"/>
                      <a:pt x="486" y="347"/>
                      <a:pt x="486" y="278"/>
                    </a:cubicBezTo>
                    <a:cubicBezTo>
                      <a:pt x="417" y="208"/>
                      <a:pt x="347" y="7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2304925" y="2102775"/>
                <a:ext cx="17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9" y="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9"/>
              <p:cNvSpPr/>
              <p:nvPr/>
            </p:nvSpPr>
            <p:spPr>
              <a:xfrm>
                <a:off x="2303175" y="2102775"/>
                <a:ext cx="5225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79" extrusionOk="0">
                    <a:moveTo>
                      <a:pt x="70" y="1"/>
                    </a:moveTo>
                    <a:cubicBezTo>
                      <a:pt x="1" y="70"/>
                      <a:pt x="1" y="209"/>
                      <a:pt x="1" y="278"/>
                    </a:cubicBezTo>
                    <a:cubicBezTo>
                      <a:pt x="70" y="278"/>
                      <a:pt x="139" y="209"/>
                      <a:pt x="209" y="139"/>
                    </a:cubicBezTo>
                    <a:lnTo>
                      <a:pt x="139" y="139"/>
                    </a:lnTo>
                    <a:cubicBezTo>
                      <a:pt x="139" y="139"/>
                      <a:pt x="139" y="70"/>
                      <a:pt x="139" y="70"/>
                    </a:cubicBez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9"/>
              <p:cNvSpPr/>
              <p:nvPr/>
            </p:nvSpPr>
            <p:spPr>
              <a:xfrm>
                <a:off x="2304925" y="2095850"/>
                <a:ext cx="34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7" extrusionOk="0">
                    <a:moveTo>
                      <a:pt x="139" y="0"/>
                    </a:moveTo>
                    <a:lnTo>
                      <a:pt x="139" y="0"/>
                    </a:lnTo>
                    <a:cubicBezTo>
                      <a:pt x="69" y="70"/>
                      <a:pt x="69" y="208"/>
                      <a:pt x="0" y="278"/>
                    </a:cubicBezTo>
                    <a:lnTo>
                      <a:pt x="69" y="347"/>
                    </a:lnTo>
                    <a:cubicBezTo>
                      <a:pt x="69" y="347"/>
                      <a:pt x="69" y="347"/>
                      <a:pt x="69" y="416"/>
                    </a:cubicBezTo>
                    <a:cubicBezTo>
                      <a:pt x="139" y="278"/>
                      <a:pt x="139" y="139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2310125" y="2095850"/>
                <a:ext cx="2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7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2306650" y="2104525"/>
                <a:ext cx="2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69"/>
                    </a:moveTo>
                    <a:cubicBezTo>
                      <a:pt x="0" y="69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3495450" y="3726575"/>
                <a:ext cx="279025" cy="211450"/>
              </a:xfrm>
              <a:custGeom>
                <a:avLst/>
                <a:gdLst/>
                <a:ahLst/>
                <a:cxnLst/>
                <a:rect l="l" t="t" r="r" b="b"/>
                <a:pathLst>
                  <a:path w="11161" h="8458" extrusionOk="0">
                    <a:moveTo>
                      <a:pt x="7764" y="1109"/>
                    </a:moveTo>
                    <a:cubicBezTo>
                      <a:pt x="8388" y="1109"/>
                      <a:pt x="8804" y="1109"/>
                      <a:pt x="9220" y="1387"/>
                    </a:cubicBezTo>
                    <a:cubicBezTo>
                      <a:pt x="9913" y="1803"/>
                      <a:pt x="10191" y="2565"/>
                      <a:pt x="9913" y="3466"/>
                    </a:cubicBezTo>
                    <a:cubicBezTo>
                      <a:pt x="9705" y="4229"/>
                      <a:pt x="9289" y="4853"/>
                      <a:pt x="8735" y="5407"/>
                    </a:cubicBezTo>
                    <a:cubicBezTo>
                      <a:pt x="7071" y="6863"/>
                      <a:pt x="5130" y="7348"/>
                      <a:pt x="2981" y="7348"/>
                    </a:cubicBezTo>
                    <a:cubicBezTo>
                      <a:pt x="2843" y="7348"/>
                      <a:pt x="2704" y="7348"/>
                      <a:pt x="2566" y="7279"/>
                    </a:cubicBezTo>
                    <a:cubicBezTo>
                      <a:pt x="833" y="6932"/>
                      <a:pt x="486" y="5892"/>
                      <a:pt x="1248" y="4506"/>
                    </a:cubicBezTo>
                    <a:cubicBezTo>
                      <a:pt x="2011" y="2981"/>
                      <a:pt x="3259" y="2011"/>
                      <a:pt x="4992" y="1733"/>
                    </a:cubicBezTo>
                    <a:cubicBezTo>
                      <a:pt x="5616" y="1595"/>
                      <a:pt x="6239" y="1525"/>
                      <a:pt x="6794" y="1248"/>
                    </a:cubicBezTo>
                    <a:cubicBezTo>
                      <a:pt x="7141" y="1109"/>
                      <a:pt x="7556" y="1179"/>
                      <a:pt x="7764" y="1109"/>
                    </a:cubicBezTo>
                    <a:close/>
                    <a:moveTo>
                      <a:pt x="8111" y="0"/>
                    </a:moveTo>
                    <a:cubicBezTo>
                      <a:pt x="5962" y="0"/>
                      <a:pt x="4160" y="971"/>
                      <a:pt x="2427" y="2080"/>
                    </a:cubicBezTo>
                    <a:cubicBezTo>
                      <a:pt x="2080" y="2218"/>
                      <a:pt x="1803" y="2496"/>
                      <a:pt x="1526" y="2704"/>
                    </a:cubicBezTo>
                    <a:cubicBezTo>
                      <a:pt x="625" y="3536"/>
                      <a:pt x="139" y="4506"/>
                      <a:pt x="70" y="5754"/>
                    </a:cubicBezTo>
                    <a:cubicBezTo>
                      <a:pt x="1" y="6655"/>
                      <a:pt x="347" y="7209"/>
                      <a:pt x="1041" y="7695"/>
                    </a:cubicBezTo>
                    <a:cubicBezTo>
                      <a:pt x="1942" y="8318"/>
                      <a:pt x="2912" y="8388"/>
                      <a:pt x="4021" y="8457"/>
                    </a:cubicBezTo>
                    <a:cubicBezTo>
                      <a:pt x="5754" y="8180"/>
                      <a:pt x="7556" y="7764"/>
                      <a:pt x="9081" y="6655"/>
                    </a:cubicBezTo>
                    <a:cubicBezTo>
                      <a:pt x="10052" y="5892"/>
                      <a:pt x="10676" y="4853"/>
                      <a:pt x="10953" y="3674"/>
                    </a:cubicBezTo>
                    <a:lnTo>
                      <a:pt x="11022" y="3674"/>
                    </a:lnTo>
                    <a:cubicBezTo>
                      <a:pt x="11092" y="3258"/>
                      <a:pt x="11161" y="2773"/>
                      <a:pt x="11022" y="2357"/>
                    </a:cubicBezTo>
                    <a:cubicBezTo>
                      <a:pt x="10814" y="1248"/>
                      <a:pt x="9636" y="0"/>
                      <a:pt x="8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2239050" y="2946725"/>
                <a:ext cx="743475" cy="317175"/>
              </a:xfrm>
              <a:custGeom>
                <a:avLst/>
                <a:gdLst/>
                <a:ahLst/>
                <a:cxnLst/>
                <a:rect l="l" t="t" r="r" b="b"/>
                <a:pathLst>
                  <a:path w="29739" h="12687" extrusionOk="0">
                    <a:moveTo>
                      <a:pt x="348" y="1"/>
                    </a:moveTo>
                    <a:cubicBezTo>
                      <a:pt x="348" y="70"/>
                      <a:pt x="348" y="140"/>
                      <a:pt x="278" y="209"/>
                    </a:cubicBezTo>
                    <a:lnTo>
                      <a:pt x="209" y="209"/>
                    </a:lnTo>
                    <a:cubicBezTo>
                      <a:pt x="209" y="278"/>
                      <a:pt x="140" y="278"/>
                      <a:pt x="1" y="348"/>
                    </a:cubicBezTo>
                    <a:cubicBezTo>
                      <a:pt x="417" y="833"/>
                      <a:pt x="902" y="1249"/>
                      <a:pt x="1387" y="1665"/>
                    </a:cubicBezTo>
                    <a:cubicBezTo>
                      <a:pt x="2496" y="2635"/>
                      <a:pt x="3744" y="3398"/>
                      <a:pt x="4992" y="4299"/>
                    </a:cubicBezTo>
                    <a:cubicBezTo>
                      <a:pt x="7695" y="6240"/>
                      <a:pt x="10607" y="7903"/>
                      <a:pt x="13726" y="9151"/>
                    </a:cubicBezTo>
                    <a:cubicBezTo>
                      <a:pt x="18648" y="11092"/>
                      <a:pt x="23777" y="12062"/>
                      <a:pt x="28976" y="12686"/>
                    </a:cubicBezTo>
                    <a:cubicBezTo>
                      <a:pt x="29184" y="12686"/>
                      <a:pt x="29392" y="12686"/>
                      <a:pt x="29531" y="12617"/>
                    </a:cubicBezTo>
                    <a:cubicBezTo>
                      <a:pt x="29600" y="12617"/>
                      <a:pt x="29669" y="12478"/>
                      <a:pt x="29669" y="12409"/>
                    </a:cubicBezTo>
                    <a:cubicBezTo>
                      <a:pt x="29739" y="12340"/>
                      <a:pt x="29669" y="12201"/>
                      <a:pt x="29669" y="12201"/>
                    </a:cubicBezTo>
                    <a:cubicBezTo>
                      <a:pt x="29253" y="11785"/>
                      <a:pt x="28768" y="11716"/>
                      <a:pt x="28283" y="11646"/>
                    </a:cubicBezTo>
                    <a:cubicBezTo>
                      <a:pt x="24956" y="11300"/>
                      <a:pt x="21628" y="10676"/>
                      <a:pt x="18370" y="9775"/>
                    </a:cubicBezTo>
                    <a:cubicBezTo>
                      <a:pt x="15875" y="9082"/>
                      <a:pt x="13518" y="8180"/>
                      <a:pt x="11161" y="7071"/>
                    </a:cubicBezTo>
                    <a:cubicBezTo>
                      <a:pt x="8666" y="5893"/>
                      <a:pt x="6309" y="4299"/>
                      <a:pt x="4021" y="2704"/>
                    </a:cubicBezTo>
                    <a:cubicBezTo>
                      <a:pt x="2774" y="1803"/>
                      <a:pt x="1595" y="902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2244250" y="2951925"/>
                <a:ext cx="592700" cy="285975"/>
              </a:xfrm>
              <a:custGeom>
                <a:avLst/>
                <a:gdLst/>
                <a:ahLst/>
                <a:cxnLst/>
                <a:rect l="l" t="t" r="r" b="b"/>
                <a:pathLst>
                  <a:path w="23708" h="11439" extrusionOk="0">
                    <a:moveTo>
                      <a:pt x="1" y="1"/>
                    </a:moveTo>
                    <a:cubicBezTo>
                      <a:pt x="7903" y="6863"/>
                      <a:pt x="16984" y="10884"/>
                      <a:pt x="23708" y="11438"/>
                    </a:cubicBezTo>
                    <a:cubicBezTo>
                      <a:pt x="16984" y="10884"/>
                      <a:pt x="7903" y="6863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2244250" y="2950200"/>
                <a:ext cx="17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70" extrusionOk="0">
                    <a:moveTo>
                      <a:pt x="1" y="1"/>
                    </a:moveTo>
                    <a:cubicBezTo>
                      <a:pt x="1" y="70"/>
                      <a:pt x="1" y="70"/>
                      <a:pt x="70" y="7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2239050" y="2950200"/>
                <a:ext cx="69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09" extrusionOk="0">
                    <a:moveTo>
                      <a:pt x="209" y="1"/>
                    </a:moveTo>
                    <a:cubicBezTo>
                      <a:pt x="140" y="70"/>
                      <a:pt x="70" y="139"/>
                      <a:pt x="1" y="209"/>
                    </a:cubicBezTo>
                    <a:cubicBezTo>
                      <a:pt x="140" y="209"/>
                      <a:pt x="209" y="139"/>
                      <a:pt x="278" y="70"/>
                    </a:cubicBezTo>
                    <a:cubicBezTo>
                      <a:pt x="209" y="70"/>
                      <a:pt x="209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9"/>
              <p:cNvSpPr/>
              <p:nvPr/>
            </p:nvSpPr>
            <p:spPr>
              <a:xfrm>
                <a:off x="2244250" y="2945000"/>
                <a:ext cx="3500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278" extrusionOk="0">
                    <a:moveTo>
                      <a:pt x="140" y="1"/>
                    </a:moveTo>
                    <a:lnTo>
                      <a:pt x="1" y="209"/>
                    </a:lnTo>
                    <a:lnTo>
                      <a:pt x="70" y="278"/>
                    </a:lnTo>
                    <a:cubicBezTo>
                      <a:pt x="70" y="209"/>
                      <a:pt x="140" y="139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9"/>
              <p:cNvSpPr/>
              <p:nvPr/>
            </p:nvSpPr>
            <p:spPr>
              <a:xfrm>
                <a:off x="3323900" y="3057200"/>
                <a:ext cx="268625" cy="185050"/>
              </a:xfrm>
              <a:custGeom>
                <a:avLst/>
                <a:gdLst/>
                <a:ahLst/>
                <a:cxnLst/>
                <a:rect l="l" t="t" r="r" b="b"/>
                <a:pathLst>
                  <a:path w="10745" h="7402" extrusionOk="0">
                    <a:moveTo>
                      <a:pt x="4736" y="1207"/>
                    </a:moveTo>
                    <a:cubicBezTo>
                      <a:pt x="5320" y="1207"/>
                      <a:pt x="5884" y="1378"/>
                      <a:pt x="6447" y="1613"/>
                    </a:cubicBezTo>
                    <a:cubicBezTo>
                      <a:pt x="7140" y="1959"/>
                      <a:pt x="7903" y="2306"/>
                      <a:pt x="8596" y="2722"/>
                    </a:cubicBezTo>
                    <a:cubicBezTo>
                      <a:pt x="9081" y="2999"/>
                      <a:pt x="9358" y="3415"/>
                      <a:pt x="9566" y="3900"/>
                    </a:cubicBezTo>
                    <a:cubicBezTo>
                      <a:pt x="9913" y="4732"/>
                      <a:pt x="9428" y="5702"/>
                      <a:pt x="8665" y="5841"/>
                    </a:cubicBezTo>
                    <a:cubicBezTo>
                      <a:pt x="7556" y="5980"/>
                      <a:pt x="6447" y="6188"/>
                      <a:pt x="5546" y="6326"/>
                    </a:cubicBezTo>
                    <a:lnTo>
                      <a:pt x="5476" y="6326"/>
                    </a:lnTo>
                    <a:cubicBezTo>
                      <a:pt x="4021" y="6257"/>
                      <a:pt x="2773" y="5910"/>
                      <a:pt x="1733" y="4940"/>
                    </a:cubicBezTo>
                    <a:cubicBezTo>
                      <a:pt x="1179" y="4316"/>
                      <a:pt x="971" y="3623"/>
                      <a:pt x="1248" y="2930"/>
                    </a:cubicBezTo>
                    <a:cubicBezTo>
                      <a:pt x="1595" y="2167"/>
                      <a:pt x="2010" y="1474"/>
                      <a:pt x="2912" y="1405"/>
                    </a:cubicBezTo>
                    <a:cubicBezTo>
                      <a:pt x="3258" y="1405"/>
                      <a:pt x="3605" y="1405"/>
                      <a:pt x="3882" y="1335"/>
                    </a:cubicBezTo>
                    <a:cubicBezTo>
                      <a:pt x="4173" y="1246"/>
                      <a:pt x="4457" y="1207"/>
                      <a:pt x="4736" y="1207"/>
                    </a:cubicBezTo>
                    <a:close/>
                    <a:moveTo>
                      <a:pt x="4554" y="0"/>
                    </a:moveTo>
                    <a:cubicBezTo>
                      <a:pt x="4447" y="0"/>
                      <a:pt x="4339" y="6"/>
                      <a:pt x="4229" y="18"/>
                    </a:cubicBezTo>
                    <a:cubicBezTo>
                      <a:pt x="4090" y="41"/>
                      <a:pt x="3936" y="41"/>
                      <a:pt x="3777" y="41"/>
                    </a:cubicBezTo>
                    <a:lnTo>
                      <a:pt x="3777" y="41"/>
                    </a:lnTo>
                    <a:cubicBezTo>
                      <a:pt x="3458" y="41"/>
                      <a:pt x="3120" y="41"/>
                      <a:pt x="2842" y="226"/>
                    </a:cubicBezTo>
                    <a:cubicBezTo>
                      <a:pt x="2149" y="711"/>
                      <a:pt x="1387" y="1127"/>
                      <a:pt x="832" y="1890"/>
                    </a:cubicBezTo>
                    <a:cubicBezTo>
                      <a:pt x="0" y="2999"/>
                      <a:pt x="70" y="4455"/>
                      <a:pt x="1040" y="5564"/>
                    </a:cubicBezTo>
                    <a:cubicBezTo>
                      <a:pt x="1803" y="6396"/>
                      <a:pt x="2773" y="6881"/>
                      <a:pt x="3882" y="7227"/>
                    </a:cubicBezTo>
                    <a:cubicBezTo>
                      <a:pt x="4295" y="7351"/>
                      <a:pt x="4832" y="7401"/>
                      <a:pt x="5407" y="7401"/>
                    </a:cubicBezTo>
                    <a:cubicBezTo>
                      <a:pt x="6762" y="7401"/>
                      <a:pt x="8330" y="7124"/>
                      <a:pt x="9012" y="6881"/>
                    </a:cubicBezTo>
                    <a:cubicBezTo>
                      <a:pt x="9220" y="6881"/>
                      <a:pt x="9358" y="6812"/>
                      <a:pt x="9566" y="6742"/>
                    </a:cubicBezTo>
                    <a:lnTo>
                      <a:pt x="9566" y="6673"/>
                    </a:lnTo>
                    <a:cubicBezTo>
                      <a:pt x="10051" y="6465"/>
                      <a:pt x="10467" y="5980"/>
                      <a:pt x="10537" y="5425"/>
                    </a:cubicBezTo>
                    <a:cubicBezTo>
                      <a:pt x="10745" y="3761"/>
                      <a:pt x="10606" y="2860"/>
                      <a:pt x="9081" y="1821"/>
                    </a:cubicBezTo>
                    <a:cubicBezTo>
                      <a:pt x="8110" y="1197"/>
                      <a:pt x="7071" y="711"/>
                      <a:pt x="6031" y="296"/>
                    </a:cubicBezTo>
                    <a:cubicBezTo>
                      <a:pt x="5518" y="124"/>
                      <a:pt x="5051" y="0"/>
                      <a:pt x="4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675675" y="4049875"/>
                <a:ext cx="162925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9648" extrusionOk="0">
                    <a:moveTo>
                      <a:pt x="4743" y="1225"/>
                    </a:moveTo>
                    <a:cubicBezTo>
                      <a:pt x="5018" y="1225"/>
                      <a:pt x="5236" y="1368"/>
                      <a:pt x="5338" y="1625"/>
                    </a:cubicBezTo>
                    <a:cubicBezTo>
                      <a:pt x="5546" y="1972"/>
                      <a:pt x="5616" y="2388"/>
                      <a:pt x="5546" y="2734"/>
                    </a:cubicBezTo>
                    <a:cubicBezTo>
                      <a:pt x="5269" y="4675"/>
                      <a:pt x="4576" y="6477"/>
                      <a:pt x="3051" y="7795"/>
                    </a:cubicBezTo>
                    <a:cubicBezTo>
                      <a:pt x="2774" y="8002"/>
                      <a:pt x="2496" y="8210"/>
                      <a:pt x="2219" y="8418"/>
                    </a:cubicBezTo>
                    <a:cubicBezTo>
                      <a:pt x="2057" y="8499"/>
                      <a:pt x="1895" y="8539"/>
                      <a:pt x="1744" y="8539"/>
                    </a:cubicBezTo>
                    <a:cubicBezTo>
                      <a:pt x="1376" y="8539"/>
                      <a:pt x="1069" y="8306"/>
                      <a:pt x="971" y="7864"/>
                    </a:cubicBezTo>
                    <a:cubicBezTo>
                      <a:pt x="902" y="7379"/>
                      <a:pt x="902" y="6824"/>
                      <a:pt x="833" y="6339"/>
                    </a:cubicBezTo>
                    <a:cubicBezTo>
                      <a:pt x="902" y="5715"/>
                      <a:pt x="971" y="5160"/>
                      <a:pt x="1110" y="4537"/>
                    </a:cubicBezTo>
                    <a:cubicBezTo>
                      <a:pt x="1318" y="3774"/>
                      <a:pt x="1734" y="3150"/>
                      <a:pt x="2427" y="2665"/>
                    </a:cubicBezTo>
                    <a:cubicBezTo>
                      <a:pt x="2843" y="2318"/>
                      <a:pt x="3259" y="1972"/>
                      <a:pt x="3744" y="1625"/>
                    </a:cubicBezTo>
                    <a:cubicBezTo>
                      <a:pt x="3952" y="1487"/>
                      <a:pt x="4160" y="1348"/>
                      <a:pt x="4437" y="1279"/>
                    </a:cubicBezTo>
                    <a:cubicBezTo>
                      <a:pt x="4545" y="1243"/>
                      <a:pt x="4647" y="1225"/>
                      <a:pt x="4743" y="1225"/>
                    </a:cubicBezTo>
                    <a:close/>
                    <a:moveTo>
                      <a:pt x="4735" y="0"/>
                    </a:moveTo>
                    <a:cubicBezTo>
                      <a:pt x="4468" y="0"/>
                      <a:pt x="4183" y="77"/>
                      <a:pt x="3883" y="239"/>
                    </a:cubicBezTo>
                    <a:cubicBezTo>
                      <a:pt x="3467" y="377"/>
                      <a:pt x="3120" y="655"/>
                      <a:pt x="2843" y="932"/>
                    </a:cubicBezTo>
                    <a:cubicBezTo>
                      <a:pt x="2496" y="1348"/>
                      <a:pt x="2150" y="1694"/>
                      <a:pt x="1803" y="2041"/>
                    </a:cubicBezTo>
                    <a:cubicBezTo>
                      <a:pt x="763" y="2942"/>
                      <a:pt x="209" y="4121"/>
                      <a:pt x="70" y="5507"/>
                    </a:cubicBezTo>
                    <a:cubicBezTo>
                      <a:pt x="70" y="5854"/>
                      <a:pt x="70" y="6270"/>
                      <a:pt x="70" y="6616"/>
                    </a:cubicBezTo>
                    <a:lnTo>
                      <a:pt x="1" y="6616"/>
                    </a:lnTo>
                    <a:cubicBezTo>
                      <a:pt x="70" y="7171"/>
                      <a:pt x="1" y="7725"/>
                      <a:pt x="139" y="8280"/>
                    </a:cubicBezTo>
                    <a:cubicBezTo>
                      <a:pt x="338" y="9124"/>
                      <a:pt x="1035" y="9648"/>
                      <a:pt x="1796" y="9648"/>
                    </a:cubicBezTo>
                    <a:cubicBezTo>
                      <a:pt x="2098" y="9648"/>
                      <a:pt x="2409" y="9566"/>
                      <a:pt x="2704" y="9389"/>
                    </a:cubicBezTo>
                    <a:cubicBezTo>
                      <a:pt x="4853" y="8141"/>
                      <a:pt x="5893" y="6200"/>
                      <a:pt x="6378" y="3843"/>
                    </a:cubicBezTo>
                    <a:cubicBezTo>
                      <a:pt x="6517" y="3219"/>
                      <a:pt x="6447" y="2596"/>
                      <a:pt x="6447" y="1902"/>
                    </a:cubicBezTo>
                    <a:cubicBezTo>
                      <a:pt x="6447" y="1556"/>
                      <a:pt x="6309" y="1209"/>
                      <a:pt x="6101" y="863"/>
                    </a:cubicBezTo>
                    <a:cubicBezTo>
                      <a:pt x="5731" y="308"/>
                      <a:pt x="5269" y="0"/>
                      <a:pt x="47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54575" y="2599875"/>
                <a:ext cx="228775" cy="196250"/>
              </a:xfrm>
              <a:custGeom>
                <a:avLst/>
                <a:gdLst/>
                <a:ahLst/>
                <a:cxnLst/>
                <a:rect l="l" t="t" r="r" b="b"/>
                <a:pathLst>
                  <a:path w="9151" h="7850" extrusionOk="0">
                    <a:moveTo>
                      <a:pt x="3446" y="1201"/>
                    </a:moveTo>
                    <a:cubicBezTo>
                      <a:pt x="4029" y="1201"/>
                      <a:pt x="4590" y="1389"/>
                      <a:pt x="5130" y="1813"/>
                    </a:cubicBezTo>
                    <a:cubicBezTo>
                      <a:pt x="5823" y="2229"/>
                      <a:pt x="6516" y="2715"/>
                      <a:pt x="7071" y="3338"/>
                    </a:cubicBezTo>
                    <a:cubicBezTo>
                      <a:pt x="7418" y="3685"/>
                      <a:pt x="7626" y="4170"/>
                      <a:pt x="7833" y="4586"/>
                    </a:cubicBezTo>
                    <a:cubicBezTo>
                      <a:pt x="7903" y="4725"/>
                      <a:pt x="7972" y="4863"/>
                      <a:pt x="7972" y="5002"/>
                    </a:cubicBezTo>
                    <a:cubicBezTo>
                      <a:pt x="8167" y="5783"/>
                      <a:pt x="7935" y="6748"/>
                      <a:pt x="6758" y="6748"/>
                    </a:cubicBezTo>
                    <a:cubicBezTo>
                      <a:pt x="6681" y="6748"/>
                      <a:pt x="6601" y="6744"/>
                      <a:pt x="6516" y="6735"/>
                    </a:cubicBezTo>
                    <a:cubicBezTo>
                      <a:pt x="6031" y="6735"/>
                      <a:pt x="5546" y="6527"/>
                      <a:pt x="5130" y="6319"/>
                    </a:cubicBezTo>
                    <a:cubicBezTo>
                      <a:pt x="3882" y="5695"/>
                      <a:pt x="2773" y="4863"/>
                      <a:pt x="2080" y="3616"/>
                    </a:cubicBezTo>
                    <a:cubicBezTo>
                      <a:pt x="1941" y="3338"/>
                      <a:pt x="1733" y="3061"/>
                      <a:pt x="1595" y="2784"/>
                    </a:cubicBezTo>
                    <a:cubicBezTo>
                      <a:pt x="1179" y="2091"/>
                      <a:pt x="1248" y="1883"/>
                      <a:pt x="2011" y="1536"/>
                    </a:cubicBezTo>
                    <a:cubicBezTo>
                      <a:pt x="2503" y="1321"/>
                      <a:pt x="2981" y="1201"/>
                      <a:pt x="3446" y="1201"/>
                    </a:cubicBezTo>
                    <a:close/>
                    <a:moveTo>
                      <a:pt x="3642" y="1"/>
                    </a:moveTo>
                    <a:cubicBezTo>
                      <a:pt x="3583" y="1"/>
                      <a:pt x="3524" y="4"/>
                      <a:pt x="3466" y="11"/>
                    </a:cubicBezTo>
                    <a:cubicBezTo>
                      <a:pt x="2496" y="11"/>
                      <a:pt x="1733" y="219"/>
                      <a:pt x="1179" y="496"/>
                    </a:cubicBezTo>
                    <a:cubicBezTo>
                      <a:pt x="208" y="1051"/>
                      <a:pt x="1" y="1883"/>
                      <a:pt x="694" y="2784"/>
                    </a:cubicBezTo>
                    <a:cubicBezTo>
                      <a:pt x="1040" y="3338"/>
                      <a:pt x="1456" y="3824"/>
                      <a:pt x="1803" y="4378"/>
                    </a:cubicBezTo>
                    <a:cubicBezTo>
                      <a:pt x="2219" y="5141"/>
                      <a:pt x="2773" y="5765"/>
                      <a:pt x="3397" y="6250"/>
                    </a:cubicBezTo>
                    <a:cubicBezTo>
                      <a:pt x="4298" y="7012"/>
                      <a:pt x="5338" y="7498"/>
                      <a:pt x="6447" y="7775"/>
                    </a:cubicBezTo>
                    <a:lnTo>
                      <a:pt x="6516" y="7775"/>
                    </a:lnTo>
                    <a:cubicBezTo>
                      <a:pt x="6752" y="7824"/>
                      <a:pt x="6970" y="7850"/>
                      <a:pt x="7171" y="7850"/>
                    </a:cubicBezTo>
                    <a:cubicBezTo>
                      <a:pt x="8093" y="7850"/>
                      <a:pt x="8658" y="7319"/>
                      <a:pt x="8943" y="6181"/>
                    </a:cubicBezTo>
                    <a:cubicBezTo>
                      <a:pt x="9151" y="5279"/>
                      <a:pt x="9012" y="4448"/>
                      <a:pt x="8527" y="3685"/>
                    </a:cubicBezTo>
                    <a:cubicBezTo>
                      <a:pt x="7764" y="2368"/>
                      <a:pt x="6586" y="1328"/>
                      <a:pt x="5269" y="566"/>
                    </a:cubicBezTo>
                    <a:cubicBezTo>
                      <a:pt x="4710" y="255"/>
                      <a:pt x="4151" y="1"/>
                      <a:pt x="3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555550" y="3452250"/>
                <a:ext cx="191200" cy="204350"/>
              </a:xfrm>
              <a:custGeom>
                <a:avLst/>
                <a:gdLst/>
                <a:ahLst/>
                <a:cxnLst/>
                <a:rect l="l" t="t" r="r" b="b"/>
                <a:pathLst>
                  <a:path w="7648" h="8174" extrusionOk="0">
                    <a:moveTo>
                      <a:pt x="2528" y="1093"/>
                    </a:moveTo>
                    <a:cubicBezTo>
                      <a:pt x="2635" y="1093"/>
                      <a:pt x="2748" y="1105"/>
                      <a:pt x="2865" y="1130"/>
                    </a:cubicBezTo>
                    <a:cubicBezTo>
                      <a:pt x="3142" y="1199"/>
                      <a:pt x="3419" y="1338"/>
                      <a:pt x="3627" y="1477"/>
                    </a:cubicBezTo>
                    <a:cubicBezTo>
                      <a:pt x="4529" y="1893"/>
                      <a:pt x="5222" y="2586"/>
                      <a:pt x="5846" y="3279"/>
                    </a:cubicBezTo>
                    <a:cubicBezTo>
                      <a:pt x="6331" y="3833"/>
                      <a:pt x="6608" y="4457"/>
                      <a:pt x="6539" y="5151"/>
                    </a:cubicBezTo>
                    <a:cubicBezTo>
                      <a:pt x="6539" y="5705"/>
                      <a:pt x="6469" y="6190"/>
                      <a:pt x="6192" y="6676"/>
                    </a:cubicBezTo>
                    <a:cubicBezTo>
                      <a:pt x="6038" y="6933"/>
                      <a:pt x="5846" y="7075"/>
                      <a:pt x="5559" y="7075"/>
                    </a:cubicBezTo>
                    <a:cubicBezTo>
                      <a:pt x="5459" y="7075"/>
                      <a:pt x="5347" y="7058"/>
                      <a:pt x="5222" y="7022"/>
                    </a:cubicBezTo>
                    <a:cubicBezTo>
                      <a:pt x="3905" y="6745"/>
                      <a:pt x="2934" y="5913"/>
                      <a:pt x="2241" y="4735"/>
                    </a:cubicBezTo>
                    <a:cubicBezTo>
                      <a:pt x="1894" y="4111"/>
                      <a:pt x="1617" y="3348"/>
                      <a:pt x="1479" y="2586"/>
                    </a:cubicBezTo>
                    <a:cubicBezTo>
                      <a:pt x="1235" y="1732"/>
                      <a:pt x="1742" y="1093"/>
                      <a:pt x="2528" y="1093"/>
                    </a:cubicBezTo>
                    <a:close/>
                    <a:moveTo>
                      <a:pt x="2330" y="0"/>
                    </a:moveTo>
                    <a:cubicBezTo>
                      <a:pt x="861" y="0"/>
                      <a:pt x="0" y="1302"/>
                      <a:pt x="647" y="2724"/>
                    </a:cubicBezTo>
                    <a:cubicBezTo>
                      <a:pt x="855" y="3210"/>
                      <a:pt x="1063" y="3695"/>
                      <a:pt x="1271" y="4249"/>
                    </a:cubicBezTo>
                    <a:cubicBezTo>
                      <a:pt x="1479" y="4735"/>
                      <a:pt x="1687" y="5289"/>
                      <a:pt x="1964" y="5705"/>
                    </a:cubicBezTo>
                    <a:cubicBezTo>
                      <a:pt x="2796" y="7022"/>
                      <a:pt x="3905" y="7854"/>
                      <a:pt x="5499" y="8131"/>
                    </a:cubicBezTo>
                    <a:cubicBezTo>
                      <a:pt x="5615" y="8160"/>
                      <a:pt x="5724" y="8174"/>
                      <a:pt x="5829" y="8174"/>
                    </a:cubicBezTo>
                    <a:cubicBezTo>
                      <a:pt x="6224" y="8174"/>
                      <a:pt x="6542" y="7975"/>
                      <a:pt x="6816" y="7646"/>
                    </a:cubicBezTo>
                    <a:cubicBezTo>
                      <a:pt x="7371" y="7022"/>
                      <a:pt x="7579" y="6190"/>
                      <a:pt x="7648" y="5151"/>
                    </a:cubicBezTo>
                    <a:cubicBezTo>
                      <a:pt x="7579" y="5012"/>
                      <a:pt x="7579" y="4596"/>
                      <a:pt x="7440" y="4249"/>
                    </a:cubicBezTo>
                    <a:cubicBezTo>
                      <a:pt x="7093" y="2932"/>
                      <a:pt x="6262" y="1962"/>
                      <a:pt x="5152" y="1130"/>
                    </a:cubicBezTo>
                    <a:cubicBezTo>
                      <a:pt x="4459" y="506"/>
                      <a:pt x="3627" y="90"/>
                      <a:pt x="2657" y="21"/>
                    </a:cubicBezTo>
                    <a:cubicBezTo>
                      <a:pt x="2545" y="7"/>
                      <a:pt x="2436" y="0"/>
                      <a:pt x="2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1" name="Google Shape;981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491104">
              <a:off x="8163277" y="4226157"/>
              <a:ext cx="1491318" cy="15973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2" name="Google Shape;982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48224">
              <a:off x="8751421" y="2864581"/>
              <a:ext cx="1491317" cy="1597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194125">
              <a:off x="8200297" y="4922062"/>
              <a:ext cx="1156832" cy="12390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84" name="Google Shape;98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561477">
            <a:off x="-1109081" y="-589031"/>
            <a:ext cx="2182059" cy="3324163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0"/>
          <p:cNvSpPr>
            <a:spLocks noGrp="1"/>
          </p:cNvSpPr>
          <p:nvPr>
            <p:ph type="pic" idx="2"/>
          </p:nvPr>
        </p:nvSpPr>
        <p:spPr>
          <a:xfrm>
            <a:off x="-22150" y="-75"/>
            <a:ext cx="9166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89" name="Google Shape;989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90" name="Google Shape;990;p10"/>
          <p:cNvGrpSpPr/>
          <p:nvPr/>
        </p:nvGrpSpPr>
        <p:grpSpPr>
          <a:xfrm>
            <a:off x="241160" y="297347"/>
            <a:ext cx="8661681" cy="4548806"/>
            <a:chOff x="1831975" y="1429200"/>
            <a:chExt cx="5238075" cy="2750850"/>
          </a:xfrm>
        </p:grpSpPr>
        <p:sp>
          <p:nvSpPr>
            <p:cNvPr id="991" name="Google Shape;991;p10"/>
            <p:cNvSpPr/>
            <p:nvPr/>
          </p:nvSpPr>
          <p:spPr>
            <a:xfrm>
              <a:off x="1835075" y="4165000"/>
              <a:ext cx="57975" cy="2375"/>
            </a:xfrm>
            <a:custGeom>
              <a:avLst/>
              <a:gdLst/>
              <a:ahLst/>
              <a:cxnLst/>
              <a:rect l="l" t="t" r="r" b="b"/>
              <a:pathLst>
                <a:path w="2319" h="95" extrusionOk="0">
                  <a:moveTo>
                    <a:pt x="2318" y="1"/>
                  </a:moveTo>
                  <a:lnTo>
                    <a:pt x="1" y="62"/>
                  </a:lnTo>
                  <a:lnTo>
                    <a:pt x="1769" y="95"/>
                  </a:lnTo>
                  <a:lnTo>
                    <a:pt x="23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0"/>
            <p:cNvSpPr/>
            <p:nvPr/>
          </p:nvSpPr>
          <p:spPr>
            <a:xfrm>
              <a:off x="1883925" y="4164300"/>
              <a:ext cx="250375" cy="10775"/>
            </a:xfrm>
            <a:custGeom>
              <a:avLst/>
              <a:gdLst/>
              <a:ahLst/>
              <a:cxnLst/>
              <a:rect l="l" t="t" r="r" b="b"/>
              <a:pathLst>
                <a:path w="10015" h="431" extrusionOk="0">
                  <a:moveTo>
                    <a:pt x="5305" y="1"/>
                  </a:moveTo>
                  <a:cubicBezTo>
                    <a:pt x="3648" y="44"/>
                    <a:pt x="0" y="138"/>
                    <a:pt x="483" y="246"/>
                  </a:cubicBezTo>
                  <a:cubicBezTo>
                    <a:pt x="1509" y="235"/>
                    <a:pt x="2949" y="156"/>
                    <a:pt x="4456" y="156"/>
                  </a:cubicBezTo>
                  <a:cubicBezTo>
                    <a:pt x="4693" y="156"/>
                    <a:pt x="4932" y="158"/>
                    <a:pt x="5171" y="163"/>
                  </a:cubicBezTo>
                  <a:cubicBezTo>
                    <a:pt x="4420" y="242"/>
                    <a:pt x="2533" y="232"/>
                    <a:pt x="1639" y="335"/>
                  </a:cubicBezTo>
                  <a:cubicBezTo>
                    <a:pt x="2274" y="354"/>
                    <a:pt x="2715" y="361"/>
                    <a:pt x="3052" y="361"/>
                  </a:cubicBezTo>
                  <a:cubicBezTo>
                    <a:pt x="4051" y="361"/>
                    <a:pt x="4134" y="299"/>
                    <a:pt x="5637" y="299"/>
                  </a:cubicBezTo>
                  <a:cubicBezTo>
                    <a:pt x="5898" y="299"/>
                    <a:pt x="6201" y="301"/>
                    <a:pt x="6560" y="305"/>
                  </a:cubicBezTo>
                  <a:lnTo>
                    <a:pt x="6398" y="431"/>
                  </a:lnTo>
                  <a:lnTo>
                    <a:pt x="6398" y="431"/>
                  </a:lnTo>
                  <a:lnTo>
                    <a:pt x="9408" y="391"/>
                  </a:lnTo>
                  <a:cubicBezTo>
                    <a:pt x="7685" y="116"/>
                    <a:pt x="10014" y="196"/>
                    <a:pt x="5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0"/>
            <p:cNvSpPr/>
            <p:nvPr/>
          </p:nvSpPr>
          <p:spPr>
            <a:xfrm>
              <a:off x="2118925" y="4168225"/>
              <a:ext cx="45050" cy="3350"/>
            </a:xfrm>
            <a:custGeom>
              <a:avLst/>
              <a:gdLst/>
              <a:ahLst/>
              <a:cxnLst/>
              <a:rect l="l" t="t" r="r" b="b"/>
              <a:pathLst>
                <a:path w="1802" h="134" extrusionOk="0">
                  <a:moveTo>
                    <a:pt x="565" y="1"/>
                  </a:moveTo>
                  <a:lnTo>
                    <a:pt x="565" y="1"/>
                  </a:lnTo>
                  <a:cubicBezTo>
                    <a:pt x="288" y="49"/>
                    <a:pt x="0" y="95"/>
                    <a:pt x="46" y="133"/>
                  </a:cubicBezTo>
                  <a:cubicBezTo>
                    <a:pt x="330" y="85"/>
                    <a:pt x="1801" y="27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0"/>
            <p:cNvSpPr/>
            <p:nvPr/>
          </p:nvSpPr>
          <p:spPr>
            <a:xfrm>
              <a:off x="2178100" y="4166000"/>
              <a:ext cx="58975" cy="4450"/>
            </a:xfrm>
            <a:custGeom>
              <a:avLst/>
              <a:gdLst/>
              <a:ahLst/>
              <a:cxnLst/>
              <a:rect l="l" t="t" r="r" b="b"/>
              <a:pathLst>
                <a:path w="2359" h="178" extrusionOk="0">
                  <a:moveTo>
                    <a:pt x="2359" y="0"/>
                  </a:moveTo>
                  <a:lnTo>
                    <a:pt x="28" y="62"/>
                  </a:lnTo>
                  <a:cubicBezTo>
                    <a:pt x="1932" y="72"/>
                    <a:pt x="0" y="163"/>
                    <a:pt x="189" y="178"/>
                  </a:cubicBezTo>
                  <a:lnTo>
                    <a:pt x="2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0"/>
            <p:cNvSpPr/>
            <p:nvPr/>
          </p:nvSpPr>
          <p:spPr>
            <a:xfrm>
              <a:off x="2376750" y="4167075"/>
              <a:ext cx="22475" cy="775"/>
            </a:xfrm>
            <a:custGeom>
              <a:avLst/>
              <a:gdLst/>
              <a:ahLst/>
              <a:cxnLst/>
              <a:rect l="l" t="t" r="r" b="b"/>
              <a:pathLst>
                <a:path w="899" h="31" extrusionOk="0">
                  <a:moveTo>
                    <a:pt x="607" y="1"/>
                  </a:moveTo>
                  <a:cubicBezTo>
                    <a:pt x="415" y="1"/>
                    <a:pt x="225" y="16"/>
                    <a:pt x="1" y="30"/>
                  </a:cubicBezTo>
                  <a:cubicBezTo>
                    <a:pt x="315" y="24"/>
                    <a:pt x="607" y="19"/>
                    <a:pt x="898" y="14"/>
                  </a:cubicBezTo>
                  <a:cubicBezTo>
                    <a:pt x="798" y="4"/>
                    <a:pt x="70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0"/>
            <p:cNvSpPr/>
            <p:nvPr/>
          </p:nvSpPr>
          <p:spPr>
            <a:xfrm>
              <a:off x="2277850" y="4166450"/>
              <a:ext cx="196475" cy="7050"/>
            </a:xfrm>
            <a:custGeom>
              <a:avLst/>
              <a:gdLst/>
              <a:ahLst/>
              <a:cxnLst/>
              <a:rect l="l" t="t" r="r" b="b"/>
              <a:pathLst>
                <a:path w="7859" h="282" extrusionOk="0">
                  <a:moveTo>
                    <a:pt x="6825" y="0"/>
                  </a:moveTo>
                  <a:cubicBezTo>
                    <a:pt x="6253" y="0"/>
                    <a:pt x="5601" y="21"/>
                    <a:pt x="4854" y="39"/>
                  </a:cubicBezTo>
                  <a:cubicBezTo>
                    <a:pt x="4890" y="42"/>
                    <a:pt x="4922" y="45"/>
                    <a:pt x="4973" y="49"/>
                  </a:cubicBezTo>
                  <a:cubicBezTo>
                    <a:pt x="5938" y="94"/>
                    <a:pt x="5251" y="199"/>
                    <a:pt x="3864" y="199"/>
                  </a:cubicBezTo>
                  <a:cubicBezTo>
                    <a:pt x="3680" y="199"/>
                    <a:pt x="3483" y="197"/>
                    <a:pt x="3277" y="193"/>
                  </a:cubicBezTo>
                  <a:cubicBezTo>
                    <a:pt x="3074" y="196"/>
                    <a:pt x="2896" y="197"/>
                    <a:pt x="2737" y="197"/>
                  </a:cubicBezTo>
                  <a:cubicBezTo>
                    <a:pt x="1818" y="197"/>
                    <a:pt x="1540" y="151"/>
                    <a:pt x="941" y="151"/>
                  </a:cubicBezTo>
                  <a:cubicBezTo>
                    <a:pt x="700" y="151"/>
                    <a:pt x="408" y="158"/>
                    <a:pt x="1" y="179"/>
                  </a:cubicBezTo>
                  <a:lnTo>
                    <a:pt x="2189" y="282"/>
                  </a:lnTo>
                  <a:cubicBezTo>
                    <a:pt x="5082" y="265"/>
                    <a:pt x="6726" y="83"/>
                    <a:pt x="7858" y="34"/>
                  </a:cubicBezTo>
                  <a:cubicBezTo>
                    <a:pt x="7547" y="9"/>
                    <a:pt x="7203" y="0"/>
                    <a:pt x="6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0"/>
            <p:cNvSpPr/>
            <p:nvPr/>
          </p:nvSpPr>
          <p:spPr>
            <a:xfrm>
              <a:off x="2350950" y="4167825"/>
              <a:ext cx="25825" cy="475"/>
            </a:xfrm>
            <a:custGeom>
              <a:avLst/>
              <a:gdLst/>
              <a:ahLst/>
              <a:cxnLst/>
              <a:rect l="l" t="t" r="r" b="b"/>
              <a:pathLst>
                <a:path w="1033" h="19" extrusionOk="0">
                  <a:moveTo>
                    <a:pt x="1033" y="0"/>
                  </a:moveTo>
                  <a:lnTo>
                    <a:pt x="1033" y="0"/>
                  </a:lnTo>
                  <a:cubicBezTo>
                    <a:pt x="705" y="2"/>
                    <a:pt x="371" y="5"/>
                    <a:pt x="0" y="8"/>
                  </a:cubicBezTo>
                  <a:cubicBezTo>
                    <a:pt x="173" y="16"/>
                    <a:pt x="324" y="19"/>
                    <a:pt x="459" y="19"/>
                  </a:cubicBezTo>
                  <a:cubicBezTo>
                    <a:pt x="684" y="19"/>
                    <a:pt x="866" y="11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0"/>
            <p:cNvSpPr/>
            <p:nvPr/>
          </p:nvSpPr>
          <p:spPr>
            <a:xfrm>
              <a:off x="2252825" y="4167450"/>
              <a:ext cx="24600" cy="2000"/>
            </a:xfrm>
            <a:custGeom>
              <a:avLst/>
              <a:gdLst/>
              <a:ahLst/>
              <a:cxnLst/>
              <a:rect l="l" t="t" r="r" b="b"/>
              <a:pathLst>
                <a:path w="984" h="80" extrusionOk="0">
                  <a:moveTo>
                    <a:pt x="984" y="0"/>
                  </a:moveTo>
                  <a:lnTo>
                    <a:pt x="0" y="27"/>
                  </a:lnTo>
                  <a:lnTo>
                    <a:pt x="236" y="80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0"/>
            <p:cNvSpPr/>
            <p:nvPr/>
          </p:nvSpPr>
          <p:spPr>
            <a:xfrm>
              <a:off x="2507575" y="4167025"/>
              <a:ext cx="195900" cy="8225"/>
            </a:xfrm>
            <a:custGeom>
              <a:avLst/>
              <a:gdLst/>
              <a:ahLst/>
              <a:cxnLst/>
              <a:rect l="l" t="t" r="r" b="b"/>
              <a:pathLst>
                <a:path w="7836" h="329" extrusionOk="0">
                  <a:moveTo>
                    <a:pt x="5153" y="1"/>
                  </a:moveTo>
                  <a:cubicBezTo>
                    <a:pt x="4992" y="63"/>
                    <a:pt x="4343" y="78"/>
                    <a:pt x="3556" y="78"/>
                  </a:cubicBezTo>
                  <a:cubicBezTo>
                    <a:pt x="2826" y="78"/>
                    <a:pt x="1978" y="65"/>
                    <a:pt x="1287" y="65"/>
                  </a:cubicBezTo>
                  <a:cubicBezTo>
                    <a:pt x="656" y="65"/>
                    <a:pt x="156" y="76"/>
                    <a:pt x="0" y="117"/>
                  </a:cubicBezTo>
                  <a:cubicBezTo>
                    <a:pt x="81" y="116"/>
                    <a:pt x="161" y="116"/>
                    <a:pt x="241" y="116"/>
                  </a:cubicBezTo>
                  <a:cubicBezTo>
                    <a:pt x="2695" y="116"/>
                    <a:pt x="4597" y="237"/>
                    <a:pt x="4059" y="329"/>
                  </a:cubicBezTo>
                  <a:lnTo>
                    <a:pt x="6896" y="276"/>
                  </a:lnTo>
                  <a:cubicBezTo>
                    <a:pt x="7836" y="211"/>
                    <a:pt x="6638" y="82"/>
                    <a:pt x="5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0"/>
            <p:cNvSpPr/>
            <p:nvPr/>
          </p:nvSpPr>
          <p:spPr>
            <a:xfrm>
              <a:off x="2775350" y="4177175"/>
              <a:ext cx="16400" cy="725"/>
            </a:xfrm>
            <a:custGeom>
              <a:avLst/>
              <a:gdLst/>
              <a:ahLst/>
              <a:cxnLst/>
              <a:rect l="l" t="t" r="r" b="b"/>
              <a:pathLst>
                <a:path w="656" h="29" extrusionOk="0">
                  <a:moveTo>
                    <a:pt x="656" y="0"/>
                  </a:moveTo>
                  <a:cubicBezTo>
                    <a:pt x="633" y="1"/>
                    <a:pt x="610" y="1"/>
                    <a:pt x="587" y="2"/>
                  </a:cubicBezTo>
                  <a:lnTo>
                    <a:pt x="587" y="2"/>
                  </a:lnTo>
                  <a:cubicBezTo>
                    <a:pt x="610" y="1"/>
                    <a:pt x="633" y="1"/>
                    <a:pt x="656" y="0"/>
                  </a:cubicBezTo>
                  <a:close/>
                  <a:moveTo>
                    <a:pt x="587" y="2"/>
                  </a:moveTo>
                  <a:cubicBezTo>
                    <a:pt x="307" y="8"/>
                    <a:pt x="74" y="16"/>
                    <a:pt x="0" y="28"/>
                  </a:cubicBezTo>
                  <a:cubicBezTo>
                    <a:pt x="168" y="16"/>
                    <a:pt x="367" y="7"/>
                    <a:pt x="587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0"/>
            <p:cNvSpPr/>
            <p:nvPr/>
          </p:nvSpPr>
          <p:spPr>
            <a:xfrm>
              <a:off x="2735450" y="4169350"/>
              <a:ext cx="398325" cy="10700"/>
            </a:xfrm>
            <a:custGeom>
              <a:avLst/>
              <a:gdLst/>
              <a:ahLst/>
              <a:cxnLst/>
              <a:rect l="l" t="t" r="r" b="b"/>
              <a:pathLst>
                <a:path w="15933" h="428" extrusionOk="0">
                  <a:moveTo>
                    <a:pt x="15930" y="47"/>
                  </a:moveTo>
                  <a:cubicBezTo>
                    <a:pt x="15929" y="47"/>
                    <a:pt x="15927" y="47"/>
                    <a:pt x="15925" y="47"/>
                  </a:cubicBezTo>
                  <a:lnTo>
                    <a:pt x="15925" y="47"/>
                  </a:lnTo>
                  <a:lnTo>
                    <a:pt x="15932" y="47"/>
                  </a:lnTo>
                  <a:close/>
                  <a:moveTo>
                    <a:pt x="8340" y="7"/>
                  </a:moveTo>
                  <a:cubicBezTo>
                    <a:pt x="6633" y="10"/>
                    <a:pt x="4084" y="19"/>
                    <a:pt x="2708" y="153"/>
                  </a:cubicBezTo>
                  <a:lnTo>
                    <a:pt x="0" y="45"/>
                  </a:lnTo>
                  <a:lnTo>
                    <a:pt x="924" y="221"/>
                  </a:lnTo>
                  <a:cubicBezTo>
                    <a:pt x="1057" y="227"/>
                    <a:pt x="1191" y="229"/>
                    <a:pt x="1324" y="229"/>
                  </a:cubicBezTo>
                  <a:cubicBezTo>
                    <a:pt x="2007" y="229"/>
                    <a:pt x="2678" y="163"/>
                    <a:pt x="3222" y="163"/>
                  </a:cubicBezTo>
                  <a:cubicBezTo>
                    <a:pt x="3442" y="163"/>
                    <a:pt x="3641" y="174"/>
                    <a:pt x="3813" y="204"/>
                  </a:cubicBezTo>
                  <a:cubicBezTo>
                    <a:pt x="4155" y="279"/>
                    <a:pt x="3054" y="293"/>
                    <a:pt x="2281" y="312"/>
                  </a:cubicBezTo>
                  <a:cubicBezTo>
                    <a:pt x="2443" y="308"/>
                    <a:pt x="2615" y="307"/>
                    <a:pt x="2798" y="307"/>
                  </a:cubicBezTo>
                  <a:cubicBezTo>
                    <a:pt x="4469" y="307"/>
                    <a:pt x="7002" y="428"/>
                    <a:pt x="9940" y="428"/>
                  </a:cubicBezTo>
                  <a:cubicBezTo>
                    <a:pt x="10161" y="428"/>
                    <a:pt x="10384" y="427"/>
                    <a:pt x="10609" y="426"/>
                  </a:cubicBezTo>
                  <a:cubicBezTo>
                    <a:pt x="14355" y="408"/>
                    <a:pt x="13479" y="132"/>
                    <a:pt x="15925" y="47"/>
                  </a:cubicBezTo>
                  <a:lnTo>
                    <a:pt x="15925" y="47"/>
                  </a:lnTo>
                  <a:lnTo>
                    <a:pt x="9311" y="221"/>
                  </a:lnTo>
                  <a:cubicBezTo>
                    <a:pt x="9929" y="164"/>
                    <a:pt x="9682" y="111"/>
                    <a:pt x="11193" y="92"/>
                  </a:cubicBezTo>
                  <a:cubicBezTo>
                    <a:pt x="10910" y="89"/>
                    <a:pt x="10650" y="88"/>
                    <a:pt x="10411" y="88"/>
                  </a:cubicBezTo>
                  <a:cubicBezTo>
                    <a:pt x="8344" y="88"/>
                    <a:pt x="7741" y="163"/>
                    <a:pt x="5946" y="163"/>
                  </a:cubicBezTo>
                  <a:cubicBezTo>
                    <a:pt x="5793" y="163"/>
                    <a:pt x="5631" y="162"/>
                    <a:pt x="5459" y="161"/>
                  </a:cubicBezTo>
                  <a:cubicBezTo>
                    <a:pt x="4730" y="0"/>
                    <a:pt x="9737" y="149"/>
                    <a:pt x="8340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0"/>
            <p:cNvSpPr/>
            <p:nvPr/>
          </p:nvSpPr>
          <p:spPr>
            <a:xfrm>
              <a:off x="3140450" y="4174725"/>
              <a:ext cx="10625" cy="2350"/>
            </a:xfrm>
            <a:custGeom>
              <a:avLst/>
              <a:gdLst/>
              <a:ahLst/>
              <a:cxnLst/>
              <a:rect l="l" t="t" r="r" b="b"/>
              <a:pathLst>
                <a:path w="425" h="94" extrusionOk="0">
                  <a:moveTo>
                    <a:pt x="121" y="1"/>
                  </a:moveTo>
                  <a:lnTo>
                    <a:pt x="0" y="24"/>
                  </a:lnTo>
                  <a:lnTo>
                    <a:pt x="424" y="93"/>
                  </a:lnTo>
                  <a:lnTo>
                    <a:pt x="424" y="93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0"/>
            <p:cNvSpPr/>
            <p:nvPr/>
          </p:nvSpPr>
          <p:spPr>
            <a:xfrm>
              <a:off x="3194325" y="4169500"/>
              <a:ext cx="337075" cy="9000"/>
            </a:xfrm>
            <a:custGeom>
              <a:avLst/>
              <a:gdLst/>
              <a:ahLst/>
              <a:cxnLst/>
              <a:rect l="l" t="t" r="r" b="b"/>
              <a:pathLst>
                <a:path w="13483" h="360" extrusionOk="0">
                  <a:moveTo>
                    <a:pt x="7246" y="1"/>
                  </a:moveTo>
                  <a:cubicBezTo>
                    <a:pt x="6597" y="1"/>
                    <a:pt x="5877" y="3"/>
                    <a:pt x="5069" y="6"/>
                  </a:cubicBezTo>
                  <a:lnTo>
                    <a:pt x="1613" y="115"/>
                  </a:lnTo>
                  <a:cubicBezTo>
                    <a:pt x="1242" y="100"/>
                    <a:pt x="1035" y="64"/>
                    <a:pt x="792" y="31"/>
                  </a:cubicBezTo>
                  <a:lnTo>
                    <a:pt x="792" y="31"/>
                  </a:lnTo>
                  <a:cubicBezTo>
                    <a:pt x="932" y="71"/>
                    <a:pt x="0" y="140"/>
                    <a:pt x="148" y="173"/>
                  </a:cubicBezTo>
                  <a:cubicBezTo>
                    <a:pt x="576" y="216"/>
                    <a:pt x="1082" y="232"/>
                    <a:pt x="1629" y="232"/>
                  </a:cubicBezTo>
                  <a:cubicBezTo>
                    <a:pt x="3100" y="232"/>
                    <a:pt x="4865" y="116"/>
                    <a:pt x="6213" y="95"/>
                  </a:cubicBezTo>
                  <a:lnTo>
                    <a:pt x="6213" y="95"/>
                  </a:lnTo>
                  <a:cubicBezTo>
                    <a:pt x="11109" y="167"/>
                    <a:pt x="5991" y="182"/>
                    <a:pt x="7899" y="330"/>
                  </a:cubicBezTo>
                  <a:cubicBezTo>
                    <a:pt x="6527" y="326"/>
                    <a:pt x="6477" y="287"/>
                    <a:pt x="4574" y="278"/>
                  </a:cubicBezTo>
                  <a:lnTo>
                    <a:pt x="4574" y="278"/>
                  </a:lnTo>
                  <a:cubicBezTo>
                    <a:pt x="5585" y="338"/>
                    <a:pt x="6683" y="359"/>
                    <a:pt x="7769" y="359"/>
                  </a:cubicBezTo>
                  <a:cubicBezTo>
                    <a:pt x="9898" y="359"/>
                    <a:pt x="11978" y="277"/>
                    <a:pt x="13247" y="248"/>
                  </a:cubicBezTo>
                  <a:cubicBezTo>
                    <a:pt x="12755" y="235"/>
                    <a:pt x="12592" y="194"/>
                    <a:pt x="11825" y="194"/>
                  </a:cubicBezTo>
                  <a:cubicBezTo>
                    <a:pt x="11725" y="194"/>
                    <a:pt x="11614" y="195"/>
                    <a:pt x="11491" y="196"/>
                  </a:cubicBezTo>
                  <a:lnTo>
                    <a:pt x="13482" y="145"/>
                  </a:lnTo>
                  <a:cubicBezTo>
                    <a:pt x="11780" y="41"/>
                    <a:pt x="10289" y="1"/>
                    <a:pt x="7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0"/>
            <p:cNvSpPr/>
            <p:nvPr/>
          </p:nvSpPr>
          <p:spPr>
            <a:xfrm>
              <a:off x="3166850" y="4168975"/>
              <a:ext cx="46775" cy="1275"/>
            </a:xfrm>
            <a:custGeom>
              <a:avLst/>
              <a:gdLst/>
              <a:ahLst/>
              <a:cxnLst/>
              <a:rect l="l" t="t" r="r" b="b"/>
              <a:pathLst>
                <a:path w="1871" h="51" extrusionOk="0">
                  <a:moveTo>
                    <a:pt x="976" y="0"/>
                  </a:moveTo>
                  <a:cubicBezTo>
                    <a:pt x="723" y="0"/>
                    <a:pt x="407" y="8"/>
                    <a:pt x="0" y="27"/>
                  </a:cubicBezTo>
                  <a:cubicBezTo>
                    <a:pt x="344" y="24"/>
                    <a:pt x="631" y="23"/>
                    <a:pt x="868" y="23"/>
                  </a:cubicBezTo>
                  <a:cubicBezTo>
                    <a:pt x="1365" y="23"/>
                    <a:pt x="1645" y="29"/>
                    <a:pt x="1783" y="39"/>
                  </a:cubicBezTo>
                  <a:lnTo>
                    <a:pt x="1783" y="39"/>
                  </a:lnTo>
                  <a:cubicBezTo>
                    <a:pt x="1589" y="17"/>
                    <a:pt x="1351" y="0"/>
                    <a:pt x="976" y="0"/>
                  </a:cubicBezTo>
                  <a:close/>
                  <a:moveTo>
                    <a:pt x="1783" y="39"/>
                  </a:moveTo>
                  <a:cubicBezTo>
                    <a:pt x="1813" y="43"/>
                    <a:pt x="1842" y="47"/>
                    <a:pt x="1871" y="50"/>
                  </a:cubicBezTo>
                  <a:cubicBezTo>
                    <a:pt x="1853" y="46"/>
                    <a:pt x="1824" y="43"/>
                    <a:pt x="1783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0"/>
            <p:cNvSpPr/>
            <p:nvPr/>
          </p:nvSpPr>
          <p:spPr>
            <a:xfrm>
              <a:off x="3525500" y="4175425"/>
              <a:ext cx="26125" cy="400"/>
            </a:xfrm>
            <a:custGeom>
              <a:avLst/>
              <a:gdLst/>
              <a:ahLst/>
              <a:cxnLst/>
              <a:rect l="l" t="t" r="r" b="b"/>
              <a:pathLst>
                <a:path w="1045" h="16" extrusionOk="0">
                  <a:moveTo>
                    <a:pt x="736" y="0"/>
                  </a:moveTo>
                  <a:cubicBezTo>
                    <a:pt x="538" y="0"/>
                    <a:pt x="291" y="5"/>
                    <a:pt x="0" y="11"/>
                  </a:cubicBezTo>
                  <a:cubicBezTo>
                    <a:pt x="110" y="14"/>
                    <a:pt x="234" y="16"/>
                    <a:pt x="384" y="16"/>
                  </a:cubicBezTo>
                  <a:cubicBezTo>
                    <a:pt x="562" y="16"/>
                    <a:pt x="776" y="13"/>
                    <a:pt x="1045" y="6"/>
                  </a:cubicBezTo>
                  <a:cubicBezTo>
                    <a:pt x="962" y="2"/>
                    <a:pt x="859" y="0"/>
                    <a:pt x="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0"/>
            <p:cNvSpPr/>
            <p:nvPr/>
          </p:nvSpPr>
          <p:spPr>
            <a:xfrm>
              <a:off x="3501075" y="4169400"/>
              <a:ext cx="61925" cy="1875"/>
            </a:xfrm>
            <a:custGeom>
              <a:avLst/>
              <a:gdLst/>
              <a:ahLst/>
              <a:cxnLst/>
              <a:rect l="l" t="t" r="r" b="b"/>
              <a:pathLst>
                <a:path w="2477" h="75" extrusionOk="0">
                  <a:moveTo>
                    <a:pt x="1527" y="0"/>
                  </a:moveTo>
                  <a:cubicBezTo>
                    <a:pt x="1192" y="10"/>
                    <a:pt x="1" y="20"/>
                    <a:pt x="55" y="60"/>
                  </a:cubicBezTo>
                  <a:lnTo>
                    <a:pt x="2477" y="75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0"/>
            <p:cNvSpPr/>
            <p:nvPr/>
          </p:nvSpPr>
          <p:spPr>
            <a:xfrm>
              <a:off x="3589625" y="4167000"/>
              <a:ext cx="2244775" cy="11675"/>
            </a:xfrm>
            <a:custGeom>
              <a:avLst/>
              <a:gdLst/>
              <a:ahLst/>
              <a:cxnLst/>
              <a:rect l="l" t="t" r="r" b="b"/>
              <a:pathLst>
                <a:path w="89791" h="467" extrusionOk="0">
                  <a:moveTo>
                    <a:pt x="81958" y="0"/>
                  </a:moveTo>
                  <a:cubicBezTo>
                    <a:pt x="79447" y="39"/>
                    <a:pt x="75697" y="90"/>
                    <a:pt x="72495" y="90"/>
                  </a:cubicBezTo>
                  <a:cubicBezTo>
                    <a:pt x="71180" y="90"/>
                    <a:pt x="69958" y="81"/>
                    <a:pt x="68951" y="60"/>
                  </a:cubicBezTo>
                  <a:cubicBezTo>
                    <a:pt x="68109" y="52"/>
                    <a:pt x="67321" y="48"/>
                    <a:pt x="66555" y="48"/>
                  </a:cubicBezTo>
                  <a:cubicBezTo>
                    <a:pt x="64293" y="48"/>
                    <a:pt x="62221" y="78"/>
                    <a:pt x="59487" y="108"/>
                  </a:cubicBezTo>
                  <a:cubicBezTo>
                    <a:pt x="56743" y="98"/>
                    <a:pt x="53973" y="94"/>
                    <a:pt x="51178" y="94"/>
                  </a:cubicBezTo>
                  <a:cubicBezTo>
                    <a:pt x="45979" y="94"/>
                    <a:pt x="40693" y="106"/>
                    <a:pt x="35329" y="106"/>
                  </a:cubicBezTo>
                  <a:cubicBezTo>
                    <a:pt x="30914" y="106"/>
                    <a:pt x="26445" y="98"/>
                    <a:pt x="21928" y="70"/>
                  </a:cubicBezTo>
                  <a:lnTo>
                    <a:pt x="20090" y="238"/>
                  </a:lnTo>
                  <a:cubicBezTo>
                    <a:pt x="19466" y="154"/>
                    <a:pt x="17012" y="238"/>
                    <a:pt x="17381" y="129"/>
                  </a:cubicBezTo>
                  <a:lnTo>
                    <a:pt x="17381" y="129"/>
                  </a:lnTo>
                  <a:cubicBezTo>
                    <a:pt x="17637" y="137"/>
                    <a:pt x="17891" y="140"/>
                    <a:pt x="18150" y="140"/>
                  </a:cubicBezTo>
                  <a:cubicBezTo>
                    <a:pt x="18601" y="140"/>
                    <a:pt x="19071" y="132"/>
                    <a:pt x="19609" y="131"/>
                  </a:cubicBezTo>
                  <a:cubicBezTo>
                    <a:pt x="18678" y="81"/>
                    <a:pt x="17543" y="66"/>
                    <a:pt x="16319" y="66"/>
                  </a:cubicBezTo>
                  <a:cubicBezTo>
                    <a:pt x="14463" y="66"/>
                    <a:pt x="12404" y="101"/>
                    <a:pt x="10549" y="101"/>
                  </a:cubicBezTo>
                  <a:cubicBezTo>
                    <a:pt x="9989" y="101"/>
                    <a:pt x="9447" y="98"/>
                    <a:pt x="8936" y="89"/>
                  </a:cubicBezTo>
                  <a:lnTo>
                    <a:pt x="8936" y="89"/>
                  </a:lnTo>
                  <a:cubicBezTo>
                    <a:pt x="9317" y="119"/>
                    <a:pt x="9859" y="265"/>
                    <a:pt x="8858" y="291"/>
                  </a:cubicBezTo>
                  <a:cubicBezTo>
                    <a:pt x="9118" y="106"/>
                    <a:pt x="4927" y="295"/>
                    <a:pt x="3950" y="81"/>
                  </a:cubicBezTo>
                  <a:cubicBezTo>
                    <a:pt x="3584" y="75"/>
                    <a:pt x="3296" y="73"/>
                    <a:pt x="3071" y="73"/>
                  </a:cubicBezTo>
                  <a:cubicBezTo>
                    <a:pt x="1388" y="73"/>
                    <a:pt x="3144" y="216"/>
                    <a:pt x="961" y="216"/>
                  </a:cubicBezTo>
                  <a:cubicBezTo>
                    <a:pt x="788" y="216"/>
                    <a:pt x="591" y="216"/>
                    <a:pt x="365" y="214"/>
                  </a:cubicBezTo>
                  <a:lnTo>
                    <a:pt x="365" y="214"/>
                  </a:lnTo>
                  <a:cubicBezTo>
                    <a:pt x="1" y="323"/>
                    <a:pt x="3684" y="267"/>
                    <a:pt x="4309" y="349"/>
                  </a:cubicBezTo>
                  <a:cubicBezTo>
                    <a:pt x="3976" y="377"/>
                    <a:pt x="3550" y="384"/>
                    <a:pt x="3126" y="384"/>
                  </a:cubicBezTo>
                  <a:cubicBezTo>
                    <a:pt x="2672" y="384"/>
                    <a:pt x="2219" y="376"/>
                    <a:pt x="1882" y="376"/>
                  </a:cubicBezTo>
                  <a:cubicBezTo>
                    <a:pt x="1510" y="376"/>
                    <a:pt x="1277" y="386"/>
                    <a:pt x="1335" y="427"/>
                  </a:cubicBezTo>
                  <a:cubicBezTo>
                    <a:pt x="1920" y="433"/>
                    <a:pt x="2558" y="436"/>
                    <a:pt x="3241" y="436"/>
                  </a:cubicBezTo>
                  <a:cubicBezTo>
                    <a:pt x="9043" y="436"/>
                    <a:pt x="18092" y="247"/>
                    <a:pt x="25692" y="192"/>
                  </a:cubicBezTo>
                  <a:lnTo>
                    <a:pt x="25692" y="192"/>
                  </a:lnTo>
                  <a:lnTo>
                    <a:pt x="24795" y="295"/>
                  </a:lnTo>
                  <a:cubicBezTo>
                    <a:pt x="26560" y="264"/>
                    <a:pt x="28768" y="246"/>
                    <a:pt x="31001" y="246"/>
                  </a:cubicBezTo>
                  <a:cubicBezTo>
                    <a:pt x="34265" y="246"/>
                    <a:pt x="37581" y="286"/>
                    <a:pt x="39644" y="386"/>
                  </a:cubicBezTo>
                  <a:cubicBezTo>
                    <a:pt x="39350" y="350"/>
                    <a:pt x="40100" y="347"/>
                    <a:pt x="41150" y="347"/>
                  </a:cubicBezTo>
                  <a:cubicBezTo>
                    <a:pt x="41390" y="347"/>
                    <a:pt x="41646" y="347"/>
                    <a:pt x="41909" y="347"/>
                  </a:cubicBezTo>
                  <a:cubicBezTo>
                    <a:pt x="43684" y="347"/>
                    <a:pt x="45767" y="339"/>
                    <a:pt x="45406" y="215"/>
                  </a:cubicBezTo>
                  <a:lnTo>
                    <a:pt x="45406" y="215"/>
                  </a:lnTo>
                  <a:cubicBezTo>
                    <a:pt x="46505" y="267"/>
                    <a:pt x="46839" y="258"/>
                    <a:pt x="48403" y="277"/>
                  </a:cubicBezTo>
                  <a:lnTo>
                    <a:pt x="48830" y="205"/>
                  </a:lnTo>
                  <a:cubicBezTo>
                    <a:pt x="50989" y="209"/>
                    <a:pt x="50715" y="310"/>
                    <a:pt x="53026" y="310"/>
                  </a:cubicBezTo>
                  <a:cubicBezTo>
                    <a:pt x="53097" y="310"/>
                    <a:pt x="53170" y="310"/>
                    <a:pt x="53247" y="310"/>
                  </a:cubicBezTo>
                  <a:cubicBezTo>
                    <a:pt x="51581" y="214"/>
                    <a:pt x="53435" y="186"/>
                    <a:pt x="54177" y="106"/>
                  </a:cubicBezTo>
                  <a:cubicBezTo>
                    <a:pt x="57102" y="200"/>
                    <a:pt x="60506" y="310"/>
                    <a:pt x="63115" y="394"/>
                  </a:cubicBezTo>
                  <a:cubicBezTo>
                    <a:pt x="62911" y="363"/>
                    <a:pt x="62670" y="328"/>
                    <a:pt x="61781" y="286"/>
                  </a:cubicBezTo>
                  <a:lnTo>
                    <a:pt x="61781" y="286"/>
                  </a:lnTo>
                  <a:cubicBezTo>
                    <a:pt x="62053" y="292"/>
                    <a:pt x="62277" y="294"/>
                    <a:pt x="62461" y="294"/>
                  </a:cubicBezTo>
                  <a:cubicBezTo>
                    <a:pt x="63476" y="294"/>
                    <a:pt x="63318" y="224"/>
                    <a:pt x="63714" y="197"/>
                  </a:cubicBezTo>
                  <a:cubicBezTo>
                    <a:pt x="63747" y="197"/>
                    <a:pt x="63780" y="197"/>
                    <a:pt x="63812" y="197"/>
                  </a:cubicBezTo>
                  <a:cubicBezTo>
                    <a:pt x="65409" y="197"/>
                    <a:pt x="65240" y="317"/>
                    <a:pt x="65163" y="378"/>
                  </a:cubicBezTo>
                  <a:cubicBezTo>
                    <a:pt x="65400" y="380"/>
                    <a:pt x="65628" y="382"/>
                    <a:pt x="65846" y="382"/>
                  </a:cubicBezTo>
                  <a:cubicBezTo>
                    <a:pt x="68096" y="382"/>
                    <a:pt x="69416" y="242"/>
                    <a:pt x="71076" y="242"/>
                  </a:cubicBezTo>
                  <a:cubicBezTo>
                    <a:pt x="71382" y="242"/>
                    <a:pt x="71699" y="247"/>
                    <a:pt x="72035" y="258"/>
                  </a:cubicBezTo>
                  <a:lnTo>
                    <a:pt x="71204" y="161"/>
                  </a:lnTo>
                  <a:cubicBezTo>
                    <a:pt x="71539" y="158"/>
                    <a:pt x="71868" y="157"/>
                    <a:pt x="72193" y="157"/>
                  </a:cubicBezTo>
                  <a:cubicBezTo>
                    <a:pt x="74584" y="157"/>
                    <a:pt x="76753" y="218"/>
                    <a:pt x="79313" y="218"/>
                  </a:cubicBezTo>
                  <a:cubicBezTo>
                    <a:pt x="79762" y="218"/>
                    <a:pt x="80223" y="216"/>
                    <a:pt x="80699" y="212"/>
                  </a:cubicBezTo>
                  <a:lnTo>
                    <a:pt x="80699" y="212"/>
                  </a:lnTo>
                  <a:cubicBezTo>
                    <a:pt x="82415" y="346"/>
                    <a:pt x="77775" y="328"/>
                    <a:pt x="76301" y="386"/>
                  </a:cubicBezTo>
                  <a:cubicBezTo>
                    <a:pt x="77024" y="416"/>
                    <a:pt x="78558" y="422"/>
                    <a:pt x="79040" y="467"/>
                  </a:cubicBezTo>
                  <a:cubicBezTo>
                    <a:pt x="80566" y="397"/>
                    <a:pt x="83114" y="303"/>
                    <a:pt x="85006" y="238"/>
                  </a:cubicBezTo>
                  <a:lnTo>
                    <a:pt x="85006" y="238"/>
                  </a:lnTo>
                  <a:cubicBezTo>
                    <a:pt x="83206" y="396"/>
                    <a:pt x="87725" y="387"/>
                    <a:pt x="88950" y="397"/>
                  </a:cubicBezTo>
                  <a:cubicBezTo>
                    <a:pt x="88760" y="343"/>
                    <a:pt x="88095" y="312"/>
                    <a:pt x="86755" y="312"/>
                  </a:cubicBezTo>
                  <a:cubicBezTo>
                    <a:pt x="86516" y="312"/>
                    <a:pt x="86256" y="313"/>
                    <a:pt x="85974" y="315"/>
                  </a:cubicBezTo>
                  <a:cubicBezTo>
                    <a:pt x="86199" y="229"/>
                    <a:pt x="88616" y="245"/>
                    <a:pt x="89746" y="195"/>
                  </a:cubicBezTo>
                  <a:cubicBezTo>
                    <a:pt x="87283" y="139"/>
                    <a:pt x="89791" y="94"/>
                    <a:pt x="89167" y="12"/>
                  </a:cubicBezTo>
                  <a:cubicBezTo>
                    <a:pt x="89067" y="11"/>
                    <a:pt x="88970" y="11"/>
                    <a:pt x="88875" y="11"/>
                  </a:cubicBezTo>
                  <a:cubicBezTo>
                    <a:pt x="86560" y="11"/>
                    <a:pt x="85324" y="96"/>
                    <a:pt x="82989" y="96"/>
                  </a:cubicBezTo>
                  <a:cubicBezTo>
                    <a:pt x="82753" y="96"/>
                    <a:pt x="82505" y="95"/>
                    <a:pt x="82243" y="93"/>
                  </a:cubicBezTo>
                  <a:cubicBezTo>
                    <a:pt x="82390" y="68"/>
                    <a:pt x="82341" y="30"/>
                    <a:pt x="81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0"/>
            <p:cNvSpPr/>
            <p:nvPr/>
          </p:nvSpPr>
          <p:spPr>
            <a:xfrm>
              <a:off x="5540125" y="4178650"/>
              <a:ext cx="30925" cy="1350"/>
            </a:xfrm>
            <a:custGeom>
              <a:avLst/>
              <a:gdLst/>
              <a:ahLst/>
              <a:cxnLst/>
              <a:rect l="l" t="t" r="r" b="b"/>
              <a:pathLst>
                <a:path w="1237" h="54" extrusionOk="0">
                  <a:moveTo>
                    <a:pt x="1020" y="1"/>
                  </a:moveTo>
                  <a:cubicBezTo>
                    <a:pt x="588" y="24"/>
                    <a:pt x="217" y="44"/>
                    <a:pt x="0" y="54"/>
                  </a:cubicBezTo>
                  <a:cubicBezTo>
                    <a:pt x="258" y="48"/>
                    <a:pt x="502" y="42"/>
                    <a:pt x="825" y="42"/>
                  </a:cubicBezTo>
                  <a:cubicBezTo>
                    <a:pt x="935" y="42"/>
                    <a:pt x="1055" y="42"/>
                    <a:pt x="1187" y="44"/>
                  </a:cubicBezTo>
                  <a:cubicBezTo>
                    <a:pt x="1237" y="26"/>
                    <a:pt x="1162" y="12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0"/>
            <p:cNvSpPr/>
            <p:nvPr/>
          </p:nvSpPr>
          <p:spPr>
            <a:xfrm>
              <a:off x="5813350" y="4176925"/>
              <a:ext cx="10700" cy="400"/>
            </a:xfrm>
            <a:custGeom>
              <a:avLst/>
              <a:gdLst/>
              <a:ahLst/>
              <a:cxnLst/>
              <a:rect l="l" t="t" r="r" b="b"/>
              <a:pathLst>
                <a:path w="428" h="16" extrusionOk="0">
                  <a:moveTo>
                    <a:pt x="1" y="0"/>
                  </a:moveTo>
                  <a:cubicBezTo>
                    <a:pt x="13" y="5"/>
                    <a:pt x="69" y="10"/>
                    <a:pt x="75" y="15"/>
                  </a:cubicBezTo>
                  <a:cubicBezTo>
                    <a:pt x="428" y="7"/>
                    <a:pt x="309" y="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0"/>
            <p:cNvSpPr/>
            <p:nvPr/>
          </p:nvSpPr>
          <p:spPr>
            <a:xfrm>
              <a:off x="5301800" y="4168275"/>
              <a:ext cx="26150" cy="350"/>
            </a:xfrm>
            <a:custGeom>
              <a:avLst/>
              <a:gdLst/>
              <a:ahLst/>
              <a:cxnLst/>
              <a:rect l="l" t="t" r="r" b="b"/>
              <a:pathLst>
                <a:path w="1046" h="14" extrusionOk="0">
                  <a:moveTo>
                    <a:pt x="1" y="0"/>
                  </a:moveTo>
                  <a:cubicBezTo>
                    <a:pt x="137" y="4"/>
                    <a:pt x="317" y="7"/>
                    <a:pt x="464" y="9"/>
                  </a:cubicBezTo>
                  <a:cubicBezTo>
                    <a:pt x="668" y="10"/>
                    <a:pt x="842" y="12"/>
                    <a:pt x="1045" y="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0"/>
            <p:cNvSpPr/>
            <p:nvPr/>
          </p:nvSpPr>
          <p:spPr>
            <a:xfrm>
              <a:off x="5167500" y="4176850"/>
              <a:ext cx="67875" cy="2650"/>
            </a:xfrm>
            <a:custGeom>
              <a:avLst/>
              <a:gdLst/>
              <a:ahLst/>
              <a:cxnLst/>
              <a:rect l="l" t="t" r="r" b="b"/>
              <a:pathLst>
                <a:path w="2715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298" y="45"/>
                    <a:pt x="551" y="80"/>
                    <a:pt x="2715" y="106"/>
                  </a:cubicBezTo>
                  <a:cubicBezTo>
                    <a:pt x="2024" y="71"/>
                    <a:pt x="1076" y="3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0"/>
            <p:cNvSpPr/>
            <p:nvPr/>
          </p:nvSpPr>
          <p:spPr>
            <a:xfrm>
              <a:off x="4673450" y="4176725"/>
              <a:ext cx="44775" cy="2000"/>
            </a:xfrm>
            <a:custGeom>
              <a:avLst/>
              <a:gdLst/>
              <a:ahLst/>
              <a:cxnLst/>
              <a:rect l="l" t="t" r="r" b="b"/>
              <a:pathLst>
                <a:path w="1791" h="80" extrusionOk="0">
                  <a:moveTo>
                    <a:pt x="755" y="0"/>
                  </a:moveTo>
                  <a:lnTo>
                    <a:pt x="755" y="0"/>
                  </a:lnTo>
                  <a:cubicBezTo>
                    <a:pt x="86" y="18"/>
                    <a:pt x="470" y="46"/>
                    <a:pt x="0" y="80"/>
                  </a:cubicBezTo>
                  <a:cubicBezTo>
                    <a:pt x="67" y="80"/>
                    <a:pt x="131" y="80"/>
                    <a:pt x="193" y="80"/>
                  </a:cubicBezTo>
                  <a:cubicBezTo>
                    <a:pt x="1420" y="80"/>
                    <a:pt x="1790" y="49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0"/>
            <p:cNvSpPr/>
            <p:nvPr/>
          </p:nvSpPr>
          <p:spPr>
            <a:xfrm>
              <a:off x="5663275" y="4177875"/>
              <a:ext cx="92600" cy="1425"/>
            </a:xfrm>
            <a:custGeom>
              <a:avLst/>
              <a:gdLst/>
              <a:ahLst/>
              <a:cxnLst/>
              <a:rect l="l" t="t" r="r" b="b"/>
              <a:pathLst>
                <a:path w="3704" h="57" extrusionOk="0">
                  <a:moveTo>
                    <a:pt x="3703" y="0"/>
                  </a:moveTo>
                  <a:lnTo>
                    <a:pt x="0" y="57"/>
                  </a:lnTo>
                  <a:lnTo>
                    <a:pt x="2708" y="27"/>
                  </a:lnTo>
                  <a:lnTo>
                    <a:pt x="3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0"/>
            <p:cNvSpPr/>
            <p:nvPr/>
          </p:nvSpPr>
          <p:spPr>
            <a:xfrm>
              <a:off x="5885825" y="4112525"/>
              <a:ext cx="1172300" cy="64900"/>
            </a:xfrm>
            <a:custGeom>
              <a:avLst/>
              <a:gdLst/>
              <a:ahLst/>
              <a:cxnLst/>
              <a:rect l="l" t="t" r="r" b="b"/>
              <a:pathLst>
                <a:path w="46892" h="2596" extrusionOk="0">
                  <a:moveTo>
                    <a:pt x="46842" y="1"/>
                  </a:moveTo>
                  <a:lnTo>
                    <a:pt x="46842" y="1"/>
                  </a:lnTo>
                  <a:cubicBezTo>
                    <a:pt x="46838" y="342"/>
                    <a:pt x="46840" y="698"/>
                    <a:pt x="46843" y="1065"/>
                  </a:cubicBezTo>
                  <a:cubicBezTo>
                    <a:pt x="46850" y="1439"/>
                    <a:pt x="46858" y="1825"/>
                    <a:pt x="46865" y="2219"/>
                  </a:cubicBezTo>
                  <a:cubicBezTo>
                    <a:pt x="46350" y="2232"/>
                    <a:pt x="45822" y="2247"/>
                    <a:pt x="45289" y="2260"/>
                  </a:cubicBezTo>
                  <a:cubicBezTo>
                    <a:pt x="44763" y="2272"/>
                    <a:pt x="44233" y="2285"/>
                    <a:pt x="43708" y="2297"/>
                  </a:cubicBezTo>
                  <a:cubicBezTo>
                    <a:pt x="44564" y="2238"/>
                    <a:pt x="44401" y="2155"/>
                    <a:pt x="45552" y="2155"/>
                  </a:cubicBezTo>
                  <a:cubicBezTo>
                    <a:pt x="45662" y="2155"/>
                    <a:pt x="45783" y="2156"/>
                    <a:pt x="45918" y="2158"/>
                  </a:cubicBezTo>
                  <a:cubicBezTo>
                    <a:pt x="44756" y="2100"/>
                    <a:pt x="43327" y="2088"/>
                    <a:pt x="41828" y="2088"/>
                  </a:cubicBezTo>
                  <a:cubicBezTo>
                    <a:pt x="40736" y="2088"/>
                    <a:pt x="39606" y="2095"/>
                    <a:pt x="38514" y="2095"/>
                  </a:cubicBezTo>
                  <a:cubicBezTo>
                    <a:pt x="38028" y="2095"/>
                    <a:pt x="37550" y="2093"/>
                    <a:pt x="37086" y="2090"/>
                  </a:cubicBezTo>
                  <a:cubicBezTo>
                    <a:pt x="31695" y="2151"/>
                    <a:pt x="36406" y="2346"/>
                    <a:pt x="31288" y="2361"/>
                  </a:cubicBezTo>
                  <a:lnTo>
                    <a:pt x="32165" y="2118"/>
                  </a:lnTo>
                  <a:lnTo>
                    <a:pt x="32165" y="2118"/>
                  </a:lnTo>
                  <a:cubicBezTo>
                    <a:pt x="27052" y="2133"/>
                    <a:pt x="19782" y="2083"/>
                    <a:pt x="15442" y="2295"/>
                  </a:cubicBezTo>
                  <a:cubicBezTo>
                    <a:pt x="15053" y="2265"/>
                    <a:pt x="14154" y="2229"/>
                    <a:pt x="15483" y="2194"/>
                  </a:cubicBezTo>
                  <a:lnTo>
                    <a:pt x="15483" y="2194"/>
                  </a:lnTo>
                  <a:cubicBezTo>
                    <a:pt x="12434" y="2203"/>
                    <a:pt x="13417" y="2471"/>
                    <a:pt x="10423" y="2471"/>
                  </a:cubicBezTo>
                  <a:cubicBezTo>
                    <a:pt x="10062" y="2471"/>
                    <a:pt x="9644" y="2468"/>
                    <a:pt x="9154" y="2459"/>
                  </a:cubicBezTo>
                  <a:cubicBezTo>
                    <a:pt x="13414" y="2308"/>
                    <a:pt x="7758" y="2317"/>
                    <a:pt x="8927" y="2166"/>
                  </a:cubicBezTo>
                  <a:lnTo>
                    <a:pt x="9596" y="2149"/>
                  </a:lnTo>
                  <a:lnTo>
                    <a:pt x="9596" y="2149"/>
                  </a:lnTo>
                  <a:cubicBezTo>
                    <a:pt x="6894" y="2163"/>
                    <a:pt x="3378" y="2235"/>
                    <a:pt x="1375" y="2235"/>
                  </a:cubicBezTo>
                  <a:cubicBezTo>
                    <a:pt x="1233" y="2235"/>
                    <a:pt x="1098" y="2235"/>
                    <a:pt x="972" y="2234"/>
                  </a:cubicBezTo>
                  <a:lnTo>
                    <a:pt x="972" y="2234"/>
                  </a:lnTo>
                  <a:cubicBezTo>
                    <a:pt x="891" y="2297"/>
                    <a:pt x="2554" y="2393"/>
                    <a:pt x="0" y="2399"/>
                  </a:cubicBezTo>
                  <a:cubicBezTo>
                    <a:pt x="1033" y="2413"/>
                    <a:pt x="619" y="2482"/>
                    <a:pt x="527" y="2545"/>
                  </a:cubicBezTo>
                  <a:cubicBezTo>
                    <a:pt x="3178" y="2475"/>
                    <a:pt x="4612" y="2518"/>
                    <a:pt x="6214" y="2437"/>
                  </a:cubicBezTo>
                  <a:lnTo>
                    <a:pt x="6214" y="2437"/>
                  </a:lnTo>
                  <a:cubicBezTo>
                    <a:pt x="7690" y="2517"/>
                    <a:pt x="5218" y="2462"/>
                    <a:pt x="6696" y="2543"/>
                  </a:cubicBezTo>
                  <a:lnTo>
                    <a:pt x="8823" y="2467"/>
                  </a:lnTo>
                  <a:lnTo>
                    <a:pt x="8823" y="2467"/>
                  </a:lnTo>
                  <a:cubicBezTo>
                    <a:pt x="10380" y="2487"/>
                    <a:pt x="7209" y="2550"/>
                    <a:pt x="9644" y="2566"/>
                  </a:cubicBezTo>
                  <a:cubicBezTo>
                    <a:pt x="9896" y="2523"/>
                    <a:pt x="11528" y="2477"/>
                    <a:pt x="13249" y="2477"/>
                  </a:cubicBezTo>
                  <a:cubicBezTo>
                    <a:pt x="13434" y="2477"/>
                    <a:pt x="13620" y="2478"/>
                    <a:pt x="13805" y="2479"/>
                  </a:cubicBezTo>
                  <a:lnTo>
                    <a:pt x="13254" y="2507"/>
                  </a:lnTo>
                  <a:cubicBezTo>
                    <a:pt x="14714" y="2474"/>
                    <a:pt x="16771" y="2515"/>
                    <a:pt x="16068" y="2379"/>
                  </a:cubicBezTo>
                  <a:lnTo>
                    <a:pt x="16068" y="2379"/>
                  </a:lnTo>
                  <a:lnTo>
                    <a:pt x="17786" y="2513"/>
                  </a:lnTo>
                  <a:lnTo>
                    <a:pt x="17489" y="2421"/>
                  </a:lnTo>
                  <a:lnTo>
                    <a:pt x="17489" y="2421"/>
                  </a:lnTo>
                  <a:cubicBezTo>
                    <a:pt x="20669" y="2450"/>
                    <a:pt x="22268" y="2596"/>
                    <a:pt x="25401" y="2596"/>
                  </a:cubicBezTo>
                  <a:cubicBezTo>
                    <a:pt x="26197" y="2596"/>
                    <a:pt x="27092" y="2586"/>
                    <a:pt x="28138" y="2563"/>
                  </a:cubicBezTo>
                  <a:cubicBezTo>
                    <a:pt x="26898" y="2535"/>
                    <a:pt x="28028" y="2485"/>
                    <a:pt x="28690" y="2467"/>
                  </a:cubicBezTo>
                  <a:cubicBezTo>
                    <a:pt x="28285" y="2455"/>
                    <a:pt x="27938" y="2450"/>
                    <a:pt x="27629" y="2450"/>
                  </a:cubicBezTo>
                  <a:cubicBezTo>
                    <a:pt x="26297" y="2450"/>
                    <a:pt x="25659" y="2540"/>
                    <a:pt x="24004" y="2550"/>
                  </a:cubicBezTo>
                  <a:cubicBezTo>
                    <a:pt x="23739" y="2470"/>
                    <a:pt x="26369" y="2375"/>
                    <a:pt x="25352" y="2316"/>
                  </a:cubicBezTo>
                  <a:lnTo>
                    <a:pt x="25352" y="2316"/>
                  </a:lnTo>
                  <a:cubicBezTo>
                    <a:pt x="27786" y="2385"/>
                    <a:pt x="29909" y="2299"/>
                    <a:pt x="30971" y="2509"/>
                  </a:cubicBezTo>
                  <a:cubicBezTo>
                    <a:pt x="31177" y="2509"/>
                    <a:pt x="31375" y="2510"/>
                    <a:pt x="31565" y="2510"/>
                  </a:cubicBezTo>
                  <a:cubicBezTo>
                    <a:pt x="33817" y="2510"/>
                    <a:pt x="35092" y="2450"/>
                    <a:pt x="37079" y="2450"/>
                  </a:cubicBezTo>
                  <a:cubicBezTo>
                    <a:pt x="37594" y="2450"/>
                    <a:pt x="38157" y="2454"/>
                    <a:pt x="38797" y="2464"/>
                  </a:cubicBezTo>
                  <a:lnTo>
                    <a:pt x="38698" y="2499"/>
                  </a:lnTo>
                  <a:cubicBezTo>
                    <a:pt x="38874" y="2455"/>
                    <a:pt x="39172" y="2442"/>
                    <a:pt x="39566" y="2442"/>
                  </a:cubicBezTo>
                  <a:cubicBezTo>
                    <a:pt x="40142" y="2442"/>
                    <a:pt x="40924" y="2470"/>
                    <a:pt x="41828" y="2470"/>
                  </a:cubicBezTo>
                  <a:cubicBezTo>
                    <a:pt x="42456" y="2470"/>
                    <a:pt x="43142" y="2456"/>
                    <a:pt x="43861" y="2411"/>
                  </a:cubicBezTo>
                  <a:lnTo>
                    <a:pt x="42108" y="2378"/>
                  </a:lnTo>
                  <a:cubicBezTo>
                    <a:pt x="42191" y="2315"/>
                    <a:pt x="43038" y="2313"/>
                    <a:pt x="44228" y="2302"/>
                  </a:cubicBezTo>
                  <a:lnTo>
                    <a:pt x="44228" y="2302"/>
                  </a:lnTo>
                  <a:cubicBezTo>
                    <a:pt x="44139" y="2318"/>
                    <a:pt x="44223" y="2336"/>
                    <a:pt x="44481" y="2356"/>
                  </a:cubicBezTo>
                  <a:cubicBezTo>
                    <a:pt x="44574" y="2326"/>
                    <a:pt x="44895" y="2305"/>
                    <a:pt x="45331" y="2287"/>
                  </a:cubicBezTo>
                  <a:cubicBezTo>
                    <a:pt x="45769" y="2268"/>
                    <a:pt x="46292" y="2255"/>
                    <a:pt x="46891" y="2244"/>
                  </a:cubicBezTo>
                  <a:cubicBezTo>
                    <a:pt x="46882" y="1731"/>
                    <a:pt x="46872" y="1221"/>
                    <a:pt x="46865" y="812"/>
                  </a:cubicBezTo>
                  <a:cubicBezTo>
                    <a:pt x="46857" y="415"/>
                    <a:pt x="46850" y="113"/>
                    <a:pt x="46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0"/>
            <p:cNvSpPr/>
            <p:nvPr/>
          </p:nvSpPr>
          <p:spPr>
            <a:xfrm>
              <a:off x="6190750" y="4175150"/>
              <a:ext cx="26425" cy="1350"/>
            </a:xfrm>
            <a:custGeom>
              <a:avLst/>
              <a:gdLst/>
              <a:ahLst/>
              <a:cxnLst/>
              <a:rect l="l" t="t" r="r" b="b"/>
              <a:pathLst>
                <a:path w="1057" h="54" extrusionOk="0">
                  <a:moveTo>
                    <a:pt x="1057" y="0"/>
                  </a:moveTo>
                  <a:lnTo>
                    <a:pt x="1057" y="0"/>
                  </a:lnTo>
                  <a:cubicBezTo>
                    <a:pt x="625" y="10"/>
                    <a:pt x="236" y="25"/>
                    <a:pt x="1" y="53"/>
                  </a:cubicBezTo>
                  <a:lnTo>
                    <a:pt x="10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0"/>
            <p:cNvSpPr/>
            <p:nvPr/>
          </p:nvSpPr>
          <p:spPr>
            <a:xfrm>
              <a:off x="7051200" y="3184800"/>
              <a:ext cx="18850" cy="893625"/>
            </a:xfrm>
            <a:custGeom>
              <a:avLst/>
              <a:gdLst/>
              <a:ahLst/>
              <a:cxnLst/>
              <a:rect l="l" t="t" r="r" b="b"/>
              <a:pathLst>
                <a:path w="754" h="35745" extrusionOk="0">
                  <a:moveTo>
                    <a:pt x="135" y="0"/>
                  </a:moveTo>
                  <a:cubicBezTo>
                    <a:pt x="110" y="0"/>
                    <a:pt x="82" y="160"/>
                    <a:pt x="50" y="516"/>
                  </a:cubicBezTo>
                  <a:cubicBezTo>
                    <a:pt x="0" y="1620"/>
                    <a:pt x="65" y="2560"/>
                    <a:pt x="75" y="3754"/>
                  </a:cubicBezTo>
                  <a:cubicBezTo>
                    <a:pt x="92" y="2649"/>
                    <a:pt x="113" y="2271"/>
                    <a:pt x="135" y="2271"/>
                  </a:cubicBezTo>
                  <a:cubicBezTo>
                    <a:pt x="180" y="2271"/>
                    <a:pt x="229" y="3823"/>
                    <a:pt x="262" y="4013"/>
                  </a:cubicBezTo>
                  <a:cubicBezTo>
                    <a:pt x="223" y="5292"/>
                    <a:pt x="287" y="7408"/>
                    <a:pt x="232" y="7408"/>
                  </a:cubicBezTo>
                  <a:cubicBezTo>
                    <a:pt x="226" y="7408"/>
                    <a:pt x="218" y="7382"/>
                    <a:pt x="209" y="7326"/>
                  </a:cubicBezTo>
                  <a:lnTo>
                    <a:pt x="109" y="5063"/>
                  </a:lnTo>
                  <a:lnTo>
                    <a:pt x="109" y="5063"/>
                  </a:lnTo>
                  <a:cubicBezTo>
                    <a:pt x="60" y="12314"/>
                    <a:pt x="78" y="22236"/>
                    <a:pt x="118" y="30578"/>
                  </a:cubicBezTo>
                  <a:lnTo>
                    <a:pt x="123" y="26972"/>
                  </a:lnTo>
                  <a:cubicBezTo>
                    <a:pt x="194" y="27392"/>
                    <a:pt x="199" y="29099"/>
                    <a:pt x="232" y="30421"/>
                  </a:cubicBezTo>
                  <a:lnTo>
                    <a:pt x="406" y="28660"/>
                  </a:lnTo>
                  <a:lnTo>
                    <a:pt x="406" y="28660"/>
                  </a:lnTo>
                  <a:cubicBezTo>
                    <a:pt x="393" y="29654"/>
                    <a:pt x="417" y="30609"/>
                    <a:pt x="363" y="30609"/>
                  </a:cubicBezTo>
                  <a:cubicBezTo>
                    <a:pt x="361" y="30609"/>
                    <a:pt x="359" y="30607"/>
                    <a:pt x="356" y="30603"/>
                  </a:cubicBezTo>
                  <a:lnTo>
                    <a:pt x="356" y="30603"/>
                  </a:lnTo>
                  <a:cubicBezTo>
                    <a:pt x="388" y="31143"/>
                    <a:pt x="414" y="31349"/>
                    <a:pt x="438" y="31349"/>
                  </a:cubicBezTo>
                  <a:cubicBezTo>
                    <a:pt x="471" y="31349"/>
                    <a:pt x="500" y="30970"/>
                    <a:pt x="535" y="30532"/>
                  </a:cubicBezTo>
                  <a:lnTo>
                    <a:pt x="535" y="30532"/>
                  </a:lnTo>
                  <a:cubicBezTo>
                    <a:pt x="564" y="33225"/>
                    <a:pt x="497" y="33667"/>
                    <a:pt x="611" y="35744"/>
                  </a:cubicBezTo>
                  <a:cubicBezTo>
                    <a:pt x="753" y="31269"/>
                    <a:pt x="492" y="31960"/>
                    <a:pt x="617" y="26836"/>
                  </a:cubicBezTo>
                  <a:lnTo>
                    <a:pt x="381" y="25427"/>
                  </a:lnTo>
                  <a:lnTo>
                    <a:pt x="382" y="25426"/>
                  </a:lnTo>
                  <a:cubicBezTo>
                    <a:pt x="390" y="24750"/>
                    <a:pt x="403" y="24570"/>
                    <a:pt x="418" y="24570"/>
                  </a:cubicBezTo>
                  <a:cubicBezTo>
                    <a:pt x="435" y="24570"/>
                    <a:pt x="455" y="24802"/>
                    <a:pt x="475" y="24802"/>
                  </a:cubicBezTo>
                  <a:cubicBezTo>
                    <a:pt x="492" y="24802"/>
                    <a:pt x="509" y="24639"/>
                    <a:pt x="525" y="24035"/>
                  </a:cubicBezTo>
                  <a:cubicBezTo>
                    <a:pt x="510" y="23616"/>
                    <a:pt x="494" y="23458"/>
                    <a:pt x="479" y="23458"/>
                  </a:cubicBezTo>
                  <a:cubicBezTo>
                    <a:pt x="431" y="23458"/>
                    <a:pt x="379" y="24951"/>
                    <a:pt x="317" y="24951"/>
                  </a:cubicBezTo>
                  <a:cubicBezTo>
                    <a:pt x="298" y="24951"/>
                    <a:pt x="277" y="24798"/>
                    <a:pt x="255" y="24394"/>
                  </a:cubicBezTo>
                  <a:cubicBezTo>
                    <a:pt x="321" y="23115"/>
                    <a:pt x="207" y="21038"/>
                    <a:pt x="204" y="20185"/>
                  </a:cubicBezTo>
                  <a:lnTo>
                    <a:pt x="204" y="20185"/>
                  </a:lnTo>
                  <a:cubicBezTo>
                    <a:pt x="231" y="20570"/>
                    <a:pt x="271" y="20705"/>
                    <a:pt x="311" y="20705"/>
                  </a:cubicBezTo>
                  <a:cubicBezTo>
                    <a:pt x="369" y="20705"/>
                    <a:pt x="426" y="20424"/>
                    <a:pt x="444" y="20203"/>
                  </a:cubicBezTo>
                  <a:cubicBezTo>
                    <a:pt x="404" y="19399"/>
                    <a:pt x="475" y="17595"/>
                    <a:pt x="480" y="16216"/>
                  </a:cubicBezTo>
                  <a:lnTo>
                    <a:pt x="480" y="16216"/>
                  </a:lnTo>
                  <a:cubicBezTo>
                    <a:pt x="459" y="16980"/>
                    <a:pt x="445" y="17253"/>
                    <a:pt x="435" y="17253"/>
                  </a:cubicBezTo>
                  <a:cubicBezTo>
                    <a:pt x="408" y="17253"/>
                    <a:pt x="404" y="15557"/>
                    <a:pt x="373" y="15557"/>
                  </a:cubicBezTo>
                  <a:cubicBezTo>
                    <a:pt x="362" y="15557"/>
                    <a:pt x="347" y="15789"/>
                    <a:pt x="326" y="16426"/>
                  </a:cubicBezTo>
                  <a:cubicBezTo>
                    <a:pt x="240" y="16204"/>
                    <a:pt x="177" y="13020"/>
                    <a:pt x="243" y="11733"/>
                  </a:cubicBezTo>
                  <a:lnTo>
                    <a:pt x="243" y="11733"/>
                  </a:lnTo>
                  <a:cubicBezTo>
                    <a:pt x="305" y="11826"/>
                    <a:pt x="293" y="12871"/>
                    <a:pt x="295" y="13730"/>
                  </a:cubicBezTo>
                  <a:cubicBezTo>
                    <a:pt x="307" y="13805"/>
                    <a:pt x="318" y="13838"/>
                    <a:pt x="327" y="13838"/>
                  </a:cubicBezTo>
                  <a:cubicBezTo>
                    <a:pt x="403" y="13838"/>
                    <a:pt x="371" y="11534"/>
                    <a:pt x="465" y="11103"/>
                  </a:cubicBezTo>
                  <a:cubicBezTo>
                    <a:pt x="323" y="8280"/>
                    <a:pt x="313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0"/>
            <p:cNvSpPr/>
            <p:nvPr/>
          </p:nvSpPr>
          <p:spPr>
            <a:xfrm>
              <a:off x="7060925" y="4038675"/>
              <a:ext cx="2200" cy="41450"/>
            </a:xfrm>
            <a:custGeom>
              <a:avLst/>
              <a:gdLst/>
              <a:ahLst/>
              <a:cxnLst/>
              <a:rect l="l" t="t" r="r" b="b"/>
              <a:pathLst>
                <a:path w="88" h="1658" extrusionOk="0">
                  <a:moveTo>
                    <a:pt x="0" y="0"/>
                  </a:moveTo>
                  <a:lnTo>
                    <a:pt x="43" y="1657"/>
                  </a:lnTo>
                  <a:lnTo>
                    <a:pt x="88" y="10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0"/>
            <p:cNvSpPr/>
            <p:nvPr/>
          </p:nvSpPr>
          <p:spPr>
            <a:xfrm>
              <a:off x="7053550" y="3998000"/>
              <a:ext cx="2700" cy="38750"/>
            </a:xfrm>
            <a:custGeom>
              <a:avLst/>
              <a:gdLst/>
              <a:ahLst/>
              <a:cxnLst/>
              <a:rect l="l" t="t" r="r" b="b"/>
              <a:pathLst>
                <a:path w="108" h="1550" extrusionOk="0">
                  <a:moveTo>
                    <a:pt x="79" y="1"/>
                  </a:moveTo>
                  <a:cubicBezTo>
                    <a:pt x="61" y="1"/>
                    <a:pt x="32" y="379"/>
                    <a:pt x="0" y="997"/>
                  </a:cubicBezTo>
                  <a:cubicBezTo>
                    <a:pt x="2" y="994"/>
                    <a:pt x="3" y="993"/>
                    <a:pt x="5" y="993"/>
                  </a:cubicBezTo>
                  <a:cubicBezTo>
                    <a:pt x="38" y="993"/>
                    <a:pt x="57" y="1550"/>
                    <a:pt x="90" y="1550"/>
                  </a:cubicBezTo>
                  <a:cubicBezTo>
                    <a:pt x="92" y="1550"/>
                    <a:pt x="93" y="1548"/>
                    <a:pt x="95" y="1546"/>
                  </a:cubicBezTo>
                  <a:cubicBezTo>
                    <a:pt x="108" y="455"/>
                    <a:pt x="99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0"/>
            <p:cNvSpPr/>
            <p:nvPr/>
          </p:nvSpPr>
          <p:spPr>
            <a:xfrm>
              <a:off x="7061400" y="3325925"/>
              <a:ext cx="1650" cy="67400"/>
            </a:xfrm>
            <a:custGeom>
              <a:avLst/>
              <a:gdLst/>
              <a:ahLst/>
              <a:cxnLst/>
              <a:rect l="l" t="t" r="r" b="b"/>
              <a:pathLst>
                <a:path w="66" h="2696" extrusionOk="0">
                  <a:moveTo>
                    <a:pt x="36" y="1"/>
                  </a:moveTo>
                  <a:lnTo>
                    <a:pt x="1" y="1755"/>
                  </a:lnTo>
                  <a:cubicBezTo>
                    <a:pt x="2" y="1754"/>
                    <a:pt x="3" y="1753"/>
                    <a:pt x="5" y="1753"/>
                  </a:cubicBezTo>
                  <a:cubicBezTo>
                    <a:pt x="42" y="1753"/>
                    <a:pt x="57" y="2372"/>
                    <a:pt x="65" y="2695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0"/>
            <p:cNvSpPr/>
            <p:nvPr/>
          </p:nvSpPr>
          <p:spPr>
            <a:xfrm>
              <a:off x="7051725" y="2920550"/>
              <a:ext cx="8800" cy="257800"/>
            </a:xfrm>
            <a:custGeom>
              <a:avLst/>
              <a:gdLst/>
              <a:ahLst/>
              <a:cxnLst/>
              <a:rect l="l" t="t" r="r" b="b"/>
              <a:pathLst>
                <a:path w="352" h="10312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3747"/>
                    <a:pt x="100" y="5341"/>
                    <a:pt x="10" y="9570"/>
                  </a:cubicBezTo>
                  <a:cubicBezTo>
                    <a:pt x="41" y="10120"/>
                    <a:pt x="70" y="10311"/>
                    <a:pt x="98" y="10311"/>
                  </a:cubicBezTo>
                  <a:cubicBezTo>
                    <a:pt x="163" y="10311"/>
                    <a:pt x="224" y="9327"/>
                    <a:pt x="286" y="9327"/>
                  </a:cubicBezTo>
                  <a:cubicBezTo>
                    <a:pt x="299" y="9327"/>
                    <a:pt x="313" y="9376"/>
                    <a:pt x="327" y="9495"/>
                  </a:cubicBezTo>
                  <a:cubicBezTo>
                    <a:pt x="351" y="7393"/>
                    <a:pt x="159" y="7656"/>
                    <a:pt x="123" y="5476"/>
                  </a:cubicBezTo>
                  <a:cubicBezTo>
                    <a:pt x="221" y="4674"/>
                    <a:pt x="102" y="2300"/>
                    <a:pt x="123" y="223"/>
                  </a:cubicBezTo>
                  <a:lnTo>
                    <a:pt x="123" y="223"/>
                  </a:lnTo>
                  <a:cubicBezTo>
                    <a:pt x="106" y="330"/>
                    <a:pt x="88" y="391"/>
                    <a:pt x="70" y="391"/>
                  </a:cubicBezTo>
                  <a:cubicBezTo>
                    <a:pt x="46" y="391"/>
                    <a:pt x="22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0"/>
            <p:cNvSpPr/>
            <p:nvPr/>
          </p:nvSpPr>
          <p:spPr>
            <a:xfrm>
              <a:off x="6299350" y="1430650"/>
              <a:ext cx="768300" cy="1525325"/>
            </a:xfrm>
            <a:custGeom>
              <a:avLst/>
              <a:gdLst/>
              <a:ahLst/>
              <a:cxnLst/>
              <a:rect l="l" t="t" r="r" b="b"/>
              <a:pathLst>
                <a:path w="30732" h="61013" extrusionOk="0">
                  <a:moveTo>
                    <a:pt x="10954" y="0"/>
                  </a:moveTo>
                  <a:lnTo>
                    <a:pt x="4914" y="229"/>
                  </a:lnTo>
                  <a:cubicBezTo>
                    <a:pt x="4336" y="187"/>
                    <a:pt x="3482" y="175"/>
                    <a:pt x="2613" y="175"/>
                  </a:cubicBezTo>
                  <a:cubicBezTo>
                    <a:pt x="2020" y="175"/>
                    <a:pt x="1421" y="181"/>
                    <a:pt x="897" y="187"/>
                  </a:cubicBezTo>
                  <a:cubicBezTo>
                    <a:pt x="4160" y="189"/>
                    <a:pt x="0" y="371"/>
                    <a:pt x="3660" y="429"/>
                  </a:cubicBezTo>
                  <a:cubicBezTo>
                    <a:pt x="7082" y="391"/>
                    <a:pt x="11977" y="360"/>
                    <a:pt x="16804" y="360"/>
                  </a:cubicBezTo>
                  <a:cubicBezTo>
                    <a:pt x="19491" y="360"/>
                    <a:pt x="22157" y="370"/>
                    <a:pt x="24536" y="393"/>
                  </a:cubicBezTo>
                  <a:cubicBezTo>
                    <a:pt x="24833" y="324"/>
                    <a:pt x="25598" y="311"/>
                    <a:pt x="26472" y="311"/>
                  </a:cubicBezTo>
                  <a:cubicBezTo>
                    <a:pt x="26966" y="311"/>
                    <a:pt x="27495" y="315"/>
                    <a:pt x="27994" y="315"/>
                  </a:cubicBezTo>
                  <a:cubicBezTo>
                    <a:pt x="28777" y="315"/>
                    <a:pt x="29486" y="306"/>
                    <a:pt x="29872" y="255"/>
                  </a:cubicBezTo>
                  <a:cubicBezTo>
                    <a:pt x="29957" y="285"/>
                    <a:pt x="30122" y="311"/>
                    <a:pt x="30240" y="340"/>
                  </a:cubicBezTo>
                  <a:cubicBezTo>
                    <a:pt x="30216" y="499"/>
                    <a:pt x="30193" y="624"/>
                    <a:pt x="30168" y="684"/>
                  </a:cubicBezTo>
                  <a:cubicBezTo>
                    <a:pt x="30175" y="1204"/>
                    <a:pt x="30180" y="1578"/>
                    <a:pt x="30183" y="1838"/>
                  </a:cubicBezTo>
                  <a:cubicBezTo>
                    <a:pt x="30188" y="2106"/>
                    <a:pt x="30195" y="2255"/>
                    <a:pt x="30200" y="2316"/>
                  </a:cubicBezTo>
                  <a:cubicBezTo>
                    <a:pt x="30202" y="2339"/>
                    <a:pt x="30204" y="2350"/>
                    <a:pt x="30206" y="2350"/>
                  </a:cubicBezTo>
                  <a:cubicBezTo>
                    <a:pt x="30216" y="2350"/>
                    <a:pt x="30225" y="2150"/>
                    <a:pt x="30236" y="1882"/>
                  </a:cubicBezTo>
                  <a:cubicBezTo>
                    <a:pt x="30249" y="1555"/>
                    <a:pt x="30268" y="1124"/>
                    <a:pt x="30278" y="841"/>
                  </a:cubicBezTo>
                  <a:cubicBezTo>
                    <a:pt x="30287" y="670"/>
                    <a:pt x="30297" y="546"/>
                    <a:pt x="30306" y="546"/>
                  </a:cubicBezTo>
                  <a:cubicBezTo>
                    <a:pt x="30312" y="546"/>
                    <a:pt x="30318" y="586"/>
                    <a:pt x="30324" y="682"/>
                  </a:cubicBezTo>
                  <a:cubicBezTo>
                    <a:pt x="30344" y="2468"/>
                    <a:pt x="30255" y="3918"/>
                    <a:pt x="30193" y="3918"/>
                  </a:cubicBezTo>
                  <a:cubicBezTo>
                    <a:pt x="30190" y="3918"/>
                    <a:pt x="30186" y="3914"/>
                    <a:pt x="30183" y="3905"/>
                  </a:cubicBezTo>
                  <a:lnTo>
                    <a:pt x="30183" y="3905"/>
                  </a:lnTo>
                  <a:cubicBezTo>
                    <a:pt x="30179" y="5175"/>
                    <a:pt x="30186" y="5453"/>
                    <a:pt x="30203" y="5453"/>
                  </a:cubicBezTo>
                  <a:cubicBezTo>
                    <a:pt x="30215" y="5453"/>
                    <a:pt x="30234" y="5284"/>
                    <a:pt x="30256" y="5284"/>
                  </a:cubicBezTo>
                  <a:cubicBezTo>
                    <a:pt x="30275" y="5284"/>
                    <a:pt x="30297" y="5397"/>
                    <a:pt x="30321" y="5812"/>
                  </a:cubicBezTo>
                  <a:lnTo>
                    <a:pt x="30134" y="7818"/>
                  </a:lnTo>
                  <a:cubicBezTo>
                    <a:pt x="30192" y="17408"/>
                    <a:pt x="30317" y="30097"/>
                    <a:pt x="30211" y="41007"/>
                  </a:cubicBezTo>
                  <a:lnTo>
                    <a:pt x="30327" y="40179"/>
                  </a:lnTo>
                  <a:lnTo>
                    <a:pt x="30327" y="40179"/>
                  </a:lnTo>
                  <a:cubicBezTo>
                    <a:pt x="30263" y="45130"/>
                    <a:pt x="30585" y="48457"/>
                    <a:pt x="30337" y="52840"/>
                  </a:cubicBezTo>
                  <a:lnTo>
                    <a:pt x="30437" y="54332"/>
                  </a:lnTo>
                  <a:cubicBezTo>
                    <a:pt x="30424" y="54158"/>
                    <a:pt x="30410" y="54098"/>
                    <a:pt x="30393" y="54098"/>
                  </a:cubicBezTo>
                  <a:cubicBezTo>
                    <a:pt x="30355" y="54098"/>
                    <a:pt x="30307" y="54407"/>
                    <a:pt x="30262" y="54407"/>
                  </a:cubicBezTo>
                  <a:cubicBezTo>
                    <a:pt x="30234" y="54407"/>
                    <a:pt x="30207" y="54287"/>
                    <a:pt x="30183" y="53896"/>
                  </a:cubicBezTo>
                  <a:lnTo>
                    <a:pt x="30183" y="53896"/>
                  </a:lnTo>
                  <a:cubicBezTo>
                    <a:pt x="30221" y="55239"/>
                    <a:pt x="30178" y="56672"/>
                    <a:pt x="30215" y="58063"/>
                  </a:cubicBezTo>
                  <a:lnTo>
                    <a:pt x="30269" y="55596"/>
                  </a:lnTo>
                  <a:lnTo>
                    <a:pt x="30269" y="55596"/>
                  </a:lnTo>
                  <a:cubicBezTo>
                    <a:pt x="30369" y="57321"/>
                    <a:pt x="30307" y="59226"/>
                    <a:pt x="30221" y="59807"/>
                  </a:cubicBezTo>
                  <a:cubicBezTo>
                    <a:pt x="30249" y="60674"/>
                    <a:pt x="30275" y="61012"/>
                    <a:pt x="30299" y="61012"/>
                  </a:cubicBezTo>
                  <a:cubicBezTo>
                    <a:pt x="30379" y="61012"/>
                    <a:pt x="30445" y="57421"/>
                    <a:pt x="30521" y="56796"/>
                  </a:cubicBezTo>
                  <a:cubicBezTo>
                    <a:pt x="30304" y="51604"/>
                    <a:pt x="30731" y="51566"/>
                    <a:pt x="30640" y="46577"/>
                  </a:cubicBezTo>
                  <a:cubicBezTo>
                    <a:pt x="30619" y="45606"/>
                    <a:pt x="30600" y="45278"/>
                    <a:pt x="30583" y="45278"/>
                  </a:cubicBezTo>
                  <a:cubicBezTo>
                    <a:pt x="30547" y="45278"/>
                    <a:pt x="30516" y="46720"/>
                    <a:pt x="30476" y="46720"/>
                  </a:cubicBezTo>
                  <a:cubicBezTo>
                    <a:pt x="30475" y="46720"/>
                    <a:pt x="30473" y="46718"/>
                    <a:pt x="30471" y="46713"/>
                  </a:cubicBezTo>
                  <a:lnTo>
                    <a:pt x="30470" y="46714"/>
                  </a:lnTo>
                  <a:cubicBezTo>
                    <a:pt x="30471" y="45001"/>
                    <a:pt x="30395" y="43276"/>
                    <a:pt x="30441" y="41922"/>
                  </a:cubicBezTo>
                  <a:lnTo>
                    <a:pt x="30441" y="41922"/>
                  </a:lnTo>
                  <a:cubicBezTo>
                    <a:pt x="30504" y="42114"/>
                    <a:pt x="30526" y="43134"/>
                    <a:pt x="30509" y="44167"/>
                  </a:cubicBezTo>
                  <a:cubicBezTo>
                    <a:pt x="30650" y="43500"/>
                    <a:pt x="30488" y="42275"/>
                    <a:pt x="30582" y="40426"/>
                  </a:cubicBezTo>
                  <a:lnTo>
                    <a:pt x="30582" y="40426"/>
                  </a:lnTo>
                  <a:cubicBezTo>
                    <a:pt x="30570" y="40543"/>
                    <a:pt x="30555" y="40930"/>
                    <a:pt x="30535" y="40930"/>
                  </a:cubicBezTo>
                  <a:cubicBezTo>
                    <a:pt x="30528" y="40930"/>
                    <a:pt x="30521" y="40876"/>
                    <a:pt x="30513" y="40736"/>
                  </a:cubicBezTo>
                  <a:cubicBezTo>
                    <a:pt x="30544" y="36139"/>
                    <a:pt x="30398" y="38152"/>
                    <a:pt x="30478" y="32176"/>
                  </a:cubicBezTo>
                  <a:cubicBezTo>
                    <a:pt x="30443" y="31379"/>
                    <a:pt x="30440" y="30591"/>
                    <a:pt x="30367" y="30591"/>
                  </a:cubicBezTo>
                  <a:cubicBezTo>
                    <a:pt x="30361" y="30591"/>
                    <a:pt x="30354" y="30596"/>
                    <a:pt x="30347" y="30607"/>
                  </a:cubicBezTo>
                  <a:cubicBezTo>
                    <a:pt x="30465" y="27216"/>
                    <a:pt x="30463" y="28929"/>
                    <a:pt x="30566" y="24855"/>
                  </a:cubicBezTo>
                  <a:lnTo>
                    <a:pt x="30566" y="24855"/>
                  </a:lnTo>
                  <a:cubicBezTo>
                    <a:pt x="30513" y="25007"/>
                    <a:pt x="30391" y="26321"/>
                    <a:pt x="30277" y="26321"/>
                  </a:cubicBezTo>
                  <a:cubicBezTo>
                    <a:pt x="30275" y="26321"/>
                    <a:pt x="30274" y="26321"/>
                    <a:pt x="30273" y="26320"/>
                  </a:cubicBezTo>
                  <a:cubicBezTo>
                    <a:pt x="30435" y="20558"/>
                    <a:pt x="30249" y="20434"/>
                    <a:pt x="30372" y="16756"/>
                  </a:cubicBezTo>
                  <a:lnTo>
                    <a:pt x="30372" y="16756"/>
                  </a:lnTo>
                  <a:cubicBezTo>
                    <a:pt x="30377" y="17172"/>
                    <a:pt x="30407" y="17660"/>
                    <a:pt x="30392" y="18655"/>
                  </a:cubicBezTo>
                  <a:cubicBezTo>
                    <a:pt x="30554" y="18178"/>
                    <a:pt x="30362" y="15566"/>
                    <a:pt x="30393" y="13524"/>
                  </a:cubicBezTo>
                  <a:lnTo>
                    <a:pt x="30393" y="13524"/>
                  </a:lnTo>
                  <a:lnTo>
                    <a:pt x="30533" y="13725"/>
                  </a:lnTo>
                  <a:cubicBezTo>
                    <a:pt x="30509" y="11837"/>
                    <a:pt x="30420" y="8578"/>
                    <a:pt x="30521" y="6204"/>
                  </a:cubicBezTo>
                  <a:lnTo>
                    <a:pt x="30521" y="6204"/>
                  </a:lnTo>
                  <a:lnTo>
                    <a:pt x="30590" y="6742"/>
                  </a:lnTo>
                  <a:cubicBezTo>
                    <a:pt x="30567" y="5708"/>
                    <a:pt x="30552" y="4635"/>
                    <a:pt x="30541" y="3549"/>
                  </a:cubicBezTo>
                  <a:cubicBezTo>
                    <a:pt x="30534" y="2392"/>
                    <a:pt x="30526" y="1222"/>
                    <a:pt x="30519" y="60"/>
                  </a:cubicBezTo>
                  <a:cubicBezTo>
                    <a:pt x="28995" y="65"/>
                    <a:pt x="27485" y="68"/>
                    <a:pt x="26052" y="71"/>
                  </a:cubicBezTo>
                  <a:cubicBezTo>
                    <a:pt x="24685" y="81"/>
                    <a:pt x="23389" y="90"/>
                    <a:pt x="22218" y="98"/>
                  </a:cubicBezTo>
                  <a:lnTo>
                    <a:pt x="20005" y="12"/>
                  </a:lnTo>
                  <a:lnTo>
                    <a:pt x="20005" y="12"/>
                  </a:lnTo>
                  <a:cubicBezTo>
                    <a:pt x="14341" y="118"/>
                    <a:pt x="25630" y="62"/>
                    <a:pt x="21488" y="267"/>
                  </a:cubicBezTo>
                  <a:cubicBezTo>
                    <a:pt x="21310" y="194"/>
                    <a:pt x="20994" y="170"/>
                    <a:pt x="20560" y="170"/>
                  </a:cubicBezTo>
                  <a:cubicBezTo>
                    <a:pt x="19685" y="170"/>
                    <a:pt x="18325" y="269"/>
                    <a:pt x="16624" y="269"/>
                  </a:cubicBezTo>
                  <a:cubicBezTo>
                    <a:pt x="16214" y="269"/>
                    <a:pt x="15785" y="263"/>
                    <a:pt x="15337" y="249"/>
                  </a:cubicBezTo>
                  <a:cubicBezTo>
                    <a:pt x="13816" y="148"/>
                    <a:pt x="18602" y="196"/>
                    <a:pt x="16913" y="80"/>
                  </a:cubicBezTo>
                  <a:lnTo>
                    <a:pt x="16913" y="80"/>
                  </a:lnTo>
                  <a:cubicBezTo>
                    <a:pt x="16586" y="140"/>
                    <a:pt x="16195" y="153"/>
                    <a:pt x="15701" y="153"/>
                  </a:cubicBezTo>
                  <a:cubicBezTo>
                    <a:pt x="15337" y="153"/>
                    <a:pt x="14918" y="146"/>
                    <a:pt x="14426" y="146"/>
                  </a:cubicBezTo>
                  <a:cubicBezTo>
                    <a:pt x="14137" y="146"/>
                    <a:pt x="13824" y="148"/>
                    <a:pt x="13482" y="156"/>
                  </a:cubicBezTo>
                  <a:cubicBezTo>
                    <a:pt x="13854" y="32"/>
                    <a:pt x="9892" y="138"/>
                    <a:pt x="10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0"/>
            <p:cNvSpPr/>
            <p:nvPr/>
          </p:nvSpPr>
          <p:spPr>
            <a:xfrm>
              <a:off x="7053125" y="2759175"/>
              <a:ext cx="775" cy="18900"/>
            </a:xfrm>
            <a:custGeom>
              <a:avLst/>
              <a:gdLst/>
              <a:ahLst/>
              <a:cxnLst/>
              <a:rect l="l" t="t" r="r" b="b"/>
              <a:pathLst>
                <a:path w="31" h="756" extrusionOk="0">
                  <a:moveTo>
                    <a:pt x="1" y="1"/>
                  </a:moveTo>
                  <a:cubicBezTo>
                    <a:pt x="9" y="317"/>
                    <a:pt x="21" y="563"/>
                    <a:pt x="31" y="755"/>
                  </a:cubicBezTo>
                  <a:cubicBezTo>
                    <a:pt x="24" y="490"/>
                    <a:pt x="14" y="24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0"/>
            <p:cNvSpPr/>
            <p:nvPr/>
          </p:nvSpPr>
          <p:spPr>
            <a:xfrm>
              <a:off x="6280775" y="1435325"/>
              <a:ext cx="40975" cy="575"/>
            </a:xfrm>
            <a:custGeom>
              <a:avLst/>
              <a:gdLst/>
              <a:ahLst/>
              <a:cxnLst/>
              <a:rect l="l" t="t" r="r" b="b"/>
              <a:pathLst>
                <a:path w="1639" h="23" extrusionOk="0">
                  <a:moveTo>
                    <a:pt x="1639" y="0"/>
                  </a:moveTo>
                  <a:cubicBezTo>
                    <a:pt x="1253" y="2"/>
                    <a:pt x="799" y="5"/>
                    <a:pt x="190" y="7"/>
                  </a:cubicBezTo>
                  <a:cubicBezTo>
                    <a:pt x="6" y="18"/>
                    <a:pt x="1" y="22"/>
                    <a:pt x="128" y="22"/>
                  </a:cubicBezTo>
                  <a:cubicBezTo>
                    <a:pt x="339" y="22"/>
                    <a:pt x="916" y="11"/>
                    <a:pt x="1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0"/>
            <p:cNvSpPr/>
            <p:nvPr/>
          </p:nvSpPr>
          <p:spPr>
            <a:xfrm>
              <a:off x="7054800" y="2924875"/>
              <a:ext cx="50" cy="1250"/>
            </a:xfrm>
            <a:custGeom>
              <a:avLst/>
              <a:gdLst/>
              <a:ahLst/>
              <a:cxnLst/>
              <a:rect l="l" t="t" r="r" b="b"/>
              <a:pathLst>
                <a:path w="2" h="50" extrusionOk="0">
                  <a:moveTo>
                    <a:pt x="0" y="0"/>
                  </a:moveTo>
                  <a:lnTo>
                    <a:pt x="0" y="50"/>
                  </a:lnTo>
                  <a:cubicBezTo>
                    <a:pt x="0" y="50"/>
                    <a:pt x="2" y="50"/>
                    <a:pt x="2" y="38"/>
                  </a:cubicBezTo>
                  <a:cubicBezTo>
                    <a:pt x="2" y="31"/>
                    <a:pt x="2" y="1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0"/>
            <p:cNvSpPr/>
            <p:nvPr/>
          </p:nvSpPr>
          <p:spPr>
            <a:xfrm>
              <a:off x="7060700" y="2953450"/>
              <a:ext cx="1350" cy="34675"/>
            </a:xfrm>
            <a:custGeom>
              <a:avLst/>
              <a:gdLst/>
              <a:ahLst/>
              <a:cxnLst/>
              <a:rect l="l" t="t" r="r" b="b"/>
              <a:pathLst>
                <a:path w="54" h="1387" extrusionOk="0">
                  <a:moveTo>
                    <a:pt x="54" y="1"/>
                  </a:moveTo>
                  <a:lnTo>
                    <a:pt x="1" y="242"/>
                  </a:lnTo>
                  <a:lnTo>
                    <a:pt x="50" y="1386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0"/>
            <p:cNvSpPr/>
            <p:nvPr/>
          </p:nvSpPr>
          <p:spPr>
            <a:xfrm>
              <a:off x="5957025" y="1431675"/>
              <a:ext cx="4500" cy="1550"/>
            </a:xfrm>
            <a:custGeom>
              <a:avLst/>
              <a:gdLst/>
              <a:ahLst/>
              <a:cxnLst/>
              <a:rect l="l" t="t" r="r" b="b"/>
              <a:pathLst>
                <a:path w="180" h="62" extrusionOk="0">
                  <a:moveTo>
                    <a:pt x="13" y="1"/>
                  </a:moveTo>
                  <a:lnTo>
                    <a:pt x="1" y="62"/>
                  </a:lnTo>
                  <a:cubicBezTo>
                    <a:pt x="125" y="44"/>
                    <a:pt x="180" y="2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0"/>
            <p:cNvSpPr/>
            <p:nvPr/>
          </p:nvSpPr>
          <p:spPr>
            <a:xfrm>
              <a:off x="4969925" y="1430675"/>
              <a:ext cx="21550" cy="200"/>
            </a:xfrm>
            <a:custGeom>
              <a:avLst/>
              <a:gdLst/>
              <a:ahLst/>
              <a:cxnLst/>
              <a:rect l="l" t="t" r="r" b="b"/>
              <a:pathLst>
                <a:path w="862" h="8" extrusionOk="0">
                  <a:moveTo>
                    <a:pt x="411" y="0"/>
                  </a:moveTo>
                  <a:cubicBezTo>
                    <a:pt x="274" y="0"/>
                    <a:pt x="135" y="2"/>
                    <a:pt x="1" y="4"/>
                  </a:cubicBezTo>
                  <a:lnTo>
                    <a:pt x="862" y="8"/>
                  </a:lnTo>
                  <a:cubicBezTo>
                    <a:pt x="717" y="2"/>
                    <a:pt x="565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0"/>
            <p:cNvSpPr/>
            <p:nvPr/>
          </p:nvSpPr>
          <p:spPr>
            <a:xfrm>
              <a:off x="2261875" y="1429200"/>
              <a:ext cx="3984925" cy="15675"/>
            </a:xfrm>
            <a:custGeom>
              <a:avLst/>
              <a:gdLst/>
              <a:ahLst/>
              <a:cxnLst/>
              <a:rect l="l" t="t" r="r" b="b"/>
              <a:pathLst>
                <a:path w="159397" h="627" extrusionOk="0">
                  <a:moveTo>
                    <a:pt x="122153" y="432"/>
                  </a:moveTo>
                  <a:cubicBezTo>
                    <a:pt x="122011" y="435"/>
                    <a:pt x="121872" y="438"/>
                    <a:pt x="121739" y="442"/>
                  </a:cubicBezTo>
                  <a:cubicBezTo>
                    <a:pt x="121884" y="439"/>
                    <a:pt x="122021" y="436"/>
                    <a:pt x="122153" y="432"/>
                  </a:cubicBezTo>
                  <a:close/>
                  <a:moveTo>
                    <a:pt x="46538" y="546"/>
                  </a:moveTo>
                  <a:cubicBezTo>
                    <a:pt x="46515" y="550"/>
                    <a:pt x="46496" y="555"/>
                    <a:pt x="46478" y="560"/>
                  </a:cubicBezTo>
                  <a:cubicBezTo>
                    <a:pt x="46506" y="555"/>
                    <a:pt x="46526" y="550"/>
                    <a:pt x="46538" y="546"/>
                  </a:cubicBezTo>
                  <a:close/>
                  <a:moveTo>
                    <a:pt x="105487" y="0"/>
                  </a:moveTo>
                  <a:cubicBezTo>
                    <a:pt x="103141" y="0"/>
                    <a:pt x="101211" y="131"/>
                    <a:pt x="99261" y="131"/>
                  </a:cubicBezTo>
                  <a:cubicBezTo>
                    <a:pt x="98696" y="131"/>
                    <a:pt x="98128" y="120"/>
                    <a:pt x="97549" y="91"/>
                  </a:cubicBezTo>
                  <a:cubicBezTo>
                    <a:pt x="97011" y="159"/>
                    <a:pt x="93254" y="166"/>
                    <a:pt x="94063" y="321"/>
                  </a:cubicBezTo>
                  <a:cubicBezTo>
                    <a:pt x="93133" y="271"/>
                    <a:pt x="93383" y="163"/>
                    <a:pt x="91321" y="163"/>
                  </a:cubicBezTo>
                  <a:cubicBezTo>
                    <a:pt x="91133" y="163"/>
                    <a:pt x="90925" y="164"/>
                    <a:pt x="90695" y="166"/>
                  </a:cubicBezTo>
                  <a:cubicBezTo>
                    <a:pt x="90245" y="203"/>
                    <a:pt x="89803" y="214"/>
                    <a:pt x="89352" y="214"/>
                  </a:cubicBezTo>
                  <a:cubicBezTo>
                    <a:pt x="88548" y="214"/>
                    <a:pt x="87717" y="177"/>
                    <a:pt x="86767" y="177"/>
                  </a:cubicBezTo>
                  <a:cubicBezTo>
                    <a:pt x="86381" y="177"/>
                    <a:pt x="85975" y="183"/>
                    <a:pt x="85544" y="201"/>
                  </a:cubicBezTo>
                  <a:cubicBezTo>
                    <a:pt x="88314" y="65"/>
                    <a:pt x="85557" y="163"/>
                    <a:pt x="87980" y="32"/>
                  </a:cubicBezTo>
                  <a:cubicBezTo>
                    <a:pt x="87728" y="24"/>
                    <a:pt x="87460" y="21"/>
                    <a:pt x="87176" y="21"/>
                  </a:cubicBezTo>
                  <a:cubicBezTo>
                    <a:pt x="85495" y="21"/>
                    <a:pt x="83272" y="132"/>
                    <a:pt x="80731" y="132"/>
                  </a:cubicBezTo>
                  <a:cubicBezTo>
                    <a:pt x="80520" y="132"/>
                    <a:pt x="80308" y="131"/>
                    <a:pt x="80093" y="129"/>
                  </a:cubicBezTo>
                  <a:cubicBezTo>
                    <a:pt x="79759" y="98"/>
                    <a:pt x="79770" y="60"/>
                    <a:pt x="79434" y="29"/>
                  </a:cubicBezTo>
                  <a:cubicBezTo>
                    <a:pt x="78606" y="60"/>
                    <a:pt x="77694" y="120"/>
                    <a:pt x="76824" y="120"/>
                  </a:cubicBezTo>
                  <a:cubicBezTo>
                    <a:pt x="76423" y="120"/>
                    <a:pt x="76031" y="107"/>
                    <a:pt x="75660" y="73"/>
                  </a:cubicBezTo>
                  <a:lnTo>
                    <a:pt x="75660" y="73"/>
                  </a:lnTo>
                  <a:lnTo>
                    <a:pt x="75807" y="166"/>
                  </a:lnTo>
                  <a:cubicBezTo>
                    <a:pt x="73601" y="118"/>
                    <a:pt x="70517" y="148"/>
                    <a:pt x="68142" y="45"/>
                  </a:cubicBezTo>
                  <a:lnTo>
                    <a:pt x="65366" y="222"/>
                  </a:lnTo>
                  <a:cubicBezTo>
                    <a:pt x="64199" y="163"/>
                    <a:pt x="62904" y="140"/>
                    <a:pt x="61586" y="140"/>
                  </a:cubicBezTo>
                  <a:cubicBezTo>
                    <a:pt x="58711" y="140"/>
                    <a:pt x="55725" y="253"/>
                    <a:pt x="53708" y="363"/>
                  </a:cubicBezTo>
                  <a:cubicBezTo>
                    <a:pt x="53025" y="358"/>
                    <a:pt x="52174" y="348"/>
                    <a:pt x="51494" y="335"/>
                  </a:cubicBezTo>
                  <a:cubicBezTo>
                    <a:pt x="51154" y="326"/>
                    <a:pt x="50856" y="318"/>
                    <a:pt x="50645" y="312"/>
                  </a:cubicBezTo>
                  <a:cubicBezTo>
                    <a:pt x="50433" y="303"/>
                    <a:pt x="50307" y="293"/>
                    <a:pt x="50309" y="283"/>
                  </a:cubicBezTo>
                  <a:cubicBezTo>
                    <a:pt x="50623" y="270"/>
                    <a:pt x="51161" y="247"/>
                    <a:pt x="51785" y="221"/>
                  </a:cubicBezTo>
                  <a:cubicBezTo>
                    <a:pt x="50616" y="217"/>
                    <a:pt x="49295" y="181"/>
                    <a:pt x="48173" y="181"/>
                  </a:cubicBezTo>
                  <a:cubicBezTo>
                    <a:pt x="47372" y="181"/>
                    <a:pt x="46673" y="199"/>
                    <a:pt x="46200" y="260"/>
                  </a:cubicBezTo>
                  <a:cubicBezTo>
                    <a:pt x="45930" y="266"/>
                    <a:pt x="45705" y="269"/>
                    <a:pt x="45514" y="269"/>
                  </a:cubicBezTo>
                  <a:cubicBezTo>
                    <a:pt x="44255" y="269"/>
                    <a:pt x="44494" y="156"/>
                    <a:pt x="43163" y="134"/>
                  </a:cubicBezTo>
                  <a:cubicBezTo>
                    <a:pt x="42111" y="187"/>
                    <a:pt x="40805" y="203"/>
                    <a:pt x="39422" y="203"/>
                  </a:cubicBezTo>
                  <a:cubicBezTo>
                    <a:pt x="37198" y="203"/>
                    <a:pt x="34773" y="161"/>
                    <a:pt x="32871" y="161"/>
                  </a:cubicBezTo>
                  <a:cubicBezTo>
                    <a:pt x="31275" y="161"/>
                    <a:pt x="30048" y="191"/>
                    <a:pt x="29618" y="298"/>
                  </a:cubicBezTo>
                  <a:cubicBezTo>
                    <a:pt x="31156" y="298"/>
                    <a:pt x="33949" y="350"/>
                    <a:pt x="36876" y="350"/>
                  </a:cubicBezTo>
                  <a:cubicBezTo>
                    <a:pt x="37184" y="350"/>
                    <a:pt x="37493" y="349"/>
                    <a:pt x="37803" y="348"/>
                  </a:cubicBezTo>
                  <a:lnTo>
                    <a:pt x="37803" y="348"/>
                  </a:lnTo>
                  <a:cubicBezTo>
                    <a:pt x="36944" y="386"/>
                    <a:pt x="37618" y="447"/>
                    <a:pt x="36411" y="456"/>
                  </a:cubicBezTo>
                  <a:cubicBezTo>
                    <a:pt x="36233" y="456"/>
                    <a:pt x="36060" y="457"/>
                    <a:pt x="35891" y="457"/>
                  </a:cubicBezTo>
                  <a:cubicBezTo>
                    <a:pt x="33553" y="457"/>
                    <a:pt x="32019" y="392"/>
                    <a:pt x="29919" y="392"/>
                  </a:cubicBezTo>
                  <a:cubicBezTo>
                    <a:pt x="29397" y="392"/>
                    <a:pt x="28840" y="396"/>
                    <a:pt x="28228" y="406"/>
                  </a:cubicBezTo>
                  <a:lnTo>
                    <a:pt x="28610" y="204"/>
                  </a:lnTo>
                  <a:cubicBezTo>
                    <a:pt x="27571" y="166"/>
                    <a:pt x="26550" y="152"/>
                    <a:pt x="25547" y="152"/>
                  </a:cubicBezTo>
                  <a:cubicBezTo>
                    <a:pt x="22482" y="152"/>
                    <a:pt x="19593" y="285"/>
                    <a:pt x="16917" y="285"/>
                  </a:cubicBezTo>
                  <a:cubicBezTo>
                    <a:pt x="15761" y="285"/>
                    <a:pt x="14644" y="260"/>
                    <a:pt x="13571" y="189"/>
                  </a:cubicBezTo>
                  <a:cubicBezTo>
                    <a:pt x="10992" y="227"/>
                    <a:pt x="7562" y="264"/>
                    <a:pt x="5657" y="363"/>
                  </a:cubicBezTo>
                  <a:lnTo>
                    <a:pt x="5842" y="302"/>
                  </a:lnTo>
                  <a:lnTo>
                    <a:pt x="5842" y="302"/>
                  </a:lnTo>
                  <a:cubicBezTo>
                    <a:pt x="4470" y="331"/>
                    <a:pt x="1" y="431"/>
                    <a:pt x="2881" y="540"/>
                  </a:cubicBezTo>
                  <a:lnTo>
                    <a:pt x="3580" y="485"/>
                  </a:lnTo>
                  <a:cubicBezTo>
                    <a:pt x="4190" y="468"/>
                    <a:pt x="4655" y="461"/>
                    <a:pt x="5024" y="461"/>
                  </a:cubicBezTo>
                  <a:cubicBezTo>
                    <a:pt x="6631" y="461"/>
                    <a:pt x="6430" y="595"/>
                    <a:pt x="8504" y="626"/>
                  </a:cubicBezTo>
                  <a:cubicBezTo>
                    <a:pt x="11255" y="601"/>
                    <a:pt x="12960" y="414"/>
                    <a:pt x="15240" y="414"/>
                  </a:cubicBezTo>
                  <a:cubicBezTo>
                    <a:pt x="15509" y="414"/>
                    <a:pt x="15786" y="417"/>
                    <a:pt x="16073" y="422"/>
                  </a:cubicBezTo>
                  <a:cubicBezTo>
                    <a:pt x="16145" y="422"/>
                    <a:pt x="16212" y="422"/>
                    <a:pt x="16275" y="422"/>
                  </a:cubicBezTo>
                  <a:cubicBezTo>
                    <a:pt x="17244" y="422"/>
                    <a:pt x="17060" y="480"/>
                    <a:pt x="16729" y="523"/>
                  </a:cubicBezTo>
                  <a:cubicBezTo>
                    <a:pt x="16851" y="524"/>
                    <a:pt x="16969" y="525"/>
                    <a:pt x="17085" y="525"/>
                  </a:cubicBezTo>
                  <a:cubicBezTo>
                    <a:pt x="19563" y="525"/>
                    <a:pt x="20621" y="362"/>
                    <a:pt x="22416" y="340"/>
                  </a:cubicBezTo>
                  <a:cubicBezTo>
                    <a:pt x="22648" y="482"/>
                    <a:pt x="23527" y="525"/>
                    <a:pt x="24753" y="525"/>
                  </a:cubicBezTo>
                  <a:cubicBezTo>
                    <a:pt x="26647" y="525"/>
                    <a:pt x="29368" y="422"/>
                    <a:pt x="31796" y="422"/>
                  </a:cubicBezTo>
                  <a:cubicBezTo>
                    <a:pt x="32920" y="422"/>
                    <a:pt x="33981" y="444"/>
                    <a:pt x="34869" y="509"/>
                  </a:cubicBezTo>
                  <a:cubicBezTo>
                    <a:pt x="37431" y="470"/>
                    <a:pt x="40856" y="512"/>
                    <a:pt x="44120" y="421"/>
                  </a:cubicBezTo>
                  <a:lnTo>
                    <a:pt x="44120" y="421"/>
                  </a:lnTo>
                  <a:cubicBezTo>
                    <a:pt x="42451" y="531"/>
                    <a:pt x="46827" y="437"/>
                    <a:pt x="46538" y="546"/>
                  </a:cubicBezTo>
                  <a:lnTo>
                    <a:pt x="46538" y="546"/>
                  </a:lnTo>
                  <a:cubicBezTo>
                    <a:pt x="46871" y="478"/>
                    <a:pt x="47768" y="459"/>
                    <a:pt x="48893" y="459"/>
                  </a:cubicBezTo>
                  <a:cubicBezTo>
                    <a:pt x="50326" y="459"/>
                    <a:pt x="52131" y="489"/>
                    <a:pt x="53621" y="489"/>
                  </a:cubicBezTo>
                  <a:cubicBezTo>
                    <a:pt x="55084" y="489"/>
                    <a:pt x="56244" y="460"/>
                    <a:pt x="56446" y="341"/>
                  </a:cubicBezTo>
                  <a:cubicBezTo>
                    <a:pt x="57885" y="373"/>
                    <a:pt x="58407" y="381"/>
                    <a:pt x="58633" y="381"/>
                  </a:cubicBezTo>
                  <a:cubicBezTo>
                    <a:pt x="58900" y="381"/>
                    <a:pt x="58749" y="369"/>
                    <a:pt x="59214" y="369"/>
                  </a:cubicBezTo>
                  <a:cubicBezTo>
                    <a:pt x="59563" y="369"/>
                    <a:pt x="60259" y="376"/>
                    <a:pt x="61738" y="399"/>
                  </a:cubicBezTo>
                  <a:cubicBezTo>
                    <a:pt x="61726" y="437"/>
                    <a:pt x="60872" y="437"/>
                    <a:pt x="60533" y="444"/>
                  </a:cubicBezTo>
                  <a:cubicBezTo>
                    <a:pt x="60830" y="454"/>
                    <a:pt x="61108" y="458"/>
                    <a:pt x="61369" y="458"/>
                  </a:cubicBezTo>
                  <a:cubicBezTo>
                    <a:pt x="62393" y="458"/>
                    <a:pt x="63181" y="396"/>
                    <a:pt x="64023" y="396"/>
                  </a:cubicBezTo>
                  <a:cubicBezTo>
                    <a:pt x="64431" y="396"/>
                    <a:pt x="64852" y="411"/>
                    <a:pt x="65318" y="454"/>
                  </a:cubicBezTo>
                  <a:cubicBezTo>
                    <a:pt x="65696" y="456"/>
                    <a:pt x="66009" y="457"/>
                    <a:pt x="66270" y="457"/>
                  </a:cubicBezTo>
                  <a:cubicBezTo>
                    <a:pt x="68832" y="457"/>
                    <a:pt x="66231" y="353"/>
                    <a:pt x="68438" y="270"/>
                  </a:cubicBezTo>
                  <a:lnTo>
                    <a:pt x="68438" y="270"/>
                  </a:lnTo>
                  <a:cubicBezTo>
                    <a:pt x="72699" y="312"/>
                    <a:pt x="71499" y="356"/>
                    <a:pt x="73854" y="497"/>
                  </a:cubicBezTo>
                  <a:cubicBezTo>
                    <a:pt x="74238" y="335"/>
                    <a:pt x="76772" y="413"/>
                    <a:pt x="78855" y="330"/>
                  </a:cubicBezTo>
                  <a:cubicBezTo>
                    <a:pt x="78337" y="321"/>
                    <a:pt x="75437" y="290"/>
                    <a:pt x="77339" y="229"/>
                  </a:cubicBezTo>
                  <a:lnTo>
                    <a:pt x="77339" y="229"/>
                  </a:lnTo>
                  <a:cubicBezTo>
                    <a:pt x="77757" y="231"/>
                    <a:pt x="78133" y="232"/>
                    <a:pt x="78473" y="232"/>
                  </a:cubicBezTo>
                  <a:cubicBezTo>
                    <a:pt x="82159" y="232"/>
                    <a:pt x="81686" y="118"/>
                    <a:pt x="85928" y="78"/>
                  </a:cubicBezTo>
                  <a:lnTo>
                    <a:pt x="85928" y="78"/>
                  </a:lnTo>
                  <a:cubicBezTo>
                    <a:pt x="86916" y="154"/>
                    <a:pt x="86248" y="166"/>
                    <a:pt x="85451" y="166"/>
                  </a:cubicBezTo>
                  <a:cubicBezTo>
                    <a:pt x="85048" y="166"/>
                    <a:pt x="84613" y="163"/>
                    <a:pt x="84341" y="163"/>
                  </a:cubicBezTo>
                  <a:cubicBezTo>
                    <a:pt x="83877" y="163"/>
                    <a:pt x="83892" y="172"/>
                    <a:pt x="85376" y="224"/>
                  </a:cubicBezTo>
                  <a:cubicBezTo>
                    <a:pt x="82447" y="308"/>
                    <a:pt x="80225" y="300"/>
                    <a:pt x="78654" y="429"/>
                  </a:cubicBezTo>
                  <a:cubicBezTo>
                    <a:pt x="79159" y="430"/>
                    <a:pt x="79678" y="431"/>
                    <a:pt x="80208" y="431"/>
                  </a:cubicBezTo>
                  <a:cubicBezTo>
                    <a:pt x="83810" y="431"/>
                    <a:pt x="87930" y="401"/>
                    <a:pt x="91676" y="335"/>
                  </a:cubicBezTo>
                  <a:lnTo>
                    <a:pt x="91676" y="335"/>
                  </a:lnTo>
                  <a:cubicBezTo>
                    <a:pt x="94063" y="360"/>
                    <a:pt x="90460" y="419"/>
                    <a:pt x="92332" y="436"/>
                  </a:cubicBezTo>
                  <a:cubicBezTo>
                    <a:pt x="92906" y="446"/>
                    <a:pt x="93443" y="451"/>
                    <a:pt x="93953" y="451"/>
                  </a:cubicBezTo>
                  <a:cubicBezTo>
                    <a:pt x="96720" y="451"/>
                    <a:pt x="98652" y="318"/>
                    <a:pt x="100958" y="318"/>
                  </a:cubicBezTo>
                  <a:cubicBezTo>
                    <a:pt x="101383" y="318"/>
                    <a:pt x="101820" y="322"/>
                    <a:pt x="102278" y="333"/>
                  </a:cubicBezTo>
                  <a:lnTo>
                    <a:pt x="101573" y="424"/>
                  </a:lnTo>
                  <a:cubicBezTo>
                    <a:pt x="102219" y="386"/>
                    <a:pt x="103192" y="374"/>
                    <a:pt x="104346" y="374"/>
                  </a:cubicBezTo>
                  <a:cubicBezTo>
                    <a:pt x="106152" y="374"/>
                    <a:pt x="108399" y="403"/>
                    <a:pt x="110523" y="403"/>
                  </a:cubicBezTo>
                  <a:cubicBezTo>
                    <a:pt x="111396" y="403"/>
                    <a:pt x="112248" y="398"/>
                    <a:pt x="113040" y="384"/>
                  </a:cubicBezTo>
                  <a:cubicBezTo>
                    <a:pt x="112534" y="338"/>
                    <a:pt x="112206" y="307"/>
                    <a:pt x="112726" y="277"/>
                  </a:cubicBezTo>
                  <a:lnTo>
                    <a:pt x="112726" y="277"/>
                  </a:lnTo>
                  <a:cubicBezTo>
                    <a:pt x="112709" y="338"/>
                    <a:pt x="113083" y="358"/>
                    <a:pt x="113715" y="358"/>
                  </a:cubicBezTo>
                  <a:cubicBezTo>
                    <a:pt x="114998" y="358"/>
                    <a:pt x="117343" y="274"/>
                    <a:pt x="119631" y="274"/>
                  </a:cubicBezTo>
                  <a:cubicBezTo>
                    <a:pt x="120487" y="274"/>
                    <a:pt x="121335" y="286"/>
                    <a:pt x="122116" y="318"/>
                  </a:cubicBezTo>
                  <a:cubicBezTo>
                    <a:pt x="121806" y="173"/>
                    <a:pt x="125590" y="90"/>
                    <a:pt x="127985" y="75"/>
                  </a:cubicBezTo>
                  <a:cubicBezTo>
                    <a:pt x="128830" y="115"/>
                    <a:pt x="128649" y="176"/>
                    <a:pt x="128638" y="214"/>
                  </a:cubicBezTo>
                  <a:cubicBezTo>
                    <a:pt x="128067" y="201"/>
                    <a:pt x="127582" y="196"/>
                    <a:pt x="127160" y="196"/>
                  </a:cubicBezTo>
                  <a:cubicBezTo>
                    <a:pt x="124821" y="196"/>
                    <a:pt x="124429" y="364"/>
                    <a:pt x="122153" y="432"/>
                  </a:cubicBezTo>
                  <a:lnTo>
                    <a:pt x="122153" y="432"/>
                  </a:lnTo>
                  <a:cubicBezTo>
                    <a:pt x="124759" y="374"/>
                    <a:pt x="128704" y="440"/>
                    <a:pt x="130837" y="338"/>
                  </a:cubicBezTo>
                  <a:lnTo>
                    <a:pt x="130837" y="338"/>
                  </a:lnTo>
                  <a:lnTo>
                    <a:pt x="129954" y="454"/>
                  </a:lnTo>
                  <a:cubicBezTo>
                    <a:pt x="130068" y="454"/>
                    <a:pt x="130178" y="455"/>
                    <a:pt x="130284" y="455"/>
                  </a:cubicBezTo>
                  <a:cubicBezTo>
                    <a:pt x="132958" y="455"/>
                    <a:pt x="133207" y="278"/>
                    <a:pt x="135280" y="278"/>
                  </a:cubicBezTo>
                  <a:cubicBezTo>
                    <a:pt x="135707" y="278"/>
                    <a:pt x="136210" y="285"/>
                    <a:pt x="136828" y="303"/>
                  </a:cubicBezTo>
                  <a:lnTo>
                    <a:pt x="136457" y="388"/>
                  </a:lnTo>
                  <a:cubicBezTo>
                    <a:pt x="136743" y="387"/>
                    <a:pt x="137030" y="387"/>
                    <a:pt x="137319" y="387"/>
                  </a:cubicBezTo>
                  <a:cubicBezTo>
                    <a:pt x="141673" y="387"/>
                    <a:pt x="146406" y="434"/>
                    <a:pt x="150748" y="434"/>
                  </a:cubicBezTo>
                  <a:cubicBezTo>
                    <a:pt x="153722" y="434"/>
                    <a:pt x="156513" y="412"/>
                    <a:pt x="158872" y="338"/>
                  </a:cubicBezTo>
                  <a:cubicBezTo>
                    <a:pt x="159397" y="267"/>
                    <a:pt x="156356" y="105"/>
                    <a:pt x="156199" y="50"/>
                  </a:cubicBezTo>
                  <a:cubicBezTo>
                    <a:pt x="152597" y="110"/>
                    <a:pt x="150520" y="232"/>
                    <a:pt x="147767" y="293"/>
                  </a:cubicBezTo>
                  <a:lnTo>
                    <a:pt x="147807" y="161"/>
                  </a:lnTo>
                  <a:lnTo>
                    <a:pt x="147807" y="161"/>
                  </a:lnTo>
                  <a:cubicBezTo>
                    <a:pt x="147183" y="252"/>
                    <a:pt x="143874" y="305"/>
                    <a:pt x="145705" y="376"/>
                  </a:cubicBezTo>
                  <a:cubicBezTo>
                    <a:pt x="145338" y="387"/>
                    <a:pt x="145046" y="392"/>
                    <a:pt x="144802" y="392"/>
                  </a:cubicBezTo>
                  <a:cubicBezTo>
                    <a:pt x="143818" y="392"/>
                    <a:pt x="143629" y="318"/>
                    <a:pt x="142534" y="318"/>
                  </a:cubicBezTo>
                  <a:cubicBezTo>
                    <a:pt x="142241" y="318"/>
                    <a:pt x="141885" y="323"/>
                    <a:pt x="141431" y="336"/>
                  </a:cubicBezTo>
                  <a:cubicBezTo>
                    <a:pt x="141643" y="197"/>
                    <a:pt x="143177" y="182"/>
                    <a:pt x="143202" y="67"/>
                  </a:cubicBezTo>
                  <a:lnTo>
                    <a:pt x="143202" y="67"/>
                  </a:lnTo>
                  <a:lnTo>
                    <a:pt x="140958" y="136"/>
                  </a:lnTo>
                  <a:cubicBezTo>
                    <a:pt x="141668" y="81"/>
                    <a:pt x="139615" y="88"/>
                    <a:pt x="140302" y="35"/>
                  </a:cubicBezTo>
                  <a:lnTo>
                    <a:pt x="140302" y="35"/>
                  </a:lnTo>
                  <a:cubicBezTo>
                    <a:pt x="139149" y="82"/>
                    <a:pt x="138190" y="97"/>
                    <a:pt x="137315" y="97"/>
                  </a:cubicBezTo>
                  <a:cubicBezTo>
                    <a:pt x="135498" y="97"/>
                    <a:pt x="134040" y="30"/>
                    <a:pt x="131950" y="30"/>
                  </a:cubicBezTo>
                  <a:cubicBezTo>
                    <a:pt x="131420" y="30"/>
                    <a:pt x="130848" y="34"/>
                    <a:pt x="130220" y="45"/>
                  </a:cubicBezTo>
                  <a:lnTo>
                    <a:pt x="132605" y="70"/>
                  </a:lnTo>
                  <a:cubicBezTo>
                    <a:pt x="132587" y="146"/>
                    <a:pt x="131221" y="139"/>
                    <a:pt x="130189" y="161"/>
                  </a:cubicBezTo>
                  <a:cubicBezTo>
                    <a:pt x="129020" y="53"/>
                    <a:pt x="128321" y="68"/>
                    <a:pt x="126118" y="20"/>
                  </a:cubicBezTo>
                  <a:cubicBezTo>
                    <a:pt x="124223" y="81"/>
                    <a:pt x="123165" y="219"/>
                    <a:pt x="120598" y="219"/>
                  </a:cubicBezTo>
                  <a:cubicBezTo>
                    <a:pt x="121144" y="72"/>
                    <a:pt x="116334" y="139"/>
                    <a:pt x="115856" y="15"/>
                  </a:cubicBezTo>
                  <a:cubicBezTo>
                    <a:pt x="115306" y="161"/>
                    <a:pt x="110889" y="67"/>
                    <a:pt x="110531" y="151"/>
                  </a:cubicBezTo>
                  <a:cubicBezTo>
                    <a:pt x="110101" y="160"/>
                    <a:pt x="109621" y="165"/>
                    <a:pt x="109165" y="165"/>
                  </a:cubicBezTo>
                  <a:cubicBezTo>
                    <a:pt x="108166" y="165"/>
                    <a:pt x="107283" y="142"/>
                    <a:pt x="107292" y="88"/>
                  </a:cubicBezTo>
                  <a:cubicBezTo>
                    <a:pt x="107489" y="83"/>
                    <a:pt x="107898" y="73"/>
                    <a:pt x="108323" y="63"/>
                  </a:cubicBezTo>
                  <a:lnTo>
                    <a:pt x="106957" y="57"/>
                  </a:lnTo>
                  <a:cubicBezTo>
                    <a:pt x="107088" y="40"/>
                    <a:pt x="107038" y="29"/>
                    <a:pt x="107199" y="25"/>
                  </a:cubicBezTo>
                  <a:cubicBezTo>
                    <a:pt x="107180" y="25"/>
                    <a:pt x="107162" y="25"/>
                    <a:pt x="107143" y="25"/>
                  </a:cubicBezTo>
                  <a:cubicBezTo>
                    <a:pt x="106278" y="25"/>
                    <a:pt x="106037" y="81"/>
                    <a:pt x="105330" y="81"/>
                  </a:cubicBezTo>
                  <a:cubicBezTo>
                    <a:pt x="105086" y="81"/>
                    <a:pt x="104786" y="75"/>
                    <a:pt x="104387" y="57"/>
                  </a:cubicBezTo>
                  <a:cubicBezTo>
                    <a:pt x="104398" y="17"/>
                    <a:pt x="105257" y="17"/>
                    <a:pt x="105956" y="2"/>
                  </a:cubicBezTo>
                  <a:cubicBezTo>
                    <a:pt x="105798" y="1"/>
                    <a:pt x="105642" y="0"/>
                    <a:pt x="105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0"/>
            <p:cNvSpPr/>
            <p:nvPr/>
          </p:nvSpPr>
          <p:spPr>
            <a:xfrm>
              <a:off x="3584800" y="1431525"/>
              <a:ext cx="59200" cy="2550"/>
            </a:xfrm>
            <a:custGeom>
              <a:avLst/>
              <a:gdLst/>
              <a:ahLst/>
              <a:cxnLst/>
              <a:rect l="l" t="t" r="r" b="b"/>
              <a:pathLst>
                <a:path w="2368" h="102" extrusionOk="0">
                  <a:moveTo>
                    <a:pt x="0" y="0"/>
                  </a:moveTo>
                  <a:lnTo>
                    <a:pt x="247" y="86"/>
                  </a:lnTo>
                  <a:cubicBezTo>
                    <a:pt x="554" y="81"/>
                    <a:pt x="862" y="77"/>
                    <a:pt x="1165" y="77"/>
                  </a:cubicBezTo>
                  <a:cubicBezTo>
                    <a:pt x="1540" y="77"/>
                    <a:pt x="1906" y="82"/>
                    <a:pt x="2248" y="96"/>
                  </a:cubicBezTo>
                  <a:lnTo>
                    <a:pt x="2248" y="96"/>
                  </a:lnTo>
                  <a:lnTo>
                    <a:pt x="0" y="0"/>
                  </a:lnTo>
                  <a:close/>
                  <a:moveTo>
                    <a:pt x="2248" y="96"/>
                  </a:moveTo>
                  <a:lnTo>
                    <a:pt x="2367" y="101"/>
                  </a:lnTo>
                  <a:cubicBezTo>
                    <a:pt x="2328" y="99"/>
                    <a:pt x="2288" y="98"/>
                    <a:pt x="2248" y="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0"/>
            <p:cNvSpPr/>
            <p:nvPr/>
          </p:nvSpPr>
          <p:spPr>
            <a:xfrm>
              <a:off x="3556500" y="1433675"/>
              <a:ext cx="36175" cy="1050"/>
            </a:xfrm>
            <a:custGeom>
              <a:avLst/>
              <a:gdLst/>
              <a:ahLst/>
              <a:cxnLst/>
              <a:rect l="l" t="t" r="r" b="b"/>
              <a:pathLst>
                <a:path w="1447" h="42" extrusionOk="0">
                  <a:moveTo>
                    <a:pt x="1379" y="0"/>
                  </a:moveTo>
                  <a:cubicBezTo>
                    <a:pt x="897" y="8"/>
                    <a:pt x="432" y="25"/>
                    <a:pt x="0" y="42"/>
                  </a:cubicBezTo>
                  <a:cubicBezTo>
                    <a:pt x="76" y="42"/>
                    <a:pt x="151" y="42"/>
                    <a:pt x="225" y="42"/>
                  </a:cubicBezTo>
                  <a:cubicBezTo>
                    <a:pt x="663" y="42"/>
                    <a:pt x="1079" y="37"/>
                    <a:pt x="1447" y="2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0"/>
            <p:cNvSpPr/>
            <p:nvPr/>
          </p:nvSpPr>
          <p:spPr>
            <a:xfrm>
              <a:off x="2301600" y="1434475"/>
              <a:ext cx="64175" cy="825"/>
            </a:xfrm>
            <a:custGeom>
              <a:avLst/>
              <a:gdLst/>
              <a:ahLst/>
              <a:cxnLst/>
              <a:rect l="l" t="t" r="r" b="b"/>
              <a:pathLst>
                <a:path w="2567" h="33" extrusionOk="0">
                  <a:moveTo>
                    <a:pt x="1145" y="0"/>
                  </a:moveTo>
                  <a:cubicBezTo>
                    <a:pt x="783" y="0"/>
                    <a:pt x="392" y="3"/>
                    <a:pt x="1" y="11"/>
                  </a:cubicBezTo>
                  <a:cubicBezTo>
                    <a:pt x="369" y="24"/>
                    <a:pt x="943" y="32"/>
                    <a:pt x="1474" y="32"/>
                  </a:cubicBezTo>
                  <a:cubicBezTo>
                    <a:pt x="1916" y="32"/>
                    <a:pt x="2328" y="26"/>
                    <a:pt x="2567" y="13"/>
                  </a:cubicBezTo>
                  <a:cubicBezTo>
                    <a:pt x="2245" y="8"/>
                    <a:pt x="1732" y="0"/>
                    <a:pt x="1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0"/>
            <p:cNvSpPr/>
            <p:nvPr/>
          </p:nvSpPr>
          <p:spPr>
            <a:xfrm>
              <a:off x="2297150" y="1436275"/>
              <a:ext cx="33825" cy="800"/>
            </a:xfrm>
            <a:custGeom>
              <a:avLst/>
              <a:gdLst/>
              <a:ahLst/>
              <a:cxnLst/>
              <a:rect l="l" t="t" r="r" b="b"/>
              <a:pathLst>
                <a:path w="1353" h="32" extrusionOk="0">
                  <a:moveTo>
                    <a:pt x="0" y="0"/>
                  </a:moveTo>
                  <a:lnTo>
                    <a:pt x="1180" y="32"/>
                  </a:lnTo>
                  <a:lnTo>
                    <a:pt x="135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0"/>
            <p:cNvSpPr/>
            <p:nvPr/>
          </p:nvSpPr>
          <p:spPr>
            <a:xfrm>
              <a:off x="1831975" y="1435975"/>
              <a:ext cx="460400" cy="1595250"/>
            </a:xfrm>
            <a:custGeom>
              <a:avLst/>
              <a:gdLst/>
              <a:ahLst/>
              <a:cxnLst/>
              <a:rect l="l" t="t" r="r" b="b"/>
              <a:pathLst>
                <a:path w="18416" h="63810" extrusionOk="0">
                  <a:moveTo>
                    <a:pt x="4705" y="1"/>
                  </a:moveTo>
                  <a:cubicBezTo>
                    <a:pt x="3068" y="1"/>
                    <a:pt x="1802" y="56"/>
                    <a:pt x="533" y="56"/>
                  </a:cubicBezTo>
                  <a:cubicBezTo>
                    <a:pt x="396" y="56"/>
                    <a:pt x="259" y="55"/>
                    <a:pt x="122" y="54"/>
                  </a:cubicBezTo>
                  <a:cubicBezTo>
                    <a:pt x="115" y="709"/>
                    <a:pt x="90" y="1365"/>
                    <a:pt x="32" y="2086"/>
                  </a:cubicBezTo>
                  <a:lnTo>
                    <a:pt x="26" y="1752"/>
                  </a:lnTo>
                  <a:lnTo>
                    <a:pt x="26" y="1752"/>
                  </a:lnTo>
                  <a:cubicBezTo>
                    <a:pt x="1" y="2427"/>
                    <a:pt x="47" y="3639"/>
                    <a:pt x="70" y="4670"/>
                  </a:cubicBezTo>
                  <a:cubicBezTo>
                    <a:pt x="100" y="4331"/>
                    <a:pt x="117" y="3310"/>
                    <a:pt x="140" y="2624"/>
                  </a:cubicBezTo>
                  <a:cubicBezTo>
                    <a:pt x="163" y="3669"/>
                    <a:pt x="271" y="4200"/>
                    <a:pt x="317" y="4549"/>
                  </a:cubicBezTo>
                  <a:cubicBezTo>
                    <a:pt x="208" y="5721"/>
                    <a:pt x="370" y="6105"/>
                    <a:pt x="315" y="7966"/>
                  </a:cubicBezTo>
                  <a:cubicBezTo>
                    <a:pt x="302" y="8050"/>
                    <a:pt x="291" y="8088"/>
                    <a:pt x="282" y="8088"/>
                  </a:cubicBezTo>
                  <a:cubicBezTo>
                    <a:pt x="215" y="8088"/>
                    <a:pt x="216" y="6323"/>
                    <a:pt x="170" y="5715"/>
                  </a:cubicBezTo>
                  <a:lnTo>
                    <a:pt x="170" y="5715"/>
                  </a:lnTo>
                  <a:lnTo>
                    <a:pt x="237" y="7953"/>
                  </a:lnTo>
                  <a:cubicBezTo>
                    <a:pt x="244" y="10005"/>
                    <a:pt x="128" y="9975"/>
                    <a:pt x="74" y="10988"/>
                  </a:cubicBezTo>
                  <a:cubicBezTo>
                    <a:pt x="94" y="11436"/>
                    <a:pt x="107" y="11586"/>
                    <a:pt x="118" y="11586"/>
                  </a:cubicBezTo>
                  <a:cubicBezTo>
                    <a:pt x="139" y="11586"/>
                    <a:pt x="149" y="10963"/>
                    <a:pt x="182" y="10963"/>
                  </a:cubicBezTo>
                  <a:cubicBezTo>
                    <a:pt x="195" y="10963"/>
                    <a:pt x="212" y="11071"/>
                    <a:pt x="236" y="11377"/>
                  </a:cubicBezTo>
                  <a:cubicBezTo>
                    <a:pt x="116" y="13483"/>
                    <a:pt x="144" y="22279"/>
                    <a:pt x="233" y="26921"/>
                  </a:cubicBezTo>
                  <a:lnTo>
                    <a:pt x="233" y="26921"/>
                  </a:lnTo>
                  <a:cubicBezTo>
                    <a:pt x="205" y="26133"/>
                    <a:pt x="139" y="26631"/>
                    <a:pt x="153" y="25035"/>
                  </a:cubicBezTo>
                  <a:lnTo>
                    <a:pt x="153" y="25035"/>
                  </a:lnTo>
                  <a:cubicBezTo>
                    <a:pt x="130" y="25707"/>
                    <a:pt x="181" y="28112"/>
                    <a:pt x="259" y="28131"/>
                  </a:cubicBezTo>
                  <a:cubicBezTo>
                    <a:pt x="327" y="31228"/>
                    <a:pt x="279" y="35156"/>
                    <a:pt x="208" y="38043"/>
                  </a:cubicBezTo>
                  <a:lnTo>
                    <a:pt x="285" y="37205"/>
                  </a:lnTo>
                  <a:lnTo>
                    <a:pt x="285" y="37205"/>
                  </a:lnTo>
                  <a:cubicBezTo>
                    <a:pt x="416" y="39632"/>
                    <a:pt x="189" y="43335"/>
                    <a:pt x="266" y="47628"/>
                  </a:cubicBezTo>
                  <a:lnTo>
                    <a:pt x="267" y="47539"/>
                  </a:lnTo>
                  <a:cubicBezTo>
                    <a:pt x="284" y="48920"/>
                    <a:pt x="472" y="50101"/>
                    <a:pt x="433" y="52629"/>
                  </a:cubicBezTo>
                  <a:cubicBezTo>
                    <a:pt x="345" y="51958"/>
                    <a:pt x="348" y="50694"/>
                    <a:pt x="268" y="50694"/>
                  </a:cubicBezTo>
                  <a:cubicBezTo>
                    <a:pt x="264" y="50694"/>
                    <a:pt x="260" y="50697"/>
                    <a:pt x="256" y="50704"/>
                  </a:cubicBezTo>
                  <a:lnTo>
                    <a:pt x="256" y="50704"/>
                  </a:lnTo>
                  <a:lnTo>
                    <a:pt x="256" y="50702"/>
                  </a:lnTo>
                  <a:lnTo>
                    <a:pt x="256" y="50704"/>
                  </a:lnTo>
                  <a:cubicBezTo>
                    <a:pt x="256" y="50704"/>
                    <a:pt x="256" y="50704"/>
                    <a:pt x="256" y="50704"/>
                  </a:cubicBezTo>
                  <a:lnTo>
                    <a:pt x="256" y="50704"/>
                  </a:lnTo>
                  <a:lnTo>
                    <a:pt x="376" y="54496"/>
                  </a:lnTo>
                  <a:cubicBezTo>
                    <a:pt x="324" y="55071"/>
                    <a:pt x="372" y="58343"/>
                    <a:pt x="318" y="58343"/>
                  </a:cubicBezTo>
                  <a:cubicBezTo>
                    <a:pt x="310" y="58343"/>
                    <a:pt x="298" y="58260"/>
                    <a:pt x="284" y="58068"/>
                  </a:cubicBezTo>
                  <a:lnTo>
                    <a:pt x="284" y="58068"/>
                  </a:lnTo>
                  <a:cubicBezTo>
                    <a:pt x="406" y="59983"/>
                    <a:pt x="323" y="63809"/>
                    <a:pt x="424" y="63809"/>
                  </a:cubicBezTo>
                  <a:cubicBezTo>
                    <a:pt x="442" y="63809"/>
                    <a:pt x="465" y="63687"/>
                    <a:pt x="497" y="63409"/>
                  </a:cubicBezTo>
                  <a:cubicBezTo>
                    <a:pt x="424" y="52291"/>
                    <a:pt x="547" y="36932"/>
                    <a:pt x="362" y="24050"/>
                  </a:cubicBezTo>
                  <a:lnTo>
                    <a:pt x="362" y="24050"/>
                  </a:lnTo>
                  <a:lnTo>
                    <a:pt x="446" y="26115"/>
                  </a:lnTo>
                  <a:cubicBezTo>
                    <a:pt x="279" y="19420"/>
                    <a:pt x="628" y="16944"/>
                    <a:pt x="299" y="11558"/>
                  </a:cubicBezTo>
                  <a:lnTo>
                    <a:pt x="299" y="11558"/>
                  </a:lnTo>
                  <a:lnTo>
                    <a:pt x="468" y="12281"/>
                  </a:lnTo>
                  <a:cubicBezTo>
                    <a:pt x="516" y="9214"/>
                    <a:pt x="223" y="6412"/>
                    <a:pt x="403" y="3212"/>
                  </a:cubicBezTo>
                  <a:lnTo>
                    <a:pt x="403" y="3212"/>
                  </a:lnTo>
                  <a:lnTo>
                    <a:pt x="332" y="3520"/>
                  </a:lnTo>
                  <a:cubicBezTo>
                    <a:pt x="332" y="2674"/>
                    <a:pt x="363" y="2340"/>
                    <a:pt x="365" y="1481"/>
                  </a:cubicBezTo>
                  <a:lnTo>
                    <a:pt x="365" y="1481"/>
                  </a:lnTo>
                  <a:lnTo>
                    <a:pt x="333" y="1822"/>
                  </a:lnTo>
                  <a:cubicBezTo>
                    <a:pt x="319" y="1234"/>
                    <a:pt x="305" y="713"/>
                    <a:pt x="292" y="224"/>
                  </a:cubicBezTo>
                  <a:cubicBezTo>
                    <a:pt x="405" y="223"/>
                    <a:pt x="514" y="221"/>
                    <a:pt x="623" y="219"/>
                  </a:cubicBezTo>
                  <a:cubicBezTo>
                    <a:pt x="784" y="218"/>
                    <a:pt x="944" y="218"/>
                    <a:pt x="1103" y="216"/>
                  </a:cubicBezTo>
                  <a:cubicBezTo>
                    <a:pt x="1423" y="218"/>
                    <a:pt x="1742" y="218"/>
                    <a:pt x="2066" y="219"/>
                  </a:cubicBezTo>
                  <a:cubicBezTo>
                    <a:pt x="2717" y="229"/>
                    <a:pt x="3396" y="241"/>
                    <a:pt x="4179" y="252"/>
                  </a:cubicBezTo>
                  <a:cubicBezTo>
                    <a:pt x="4261" y="282"/>
                    <a:pt x="3941" y="286"/>
                    <a:pt x="3521" y="286"/>
                  </a:cubicBezTo>
                  <a:cubicBezTo>
                    <a:pt x="3369" y="286"/>
                    <a:pt x="3203" y="286"/>
                    <a:pt x="3039" y="286"/>
                  </a:cubicBezTo>
                  <a:cubicBezTo>
                    <a:pt x="2834" y="286"/>
                    <a:pt x="2632" y="287"/>
                    <a:pt x="2460" y="291"/>
                  </a:cubicBezTo>
                  <a:cubicBezTo>
                    <a:pt x="2654" y="301"/>
                    <a:pt x="2874" y="305"/>
                    <a:pt x="3115" y="305"/>
                  </a:cubicBezTo>
                  <a:cubicBezTo>
                    <a:pt x="4128" y="305"/>
                    <a:pt x="5515" y="231"/>
                    <a:pt x="6893" y="231"/>
                  </a:cubicBezTo>
                  <a:cubicBezTo>
                    <a:pt x="6905" y="231"/>
                    <a:pt x="6917" y="231"/>
                    <a:pt x="6930" y="231"/>
                  </a:cubicBezTo>
                  <a:cubicBezTo>
                    <a:pt x="8277" y="277"/>
                    <a:pt x="6910" y="309"/>
                    <a:pt x="6724" y="332"/>
                  </a:cubicBezTo>
                  <a:cubicBezTo>
                    <a:pt x="7793" y="316"/>
                    <a:pt x="8740" y="311"/>
                    <a:pt x="9604" y="311"/>
                  </a:cubicBezTo>
                  <a:cubicBezTo>
                    <a:pt x="10970" y="311"/>
                    <a:pt x="12125" y="323"/>
                    <a:pt x="13215" y="323"/>
                  </a:cubicBezTo>
                  <a:cubicBezTo>
                    <a:pt x="14761" y="323"/>
                    <a:pt x="16175" y="299"/>
                    <a:pt x="17871" y="181"/>
                  </a:cubicBezTo>
                  <a:cubicBezTo>
                    <a:pt x="18223" y="137"/>
                    <a:pt x="16535" y="97"/>
                    <a:pt x="18415" y="74"/>
                  </a:cubicBezTo>
                  <a:cubicBezTo>
                    <a:pt x="17532" y="54"/>
                    <a:pt x="16694" y="45"/>
                    <a:pt x="15881" y="45"/>
                  </a:cubicBezTo>
                  <a:cubicBezTo>
                    <a:pt x="13559" y="45"/>
                    <a:pt x="11453" y="113"/>
                    <a:pt x="9154" y="163"/>
                  </a:cubicBezTo>
                  <a:lnTo>
                    <a:pt x="10015" y="163"/>
                  </a:lnTo>
                  <a:cubicBezTo>
                    <a:pt x="9261" y="238"/>
                    <a:pt x="8794" y="262"/>
                    <a:pt x="8395" y="262"/>
                  </a:cubicBezTo>
                  <a:cubicBezTo>
                    <a:pt x="7702" y="262"/>
                    <a:pt x="7214" y="190"/>
                    <a:pt x="5790" y="190"/>
                  </a:cubicBezTo>
                  <a:cubicBezTo>
                    <a:pt x="5355" y="190"/>
                    <a:pt x="4832" y="197"/>
                    <a:pt x="4190" y="214"/>
                  </a:cubicBezTo>
                  <a:cubicBezTo>
                    <a:pt x="5236" y="113"/>
                    <a:pt x="6954" y="115"/>
                    <a:pt x="7640" y="62"/>
                  </a:cubicBezTo>
                  <a:cubicBezTo>
                    <a:pt x="6524" y="16"/>
                    <a:pt x="5564" y="1"/>
                    <a:pt x="4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0"/>
            <p:cNvSpPr/>
            <p:nvPr/>
          </p:nvSpPr>
          <p:spPr>
            <a:xfrm>
              <a:off x="1839550" y="3045950"/>
              <a:ext cx="5825" cy="79150"/>
            </a:xfrm>
            <a:custGeom>
              <a:avLst/>
              <a:gdLst/>
              <a:ahLst/>
              <a:cxnLst/>
              <a:rect l="l" t="t" r="r" b="b"/>
              <a:pathLst>
                <a:path w="233" h="3166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422"/>
                    <a:pt x="118" y="3166"/>
                    <a:pt x="190" y="3166"/>
                  </a:cubicBezTo>
                  <a:cubicBezTo>
                    <a:pt x="196" y="3166"/>
                    <a:pt x="202" y="3154"/>
                    <a:pt x="208" y="3129"/>
                  </a:cubicBezTo>
                  <a:cubicBezTo>
                    <a:pt x="184" y="2089"/>
                    <a:pt x="232" y="735"/>
                    <a:pt x="169" y="553"/>
                  </a:cubicBezTo>
                  <a:cubicBezTo>
                    <a:pt x="155" y="724"/>
                    <a:pt x="117" y="704"/>
                    <a:pt x="131" y="1397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0"/>
            <p:cNvSpPr/>
            <p:nvPr/>
          </p:nvSpPr>
          <p:spPr>
            <a:xfrm>
              <a:off x="1837275" y="3149700"/>
              <a:ext cx="12600" cy="1017925"/>
            </a:xfrm>
            <a:custGeom>
              <a:avLst/>
              <a:gdLst/>
              <a:ahLst/>
              <a:cxnLst/>
              <a:rect l="l" t="t" r="r" b="b"/>
              <a:pathLst>
                <a:path w="504" h="40717" extrusionOk="0">
                  <a:moveTo>
                    <a:pt x="149" y="33699"/>
                  </a:moveTo>
                  <a:cubicBezTo>
                    <a:pt x="147" y="33736"/>
                    <a:pt x="145" y="33776"/>
                    <a:pt x="143" y="33818"/>
                  </a:cubicBezTo>
                  <a:cubicBezTo>
                    <a:pt x="145" y="33780"/>
                    <a:pt x="147" y="33740"/>
                    <a:pt x="149" y="33699"/>
                  </a:cubicBezTo>
                  <a:close/>
                  <a:moveTo>
                    <a:pt x="235" y="0"/>
                  </a:moveTo>
                  <a:cubicBezTo>
                    <a:pt x="220" y="0"/>
                    <a:pt x="200" y="98"/>
                    <a:pt x="174" y="319"/>
                  </a:cubicBezTo>
                  <a:cubicBezTo>
                    <a:pt x="158" y="473"/>
                    <a:pt x="259" y="1531"/>
                    <a:pt x="227" y="2718"/>
                  </a:cubicBezTo>
                  <a:lnTo>
                    <a:pt x="164" y="2526"/>
                  </a:lnTo>
                  <a:lnTo>
                    <a:pt x="186" y="5270"/>
                  </a:lnTo>
                  <a:lnTo>
                    <a:pt x="110" y="4393"/>
                  </a:lnTo>
                  <a:lnTo>
                    <a:pt x="110" y="4393"/>
                  </a:lnTo>
                  <a:cubicBezTo>
                    <a:pt x="1" y="8139"/>
                    <a:pt x="340" y="7020"/>
                    <a:pt x="269" y="11620"/>
                  </a:cubicBezTo>
                  <a:lnTo>
                    <a:pt x="115" y="11588"/>
                  </a:lnTo>
                  <a:lnTo>
                    <a:pt x="115" y="11588"/>
                  </a:lnTo>
                  <a:cubicBezTo>
                    <a:pt x="105" y="14660"/>
                    <a:pt x="158" y="16213"/>
                    <a:pt x="63" y="18919"/>
                  </a:cubicBezTo>
                  <a:cubicBezTo>
                    <a:pt x="63" y="18919"/>
                    <a:pt x="64" y="18919"/>
                    <a:pt x="65" y="18919"/>
                  </a:cubicBezTo>
                  <a:cubicBezTo>
                    <a:pt x="76" y="18919"/>
                    <a:pt x="139" y="18899"/>
                    <a:pt x="111" y="18419"/>
                  </a:cubicBezTo>
                  <a:cubicBezTo>
                    <a:pt x="117" y="18012"/>
                    <a:pt x="159" y="17505"/>
                    <a:pt x="199" y="17505"/>
                  </a:cubicBezTo>
                  <a:cubicBezTo>
                    <a:pt x="209" y="17505"/>
                    <a:pt x="218" y="17535"/>
                    <a:pt x="227" y="17603"/>
                  </a:cubicBezTo>
                  <a:cubicBezTo>
                    <a:pt x="268" y="19176"/>
                    <a:pt x="271" y="19601"/>
                    <a:pt x="254" y="19601"/>
                  </a:cubicBezTo>
                  <a:cubicBezTo>
                    <a:pt x="234" y="19601"/>
                    <a:pt x="187" y="19013"/>
                    <a:pt x="144" y="19013"/>
                  </a:cubicBezTo>
                  <a:cubicBezTo>
                    <a:pt x="115" y="19013"/>
                    <a:pt x="88" y="19271"/>
                    <a:pt x="72" y="20126"/>
                  </a:cubicBezTo>
                  <a:cubicBezTo>
                    <a:pt x="176" y="24013"/>
                    <a:pt x="264" y="31369"/>
                    <a:pt x="149" y="33699"/>
                  </a:cubicBezTo>
                  <a:lnTo>
                    <a:pt x="149" y="33699"/>
                  </a:lnTo>
                  <a:cubicBezTo>
                    <a:pt x="169" y="33354"/>
                    <a:pt x="188" y="33205"/>
                    <a:pt x="207" y="33205"/>
                  </a:cubicBezTo>
                  <a:cubicBezTo>
                    <a:pt x="276" y="33205"/>
                    <a:pt x="333" y="35233"/>
                    <a:pt x="325" y="36940"/>
                  </a:cubicBezTo>
                  <a:cubicBezTo>
                    <a:pt x="313" y="37166"/>
                    <a:pt x="302" y="37256"/>
                    <a:pt x="292" y="37256"/>
                  </a:cubicBezTo>
                  <a:cubicBezTo>
                    <a:pt x="255" y="37256"/>
                    <a:pt x="224" y="36157"/>
                    <a:pt x="188" y="35877"/>
                  </a:cubicBezTo>
                  <a:cubicBezTo>
                    <a:pt x="171" y="36908"/>
                    <a:pt x="131" y="37749"/>
                    <a:pt x="155" y="38775"/>
                  </a:cubicBezTo>
                  <a:cubicBezTo>
                    <a:pt x="182" y="38351"/>
                    <a:pt x="212" y="38151"/>
                    <a:pt x="242" y="38151"/>
                  </a:cubicBezTo>
                  <a:cubicBezTo>
                    <a:pt x="307" y="38151"/>
                    <a:pt x="372" y="39080"/>
                    <a:pt x="408" y="40717"/>
                  </a:cubicBezTo>
                  <a:cubicBezTo>
                    <a:pt x="504" y="35447"/>
                    <a:pt x="221" y="31271"/>
                    <a:pt x="239" y="25979"/>
                  </a:cubicBezTo>
                  <a:lnTo>
                    <a:pt x="239" y="25979"/>
                  </a:lnTo>
                  <a:cubicBezTo>
                    <a:pt x="264" y="26542"/>
                    <a:pt x="304" y="26388"/>
                    <a:pt x="335" y="26628"/>
                  </a:cubicBezTo>
                  <a:cubicBezTo>
                    <a:pt x="320" y="20546"/>
                    <a:pt x="277" y="13041"/>
                    <a:pt x="361" y="10618"/>
                  </a:cubicBezTo>
                  <a:cubicBezTo>
                    <a:pt x="395" y="8572"/>
                    <a:pt x="232" y="8195"/>
                    <a:pt x="194" y="5616"/>
                  </a:cubicBezTo>
                  <a:lnTo>
                    <a:pt x="304" y="4454"/>
                  </a:lnTo>
                  <a:cubicBezTo>
                    <a:pt x="244" y="3268"/>
                    <a:pt x="321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0"/>
            <p:cNvSpPr/>
            <p:nvPr/>
          </p:nvSpPr>
          <p:spPr>
            <a:xfrm>
              <a:off x="1845625" y="3815375"/>
              <a:ext cx="900" cy="52750"/>
            </a:xfrm>
            <a:custGeom>
              <a:avLst/>
              <a:gdLst/>
              <a:ahLst/>
              <a:cxnLst/>
              <a:rect l="l" t="t" r="r" b="b"/>
              <a:pathLst>
                <a:path w="36" h="2110" extrusionOk="0">
                  <a:moveTo>
                    <a:pt x="1" y="1"/>
                  </a:moveTo>
                  <a:cubicBezTo>
                    <a:pt x="1" y="719"/>
                    <a:pt x="3" y="1439"/>
                    <a:pt x="4" y="2109"/>
                  </a:cubicBezTo>
                  <a:lnTo>
                    <a:pt x="36" y="916"/>
                  </a:lnTo>
                  <a:cubicBezTo>
                    <a:pt x="31" y="375"/>
                    <a:pt x="16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7" name="Google Shape;103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410316">
            <a:off x="-392029" y="-131701"/>
            <a:ext cx="1156832" cy="123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68372">
            <a:off x="-190299" y="-775227"/>
            <a:ext cx="1491399" cy="1597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9" name="Google Shape;1039;p10"/>
          <p:cNvGrpSpPr/>
          <p:nvPr/>
        </p:nvGrpSpPr>
        <p:grpSpPr>
          <a:xfrm>
            <a:off x="6911378" y="2718202"/>
            <a:ext cx="3974406" cy="3810349"/>
            <a:chOff x="6911378" y="2718202"/>
            <a:chExt cx="3974406" cy="3810349"/>
          </a:xfrm>
        </p:grpSpPr>
        <p:pic>
          <p:nvPicPr>
            <p:cNvPr id="1040" name="Google Shape;1040;p1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741011">
              <a:off x="8289617" y="3098424"/>
              <a:ext cx="2168863" cy="23230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41" name="Google Shape;1041;p10"/>
            <p:cNvGrpSpPr/>
            <p:nvPr/>
          </p:nvGrpSpPr>
          <p:grpSpPr>
            <a:xfrm rot="-1922640">
              <a:off x="7258736" y="4452204"/>
              <a:ext cx="1633563" cy="1778470"/>
              <a:chOff x="1923675" y="914400"/>
              <a:chExt cx="3710275" cy="4039400"/>
            </a:xfrm>
          </p:grpSpPr>
          <p:sp>
            <p:nvSpPr>
              <p:cNvPr id="1042" name="Google Shape;1042;p10"/>
              <p:cNvSpPr/>
              <p:nvPr/>
            </p:nvSpPr>
            <p:spPr>
              <a:xfrm>
                <a:off x="1923675" y="914400"/>
                <a:ext cx="3710275" cy="4039400"/>
              </a:xfrm>
              <a:custGeom>
                <a:avLst/>
                <a:gdLst/>
                <a:ahLst/>
                <a:cxnLst/>
                <a:rect l="l" t="t" r="r" b="b"/>
                <a:pathLst>
                  <a:path w="148411" h="161576" extrusionOk="0">
                    <a:moveTo>
                      <a:pt x="19132" y="70411"/>
                    </a:moveTo>
                    <a:cubicBezTo>
                      <a:pt x="19825" y="70411"/>
                      <a:pt x="20241" y="70480"/>
                      <a:pt x="20726" y="70480"/>
                    </a:cubicBezTo>
                    <a:cubicBezTo>
                      <a:pt x="20808" y="70475"/>
                      <a:pt x="20889" y="70473"/>
                      <a:pt x="20969" y="70473"/>
                    </a:cubicBezTo>
                    <a:cubicBezTo>
                      <a:pt x="21978" y="70473"/>
                      <a:pt x="22877" y="70863"/>
                      <a:pt x="23776" y="71312"/>
                    </a:cubicBezTo>
                    <a:cubicBezTo>
                      <a:pt x="23846" y="71312"/>
                      <a:pt x="23915" y="71381"/>
                      <a:pt x="23984" y="71451"/>
                    </a:cubicBezTo>
                    <a:cubicBezTo>
                      <a:pt x="25579" y="72352"/>
                      <a:pt x="27173" y="73322"/>
                      <a:pt x="28975" y="73877"/>
                    </a:cubicBezTo>
                    <a:cubicBezTo>
                      <a:pt x="29807" y="74154"/>
                      <a:pt x="30569" y="74501"/>
                      <a:pt x="31332" y="74847"/>
                    </a:cubicBezTo>
                    <a:cubicBezTo>
                      <a:pt x="33342" y="75679"/>
                      <a:pt x="35422" y="76164"/>
                      <a:pt x="37432" y="76788"/>
                    </a:cubicBezTo>
                    <a:cubicBezTo>
                      <a:pt x="38610" y="77135"/>
                      <a:pt x="39789" y="77481"/>
                      <a:pt x="40967" y="77897"/>
                    </a:cubicBezTo>
                    <a:cubicBezTo>
                      <a:pt x="42284" y="78313"/>
                      <a:pt x="43601" y="78798"/>
                      <a:pt x="44988" y="79006"/>
                    </a:cubicBezTo>
                    <a:cubicBezTo>
                      <a:pt x="47275" y="79422"/>
                      <a:pt x="49077" y="80809"/>
                      <a:pt x="50533" y="82611"/>
                    </a:cubicBezTo>
                    <a:cubicBezTo>
                      <a:pt x="51226" y="83443"/>
                      <a:pt x="51504" y="84413"/>
                      <a:pt x="51088" y="85592"/>
                    </a:cubicBezTo>
                    <a:cubicBezTo>
                      <a:pt x="50880" y="86146"/>
                      <a:pt x="50533" y="86493"/>
                      <a:pt x="49909" y="86493"/>
                    </a:cubicBezTo>
                    <a:cubicBezTo>
                      <a:pt x="49306" y="86552"/>
                      <a:pt x="48706" y="86582"/>
                      <a:pt x="48110" y="86582"/>
                    </a:cubicBezTo>
                    <a:cubicBezTo>
                      <a:pt x="45897" y="86582"/>
                      <a:pt x="43735" y="86159"/>
                      <a:pt x="41660" y="85176"/>
                    </a:cubicBezTo>
                    <a:cubicBezTo>
                      <a:pt x="39650" y="84205"/>
                      <a:pt x="37640" y="83096"/>
                      <a:pt x="35699" y="82056"/>
                    </a:cubicBezTo>
                    <a:cubicBezTo>
                      <a:pt x="35422" y="81987"/>
                      <a:pt x="35214" y="81779"/>
                      <a:pt x="34936" y="81710"/>
                    </a:cubicBezTo>
                    <a:cubicBezTo>
                      <a:pt x="31332" y="80185"/>
                      <a:pt x="27935" y="78175"/>
                      <a:pt x="24747" y="75887"/>
                    </a:cubicBezTo>
                    <a:cubicBezTo>
                      <a:pt x="22667" y="74431"/>
                      <a:pt x="20796" y="72629"/>
                      <a:pt x="19132" y="70411"/>
                    </a:cubicBezTo>
                    <a:close/>
                    <a:moveTo>
                      <a:pt x="50256" y="1130"/>
                    </a:moveTo>
                    <a:cubicBezTo>
                      <a:pt x="51895" y="1130"/>
                      <a:pt x="53526" y="1423"/>
                      <a:pt x="55108" y="1716"/>
                    </a:cubicBezTo>
                    <a:cubicBezTo>
                      <a:pt x="55593" y="1786"/>
                      <a:pt x="56009" y="1993"/>
                      <a:pt x="56425" y="2201"/>
                    </a:cubicBezTo>
                    <a:cubicBezTo>
                      <a:pt x="57188" y="2548"/>
                      <a:pt x="57812" y="3103"/>
                      <a:pt x="58019" y="3934"/>
                    </a:cubicBezTo>
                    <a:cubicBezTo>
                      <a:pt x="58227" y="4558"/>
                      <a:pt x="58435" y="5113"/>
                      <a:pt x="58505" y="5667"/>
                    </a:cubicBezTo>
                    <a:cubicBezTo>
                      <a:pt x="58574" y="8301"/>
                      <a:pt x="58713" y="10866"/>
                      <a:pt x="58782" y="13431"/>
                    </a:cubicBezTo>
                    <a:cubicBezTo>
                      <a:pt x="58782" y="15649"/>
                      <a:pt x="58574" y="17867"/>
                      <a:pt x="58297" y="20016"/>
                    </a:cubicBezTo>
                    <a:cubicBezTo>
                      <a:pt x="58227" y="20917"/>
                      <a:pt x="58158" y="21749"/>
                      <a:pt x="58089" y="22650"/>
                    </a:cubicBezTo>
                    <a:cubicBezTo>
                      <a:pt x="57742" y="25354"/>
                      <a:pt x="57604" y="28057"/>
                      <a:pt x="57742" y="30761"/>
                    </a:cubicBezTo>
                    <a:cubicBezTo>
                      <a:pt x="57950" y="33395"/>
                      <a:pt x="58158" y="36029"/>
                      <a:pt x="58851" y="38524"/>
                    </a:cubicBezTo>
                    <a:cubicBezTo>
                      <a:pt x="59267" y="40188"/>
                      <a:pt x="59752" y="41852"/>
                      <a:pt x="61000" y="43099"/>
                    </a:cubicBezTo>
                    <a:cubicBezTo>
                      <a:pt x="61693" y="43793"/>
                      <a:pt x="62387" y="44278"/>
                      <a:pt x="63288" y="44555"/>
                    </a:cubicBezTo>
                    <a:cubicBezTo>
                      <a:pt x="63574" y="44627"/>
                      <a:pt x="63851" y="44661"/>
                      <a:pt x="64118" y="44661"/>
                    </a:cubicBezTo>
                    <a:cubicBezTo>
                      <a:pt x="64884" y="44661"/>
                      <a:pt x="65564" y="44376"/>
                      <a:pt x="66130" y="43862"/>
                    </a:cubicBezTo>
                    <a:cubicBezTo>
                      <a:pt x="67585" y="42614"/>
                      <a:pt x="68833" y="41228"/>
                      <a:pt x="69873" y="39633"/>
                    </a:cubicBezTo>
                    <a:cubicBezTo>
                      <a:pt x="71398" y="37138"/>
                      <a:pt x="72576" y="34435"/>
                      <a:pt x="73408" y="31593"/>
                    </a:cubicBezTo>
                    <a:cubicBezTo>
                      <a:pt x="73893" y="29721"/>
                      <a:pt x="74240" y="27849"/>
                      <a:pt x="74517" y="26047"/>
                    </a:cubicBezTo>
                    <a:cubicBezTo>
                      <a:pt x="74794" y="24453"/>
                      <a:pt x="75072" y="22858"/>
                      <a:pt x="75280" y="21264"/>
                    </a:cubicBezTo>
                    <a:cubicBezTo>
                      <a:pt x="75557" y="18630"/>
                      <a:pt x="76042" y="16065"/>
                      <a:pt x="75973" y="13431"/>
                    </a:cubicBezTo>
                    <a:cubicBezTo>
                      <a:pt x="75834" y="11144"/>
                      <a:pt x="75557" y="8925"/>
                      <a:pt x="74794" y="6776"/>
                    </a:cubicBezTo>
                    <a:cubicBezTo>
                      <a:pt x="74309" y="5390"/>
                      <a:pt x="73963" y="3865"/>
                      <a:pt x="73339" y="2548"/>
                    </a:cubicBezTo>
                    <a:cubicBezTo>
                      <a:pt x="73408" y="2479"/>
                      <a:pt x="73477" y="2409"/>
                      <a:pt x="73477" y="2409"/>
                    </a:cubicBezTo>
                    <a:cubicBezTo>
                      <a:pt x="75904" y="3172"/>
                      <a:pt x="78399" y="3311"/>
                      <a:pt x="80825" y="3934"/>
                    </a:cubicBezTo>
                    <a:cubicBezTo>
                      <a:pt x="81449" y="4073"/>
                      <a:pt x="82142" y="4281"/>
                      <a:pt x="82766" y="4628"/>
                    </a:cubicBezTo>
                    <a:cubicBezTo>
                      <a:pt x="83667" y="5182"/>
                      <a:pt x="84291" y="5945"/>
                      <a:pt x="84222" y="7054"/>
                    </a:cubicBezTo>
                    <a:cubicBezTo>
                      <a:pt x="84222" y="10450"/>
                      <a:pt x="84291" y="13778"/>
                      <a:pt x="84014" y="17174"/>
                    </a:cubicBezTo>
                    <a:cubicBezTo>
                      <a:pt x="83737" y="21611"/>
                      <a:pt x="82835" y="25978"/>
                      <a:pt x="81657" y="30345"/>
                    </a:cubicBezTo>
                    <a:cubicBezTo>
                      <a:pt x="81449" y="31038"/>
                      <a:pt x="81241" y="31800"/>
                      <a:pt x="80894" y="32563"/>
                    </a:cubicBezTo>
                    <a:cubicBezTo>
                      <a:pt x="80063" y="34781"/>
                      <a:pt x="79439" y="37069"/>
                      <a:pt x="78884" y="39426"/>
                    </a:cubicBezTo>
                    <a:cubicBezTo>
                      <a:pt x="78815" y="39703"/>
                      <a:pt x="78746" y="40049"/>
                      <a:pt x="78746" y="40396"/>
                    </a:cubicBezTo>
                    <a:cubicBezTo>
                      <a:pt x="78746" y="40673"/>
                      <a:pt x="78815" y="40951"/>
                      <a:pt x="79092" y="41020"/>
                    </a:cubicBezTo>
                    <a:cubicBezTo>
                      <a:pt x="79129" y="41029"/>
                      <a:pt x="79164" y="41033"/>
                      <a:pt x="79197" y="41033"/>
                    </a:cubicBezTo>
                    <a:cubicBezTo>
                      <a:pt x="79407" y="41033"/>
                      <a:pt x="79527" y="40853"/>
                      <a:pt x="79647" y="40673"/>
                    </a:cubicBezTo>
                    <a:cubicBezTo>
                      <a:pt x="79785" y="40396"/>
                      <a:pt x="79924" y="40119"/>
                      <a:pt x="80063" y="39772"/>
                    </a:cubicBezTo>
                    <a:cubicBezTo>
                      <a:pt x="80201" y="39356"/>
                      <a:pt x="80340" y="39010"/>
                      <a:pt x="80409" y="38594"/>
                    </a:cubicBezTo>
                    <a:cubicBezTo>
                      <a:pt x="80894" y="36445"/>
                      <a:pt x="81657" y="34365"/>
                      <a:pt x="82350" y="32286"/>
                    </a:cubicBezTo>
                    <a:cubicBezTo>
                      <a:pt x="83251" y="29790"/>
                      <a:pt x="83667" y="27295"/>
                      <a:pt x="84152" y="24730"/>
                    </a:cubicBezTo>
                    <a:cubicBezTo>
                      <a:pt x="84499" y="22997"/>
                      <a:pt x="84707" y="21264"/>
                      <a:pt x="84984" y="19531"/>
                    </a:cubicBezTo>
                    <a:cubicBezTo>
                      <a:pt x="85054" y="19184"/>
                      <a:pt x="85054" y="18838"/>
                      <a:pt x="85054" y="18491"/>
                    </a:cubicBezTo>
                    <a:lnTo>
                      <a:pt x="85054" y="9064"/>
                    </a:lnTo>
                    <a:cubicBezTo>
                      <a:pt x="85054" y="8579"/>
                      <a:pt x="84984" y="8024"/>
                      <a:pt x="84984" y="7539"/>
                    </a:cubicBezTo>
                    <a:cubicBezTo>
                      <a:pt x="85170" y="7486"/>
                      <a:pt x="85436" y="7463"/>
                      <a:pt x="85733" y="7463"/>
                    </a:cubicBezTo>
                    <a:cubicBezTo>
                      <a:pt x="86213" y="7463"/>
                      <a:pt x="86774" y="7523"/>
                      <a:pt x="87202" y="7608"/>
                    </a:cubicBezTo>
                    <a:cubicBezTo>
                      <a:pt x="88450" y="7886"/>
                      <a:pt x="89629" y="8232"/>
                      <a:pt x="90668" y="8995"/>
                    </a:cubicBezTo>
                    <a:cubicBezTo>
                      <a:pt x="91084" y="9272"/>
                      <a:pt x="91639" y="9549"/>
                      <a:pt x="92124" y="9757"/>
                    </a:cubicBezTo>
                    <a:cubicBezTo>
                      <a:pt x="93025" y="10104"/>
                      <a:pt x="93372" y="10797"/>
                      <a:pt x="93372" y="11698"/>
                    </a:cubicBezTo>
                    <a:cubicBezTo>
                      <a:pt x="93372" y="12183"/>
                      <a:pt x="93372" y="12669"/>
                      <a:pt x="93302" y="13084"/>
                    </a:cubicBezTo>
                    <a:cubicBezTo>
                      <a:pt x="92956" y="14609"/>
                      <a:pt x="93025" y="16204"/>
                      <a:pt x="92817" y="17798"/>
                    </a:cubicBezTo>
                    <a:cubicBezTo>
                      <a:pt x="92609" y="20224"/>
                      <a:pt x="92401" y="22720"/>
                      <a:pt x="92055" y="25146"/>
                    </a:cubicBezTo>
                    <a:cubicBezTo>
                      <a:pt x="91777" y="26740"/>
                      <a:pt x="91570" y="28265"/>
                      <a:pt x="91431" y="29790"/>
                    </a:cubicBezTo>
                    <a:cubicBezTo>
                      <a:pt x="91015" y="33395"/>
                      <a:pt x="90114" y="36791"/>
                      <a:pt x="88658" y="40049"/>
                    </a:cubicBezTo>
                    <a:cubicBezTo>
                      <a:pt x="87965" y="41713"/>
                      <a:pt x="87133" y="43307"/>
                      <a:pt x="86371" y="44902"/>
                    </a:cubicBezTo>
                    <a:cubicBezTo>
                      <a:pt x="85262" y="47397"/>
                      <a:pt x="83737" y="49685"/>
                      <a:pt x="82350" y="52041"/>
                    </a:cubicBezTo>
                    <a:cubicBezTo>
                      <a:pt x="81172" y="54052"/>
                      <a:pt x="80409" y="56201"/>
                      <a:pt x="79785" y="58419"/>
                    </a:cubicBezTo>
                    <a:cubicBezTo>
                      <a:pt x="79439" y="59736"/>
                      <a:pt x="79508" y="61053"/>
                      <a:pt x="79577" y="62370"/>
                    </a:cubicBezTo>
                    <a:cubicBezTo>
                      <a:pt x="79577" y="62994"/>
                      <a:pt x="79785" y="63548"/>
                      <a:pt x="80063" y="64103"/>
                    </a:cubicBezTo>
                    <a:cubicBezTo>
                      <a:pt x="80571" y="65027"/>
                      <a:pt x="81418" y="65551"/>
                      <a:pt x="82337" y="65551"/>
                    </a:cubicBezTo>
                    <a:cubicBezTo>
                      <a:pt x="82797" y="65551"/>
                      <a:pt x="83274" y="65420"/>
                      <a:pt x="83737" y="65143"/>
                    </a:cubicBezTo>
                    <a:cubicBezTo>
                      <a:pt x="84984" y="64311"/>
                      <a:pt x="85955" y="63202"/>
                      <a:pt x="86856" y="62093"/>
                    </a:cubicBezTo>
                    <a:cubicBezTo>
                      <a:pt x="88935" y="59597"/>
                      <a:pt x="90599" y="56963"/>
                      <a:pt x="92401" y="54329"/>
                    </a:cubicBezTo>
                    <a:cubicBezTo>
                      <a:pt x="93857" y="52249"/>
                      <a:pt x="94758" y="49893"/>
                      <a:pt x="95451" y="47536"/>
                    </a:cubicBezTo>
                    <a:cubicBezTo>
                      <a:pt x="96491" y="44208"/>
                      <a:pt x="97392" y="40881"/>
                      <a:pt x="98363" y="37623"/>
                    </a:cubicBezTo>
                    <a:cubicBezTo>
                      <a:pt x="98917" y="35682"/>
                      <a:pt x="99264" y="33741"/>
                      <a:pt x="99472" y="31800"/>
                    </a:cubicBezTo>
                    <a:cubicBezTo>
                      <a:pt x="99680" y="30206"/>
                      <a:pt x="99680" y="28681"/>
                      <a:pt x="99680" y="27087"/>
                    </a:cubicBezTo>
                    <a:cubicBezTo>
                      <a:pt x="99749" y="26047"/>
                      <a:pt x="99541" y="24938"/>
                      <a:pt x="99402" y="23898"/>
                    </a:cubicBezTo>
                    <a:cubicBezTo>
                      <a:pt x="99402" y="23829"/>
                      <a:pt x="99402" y="23690"/>
                      <a:pt x="99402" y="23621"/>
                    </a:cubicBezTo>
                    <a:cubicBezTo>
                      <a:pt x="98709" y="22373"/>
                      <a:pt x="98779" y="20987"/>
                      <a:pt x="98432" y="19670"/>
                    </a:cubicBezTo>
                    <a:cubicBezTo>
                      <a:pt x="98016" y="18283"/>
                      <a:pt x="97877" y="16897"/>
                      <a:pt x="97739" y="15441"/>
                    </a:cubicBezTo>
                    <a:cubicBezTo>
                      <a:pt x="97739" y="14748"/>
                      <a:pt x="97600" y="14055"/>
                      <a:pt x="97531" y="13362"/>
                    </a:cubicBezTo>
                    <a:cubicBezTo>
                      <a:pt x="97479" y="13050"/>
                      <a:pt x="97622" y="12894"/>
                      <a:pt x="97872" y="12894"/>
                    </a:cubicBezTo>
                    <a:cubicBezTo>
                      <a:pt x="97955" y="12894"/>
                      <a:pt x="98051" y="12911"/>
                      <a:pt x="98155" y="12946"/>
                    </a:cubicBezTo>
                    <a:cubicBezTo>
                      <a:pt x="98501" y="13084"/>
                      <a:pt x="98848" y="13154"/>
                      <a:pt x="99195" y="13362"/>
                    </a:cubicBezTo>
                    <a:cubicBezTo>
                      <a:pt x="101066" y="14124"/>
                      <a:pt x="102938" y="14887"/>
                      <a:pt x="104740" y="15719"/>
                    </a:cubicBezTo>
                    <a:cubicBezTo>
                      <a:pt x="105780" y="16204"/>
                      <a:pt x="106681" y="16758"/>
                      <a:pt x="107651" y="17313"/>
                    </a:cubicBezTo>
                    <a:cubicBezTo>
                      <a:pt x="108483" y="17729"/>
                      <a:pt x="108968" y="18353"/>
                      <a:pt x="109176" y="19184"/>
                    </a:cubicBezTo>
                    <a:cubicBezTo>
                      <a:pt x="109246" y="19462"/>
                      <a:pt x="109384" y="19739"/>
                      <a:pt x="109454" y="19947"/>
                    </a:cubicBezTo>
                    <a:cubicBezTo>
                      <a:pt x="109592" y="20363"/>
                      <a:pt x="109731" y="20709"/>
                      <a:pt x="110077" y="20848"/>
                    </a:cubicBezTo>
                    <a:cubicBezTo>
                      <a:pt x="110979" y="21333"/>
                      <a:pt x="110909" y="22096"/>
                      <a:pt x="110701" y="22858"/>
                    </a:cubicBezTo>
                    <a:cubicBezTo>
                      <a:pt x="110216" y="25423"/>
                      <a:pt x="109662" y="27919"/>
                      <a:pt x="108968" y="30414"/>
                    </a:cubicBezTo>
                    <a:cubicBezTo>
                      <a:pt x="107929" y="33880"/>
                      <a:pt x="106889" y="37346"/>
                      <a:pt x="105849" y="40881"/>
                    </a:cubicBezTo>
                    <a:cubicBezTo>
                      <a:pt x="105087" y="43585"/>
                      <a:pt x="104047" y="46149"/>
                      <a:pt x="102938" y="48784"/>
                    </a:cubicBezTo>
                    <a:cubicBezTo>
                      <a:pt x="101898" y="51348"/>
                      <a:pt x="100789" y="53844"/>
                      <a:pt x="99680" y="56339"/>
                    </a:cubicBezTo>
                    <a:cubicBezTo>
                      <a:pt x="98779" y="58349"/>
                      <a:pt x="97739" y="60290"/>
                      <a:pt x="96768" y="62162"/>
                    </a:cubicBezTo>
                    <a:cubicBezTo>
                      <a:pt x="95867" y="63826"/>
                      <a:pt x="94897" y="65489"/>
                      <a:pt x="93996" y="67084"/>
                    </a:cubicBezTo>
                    <a:cubicBezTo>
                      <a:pt x="93649" y="67638"/>
                      <a:pt x="93441" y="68193"/>
                      <a:pt x="93372" y="68817"/>
                    </a:cubicBezTo>
                    <a:cubicBezTo>
                      <a:pt x="93372" y="68955"/>
                      <a:pt x="93441" y="69163"/>
                      <a:pt x="93649" y="69302"/>
                    </a:cubicBezTo>
                    <a:cubicBezTo>
                      <a:pt x="93686" y="69320"/>
                      <a:pt x="93728" y="69329"/>
                      <a:pt x="93773" y="69329"/>
                    </a:cubicBezTo>
                    <a:cubicBezTo>
                      <a:pt x="93894" y="69329"/>
                      <a:pt x="94033" y="69265"/>
                      <a:pt x="94134" y="69163"/>
                    </a:cubicBezTo>
                    <a:cubicBezTo>
                      <a:pt x="94412" y="68886"/>
                      <a:pt x="94689" y="68539"/>
                      <a:pt x="94897" y="68193"/>
                    </a:cubicBezTo>
                    <a:cubicBezTo>
                      <a:pt x="96491" y="65559"/>
                      <a:pt x="98016" y="62855"/>
                      <a:pt x="99402" y="60152"/>
                    </a:cubicBezTo>
                    <a:cubicBezTo>
                      <a:pt x="101274" y="56478"/>
                      <a:pt x="102868" y="52665"/>
                      <a:pt x="104463" y="48922"/>
                    </a:cubicBezTo>
                    <a:cubicBezTo>
                      <a:pt x="105710" y="46149"/>
                      <a:pt x="106750" y="43307"/>
                      <a:pt x="107582" y="40327"/>
                    </a:cubicBezTo>
                    <a:cubicBezTo>
                      <a:pt x="108968" y="35266"/>
                      <a:pt x="110563" y="30206"/>
                      <a:pt x="111464" y="24938"/>
                    </a:cubicBezTo>
                    <a:cubicBezTo>
                      <a:pt x="111672" y="24037"/>
                      <a:pt x="111741" y="23136"/>
                      <a:pt x="111880" y="22234"/>
                    </a:cubicBezTo>
                    <a:cubicBezTo>
                      <a:pt x="111928" y="21947"/>
                      <a:pt x="112042" y="21792"/>
                      <a:pt x="112244" y="21792"/>
                    </a:cubicBezTo>
                    <a:cubicBezTo>
                      <a:pt x="112335" y="21792"/>
                      <a:pt x="112444" y="21824"/>
                      <a:pt x="112573" y="21888"/>
                    </a:cubicBezTo>
                    <a:cubicBezTo>
                      <a:pt x="112989" y="22096"/>
                      <a:pt x="113335" y="22373"/>
                      <a:pt x="113613" y="22789"/>
                    </a:cubicBezTo>
                    <a:cubicBezTo>
                      <a:pt x="114029" y="23344"/>
                      <a:pt x="114445" y="23967"/>
                      <a:pt x="114930" y="24522"/>
                    </a:cubicBezTo>
                    <a:cubicBezTo>
                      <a:pt x="116039" y="25770"/>
                      <a:pt x="117079" y="27017"/>
                      <a:pt x="118188" y="28265"/>
                    </a:cubicBezTo>
                    <a:cubicBezTo>
                      <a:pt x="119158" y="29444"/>
                      <a:pt x="119782" y="30830"/>
                      <a:pt x="120267" y="32286"/>
                    </a:cubicBezTo>
                    <a:cubicBezTo>
                      <a:pt x="120475" y="32979"/>
                      <a:pt x="120475" y="33672"/>
                      <a:pt x="120267" y="34365"/>
                    </a:cubicBezTo>
                    <a:cubicBezTo>
                      <a:pt x="119851" y="36098"/>
                      <a:pt x="119435" y="37831"/>
                      <a:pt x="118812" y="39495"/>
                    </a:cubicBezTo>
                    <a:cubicBezTo>
                      <a:pt x="117772" y="42129"/>
                      <a:pt x="117079" y="44902"/>
                      <a:pt x="116316" y="47605"/>
                    </a:cubicBezTo>
                    <a:cubicBezTo>
                      <a:pt x="115692" y="49893"/>
                      <a:pt x="114722" y="52111"/>
                      <a:pt x="113335" y="54052"/>
                    </a:cubicBezTo>
                    <a:cubicBezTo>
                      <a:pt x="112088" y="55854"/>
                      <a:pt x="110840" y="57656"/>
                      <a:pt x="109384" y="59389"/>
                    </a:cubicBezTo>
                    <a:cubicBezTo>
                      <a:pt x="109107" y="59736"/>
                      <a:pt x="108830" y="60082"/>
                      <a:pt x="108483" y="60429"/>
                    </a:cubicBezTo>
                    <a:cubicBezTo>
                      <a:pt x="107929" y="60984"/>
                      <a:pt x="107374" y="61538"/>
                      <a:pt x="106820" y="62093"/>
                    </a:cubicBezTo>
                    <a:cubicBezTo>
                      <a:pt x="105225" y="63687"/>
                      <a:pt x="103562" y="65351"/>
                      <a:pt x="102106" y="67153"/>
                    </a:cubicBezTo>
                    <a:cubicBezTo>
                      <a:pt x="100512" y="69094"/>
                      <a:pt x="98917" y="71035"/>
                      <a:pt x="97323" y="73045"/>
                    </a:cubicBezTo>
                    <a:cubicBezTo>
                      <a:pt x="95729" y="75055"/>
                      <a:pt x="94689" y="77343"/>
                      <a:pt x="93857" y="79769"/>
                    </a:cubicBezTo>
                    <a:cubicBezTo>
                      <a:pt x="93510" y="80670"/>
                      <a:pt x="93372" y="81641"/>
                      <a:pt x="93372" y="82611"/>
                    </a:cubicBezTo>
                    <a:cubicBezTo>
                      <a:pt x="93372" y="84263"/>
                      <a:pt x="94506" y="85375"/>
                      <a:pt x="96011" y="85375"/>
                    </a:cubicBezTo>
                    <a:cubicBezTo>
                      <a:pt x="96211" y="85375"/>
                      <a:pt x="96418" y="85355"/>
                      <a:pt x="96630" y="85314"/>
                    </a:cubicBezTo>
                    <a:cubicBezTo>
                      <a:pt x="98085" y="85037"/>
                      <a:pt x="99333" y="84275"/>
                      <a:pt x="100442" y="83443"/>
                    </a:cubicBezTo>
                    <a:cubicBezTo>
                      <a:pt x="103284" y="81225"/>
                      <a:pt x="105918" y="78729"/>
                      <a:pt x="108345" y="76095"/>
                    </a:cubicBezTo>
                    <a:cubicBezTo>
                      <a:pt x="110216" y="73946"/>
                      <a:pt x="112088" y="71797"/>
                      <a:pt x="113682" y="69440"/>
                    </a:cubicBezTo>
                    <a:cubicBezTo>
                      <a:pt x="115138" y="67222"/>
                      <a:pt x="116732" y="65143"/>
                      <a:pt x="118326" y="63063"/>
                    </a:cubicBezTo>
                    <a:cubicBezTo>
                      <a:pt x="120752" y="60013"/>
                      <a:pt x="122624" y="56617"/>
                      <a:pt x="124080" y="53081"/>
                    </a:cubicBezTo>
                    <a:cubicBezTo>
                      <a:pt x="124773" y="51418"/>
                      <a:pt x="125466" y="49754"/>
                      <a:pt x="126159" y="48090"/>
                    </a:cubicBezTo>
                    <a:cubicBezTo>
                      <a:pt x="126575" y="47051"/>
                      <a:pt x="126853" y="45941"/>
                      <a:pt x="127060" y="44902"/>
                    </a:cubicBezTo>
                    <a:cubicBezTo>
                      <a:pt x="127199" y="43723"/>
                      <a:pt x="127407" y="42476"/>
                      <a:pt x="127546" y="41297"/>
                    </a:cubicBezTo>
                    <a:cubicBezTo>
                      <a:pt x="127615" y="40465"/>
                      <a:pt x="127684" y="39703"/>
                      <a:pt x="127546" y="38871"/>
                    </a:cubicBezTo>
                    <a:cubicBezTo>
                      <a:pt x="127338" y="37831"/>
                      <a:pt x="127268" y="36722"/>
                      <a:pt x="126991" y="35752"/>
                    </a:cubicBezTo>
                    <a:cubicBezTo>
                      <a:pt x="126922" y="35544"/>
                      <a:pt x="126853" y="35336"/>
                      <a:pt x="126853" y="35197"/>
                    </a:cubicBezTo>
                    <a:cubicBezTo>
                      <a:pt x="126853" y="34989"/>
                      <a:pt x="126783" y="34643"/>
                      <a:pt x="126991" y="34573"/>
                    </a:cubicBezTo>
                    <a:cubicBezTo>
                      <a:pt x="127062" y="34520"/>
                      <a:pt x="127129" y="34498"/>
                      <a:pt x="127192" y="34498"/>
                    </a:cubicBezTo>
                    <a:cubicBezTo>
                      <a:pt x="127375" y="34498"/>
                      <a:pt x="127530" y="34678"/>
                      <a:pt x="127684" y="34781"/>
                    </a:cubicBezTo>
                    <a:cubicBezTo>
                      <a:pt x="129209" y="36168"/>
                      <a:pt x="130318" y="37762"/>
                      <a:pt x="131220" y="39564"/>
                    </a:cubicBezTo>
                    <a:cubicBezTo>
                      <a:pt x="131843" y="40812"/>
                      <a:pt x="132467" y="41990"/>
                      <a:pt x="133299" y="43169"/>
                    </a:cubicBezTo>
                    <a:cubicBezTo>
                      <a:pt x="134131" y="44486"/>
                      <a:pt x="134616" y="45941"/>
                      <a:pt x="134755" y="47536"/>
                    </a:cubicBezTo>
                    <a:cubicBezTo>
                      <a:pt x="134755" y="47813"/>
                      <a:pt x="134685" y="48090"/>
                      <a:pt x="134547" y="48368"/>
                    </a:cubicBezTo>
                    <a:cubicBezTo>
                      <a:pt x="133992" y="50170"/>
                      <a:pt x="133091" y="51834"/>
                      <a:pt x="132259" y="53497"/>
                    </a:cubicBezTo>
                    <a:cubicBezTo>
                      <a:pt x="131358" y="55161"/>
                      <a:pt x="130457" y="56824"/>
                      <a:pt x="129487" y="58488"/>
                    </a:cubicBezTo>
                    <a:cubicBezTo>
                      <a:pt x="127962" y="61330"/>
                      <a:pt x="126506" y="64172"/>
                      <a:pt x="124773" y="66876"/>
                    </a:cubicBezTo>
                    <a:cubicBezTo>
                      <a:pt x="123248" y="69232"/>
                      <a:pt x="121654" y="71451"/>
                      <a:pt x="119851" y="73530"/>
                    </a:cubicBezTo>
                    <a:cubicBezTo>
                      <a:pt x="117009" y="76788"/>
                      <a:pt x="114029" y="79838"/>
                      <a:pt x="110979" y="82888"/>
                    </a:cubicBezTo>
                    <a:cubicBezTo>
                      <a:pt x="109662" y="84205"/>
                      <a:pt x="108414" y="85661"/>
                      <a:pt x="107097" y="86978"/>
                    </a:cubicBezTo>
                    <a:cubicBezTo>
                      <a:pt x="106681" y="87463"/>
                      <a:pt x="106196" y="87879"/>
                      <a:pt x="105780" y="88364"/>
                    </a:cubicBezTo>
                    <a:cubicBezTo>
                      <a:pt x="105295" y="88850"/>
                      <a:pt x="105225" y="89335"/>
                      <a:pt x="105502" y="89404"/>
                    </a:cubicBezTo>
                    <a:cubicBezTo>
                      <a:pt x="105591" y="89448"/>
                      <a:pt x="105673" y="89468"/>
                      <a:pt x="105750" y="89468"/>
                    </a:cubicBezTo>
                    <a:cubicBezTo>
                      <a:pt x="106033" y="89468"/>
                      <a:pt x="106240" y="89206"/>
                      <a:pt x="106404" y="88988"/>
                    </a:cubicBezTo>
                    <a:cubicBezTo>
                      <a:pt x="107097" y="88156"/>
                      <a:pt x="107998" y="87463"/>
                      <a:pt x="108691" y="86631"/>
                    </a:cubicBezTo>
                    <a:cubicBezTo>
                      <a:pt x="110424" y="84829"/>
                      <a:pt x="112157" y="83027"/>
                      <a:pt x="113959" y="81294"/>
                    </a:cubicBezTo>
                    <a:cubicBezTo>
                      <a:pt x="116871" y="78383"/>
                      <a:pt x="119643" y="75333"/>
                      <a:pt x="122277" y="72144"/>
                    </a:cubicBezTo>
                    <a:cubicBezTo>
                      <a:pt x="123941" y="70134"/>
                      <a:pt x="125327" y="67915"/>
                      <a:pt x="126575" y="65697"/>
                    </a:cubicBezTo>
                    <a:cubicBezTo>
                      <a:pt x="127546" y="64034"/>
                      <a:pt x="128516" y="62301"/>
                      <a:pt x="129417" y="60637"/>
                    </a:cubicBezTo>
                    <a:cubicBezTo>
                      <a:pt x="130873" y="57864"/>
                      <a:pt x="132259" y="55022"/>
                      <a:pt x="133715" y="52249"/>
                    </a:cubicBezTo>
                    <a:cubicBezTo>
                      <a:pt x="134200" y="51210"/>
                      <a:pt x="134616" y="50170"/>
                      <a:pt x="135101" y="49130"/>
                    </a:cubicBezTo>
                    <a:cubicBezTo>
                      <a:pt x="135179" y="48935"/>
                      <a:pt x="135324" y="48850"/>
                      <a:pt x="135472" y="48850"/>
                    </a:cubicBezTo>
                    <a:cubicBezTo>
                      <a:pt x="135587" y="48850"/>
                      <a:pt x="135704" y="48901"/>
                      <a:pt x="135795" y="48991"/>
                    </a:cubicBezTo>
                    <a:cubicBezTo>
                      <a:pt x="135933" y="49130"/>
                      <a:pt x="136072" y="49338"/>
                      <a:pt x="136210" y="49546"/>
                    </a:cubicBezTo>
                    <a:cubicBezTo>
                      <a:pt x="136418" y="49893"/>
                      <a:pt x="136557" y="50239"/>
                      <a:pt x="136696" y="50655"/>
                    </a:cubicBezTo>
                    <a:cubicBezTo>
                      <a:pt x="137666" y="53428"/>
                      <a:pt x="138637" y="56201"/>
                      <a:pt x="139538" y="59043"/>
                    </a:cubicBezTo>
                    <a:cubicBezTo>
                      <a:pt x="139954" y="60290"/>
                      <a:pt x="140231" y="61607"/>
                      <a:pt x="140370" y="62924"/>
                    </a:cubicBezTo>
                    <a:cubicBezTo>
                      <a:pt x="140508" y="65143"/>
                      <a:pt x="139746" y="67084"/>
                      <a:pt x="138498" y="68886"/>
                    </a:cubicBezTo>
                    <a:cubicBezTo>
                      <a:pt x="137389" y="70411"/>
                      <a:pt x="136141" y="71936"/>
                      <a:pt x="134755" y="73253"/>
                    </a:cubicBezTo>
                    <a:cubicBezTo>
                      <a:pt x="133507" y="74501"/>
                      <a:pt x="132190" y="75679"/>
                      <a:pt x="130665" y="76580"/>
                    </a:cubicBezTo>
                    <a:cubicBezTo>
                      <a:pt x="129487" y="77204"/>
                      <a:pt x="128447" y="78036"/>
                      <a:pt x="127407" y="78937"/>
                    </a:cubicBezTo>
                    <a:cubicBezTo>
                      <a:pt x="127338" y="79006"/>
                      <a:pt x="127338" y="79076"/>
                      <a:pt x="127199" y="79076"/>
                    </a:cubicBezTo>
                    <a:cubicBezTo>
                      <a:pt x="124981" y="80254"/>
                      <a:pt x="123317" y="82195"/>
                      <a:pt x="121376" y="83651"/>
                    </a:cubicBezTo>
                    <a:cubicBezTo>
                      <a:pt x="120267" y="84552"/>
                      <a:pt x="119227" y="85522"/>
                      <a:pt x="118188" y="86493"/>
                    </a:cubicBezTo>
                    <a:cubicBezTo>
                      <a:pt x="117217" y="87463"/>
                      <a:pt x="116177" y="88295"/>
                      <a:pt x="115138" y="89127"/>
                    </a:cubicBezTo>
                    <a:cubicBezTo>
                      <a:pt x="114098" y="89889"/>
                      <a:pt x="113197" y="90860"/>
                      <a:pt x="112365" y="91761"/>
                    </a:cubicBezTo>
                    <a:cubicBezTo>
                      <a:pt x="111810" y="92385"/>
                      <a:pt x="111464" y="93078"/>
                      <a:pt x="111187" y="93841"/>
                    </a:cubicBezTo>
                    <a:cubicBezTo>
                      <a:pt x="111048" y="94187"/>
                      <a:pt x="111048" y="94534"/>
                      <a:pt x="111048" y="94880"/>
                    </a:cubicBezTo>
                    <a:cubicBezTo>
                      <a:pt x="111048" y="95712"/>
                      <a:pt x="111672" y="96405"/>
                      <a:pt x="112504" y="96475"/>
                    </a:cubicBezTo>
                    <a:cubicBezTo>
                      <a:pt x="112725" y="96524"/>
                      <a:pt x="112946" y="96547"/>
                      <a:pt x="113167" y="96547"/>
                    </a:cubicBezTo>
                    <a:cubicBezTo>
                      <a:pt x="113569" y="96547"/>
                      <a:pt x="113972" y="96470"/>
                      <a:pt x="114375" y="96336"/>
                    </a:cubicBezTo>
                    <a:cubicBezTo>
                      <a:pt x="116940" y="95574"/>
                      <a:pt x="119297" y="94395"/>
                      <a:pt x="121376" y="92731"/>
                    </a:cubicBezTo>
                    <a:cubicBezTo>
                      <a:pt x="123248" y="91276"/>
                      <a:pt x="125189" y="89959"/>
                      <a:pt x="127338" y="88780"/>
                    </a:cubicBezTo>
                    <a:cubicBezTo>
                      <a:pt x="129833" y="87463"/>
                      <a:pt x="132051" y="85730"/>
                      <a:pt x="134131" y="83859"/>
                    </a:cubicBezTo>
                    <a:cubicBezTo>
                      <a:pt x="134685" y="83373"/>
                      <a:pt x="135240" y="82888"/>
                      <a:pt x="135795" y="82403"/>
                    </a:cubicBezTo>
                    <a:cubicBezTo>
                      <a:pt x="137112" y="81155"/>
                      <a:pt x="138290" y="79700"/>
                      <a:pt x="139330" y="78175"/>
                    </a:cubicBezTo>
                    <a:cubicBezTo>
                      <a:pt x="139954" y="77204"/>
                      <a:pt x="140647" y="76234"/>
                      <a:pt x="141340" y="75402"/>
                    </a:cubicBezTo>
                    <a:cubicBezTo>
                      <a:pt x="142380" y="74154"/>
                      <a:pt x="143281" y="72768"/>
                      <a:pt x="143835" y="71243"/>
                    </a:cubicBezTo>
                    <a:cubicBezTo>
                      <a:pt x="143905" y="71104"/>
                      <a:pt x="144043" y="70965"/>
                      <a:pt x="144182" y="70827"/>
                    </a:cubicBezTo>
                    <a:cubicBezTo>
                      <a:pt x="144182" y="70792"/>
                      <a:pt x="144217" y="70775"/>
                      <a:pt x="144260" y="70775"/>
                    </a:cubicBezTo>
                    <a:cubicBezTo>
                      <a:pt x="144303" y="70775"/>
                      <a:pt x="144355" y="70792"/>
                      <a:pt x="144390" y="70827"/>
                    </a:cubicBezTo>
                    <a:cubicBezTo>
                      <a:pt x="144529" y="70896"/>
                      <a:pt x="144598" y="70965"/>
                      <a:pt x="144667" y="71104"/>
                    </a:cubicBezTo>
                    <a:cubicBezTo>
                      <a:pt x="145638" y="73045"/>
                      <a:pt x="146262" y="74986"/>
                      <a:pt x="146470" y="77135"/>
                    </a:cubicBezTo>
                    <a:cubicBezTo>
                      <a:pt x="146539" y="78175"/>
                      <a:pt x="146678" y="79145"/>
                      <a:pt x="146885" y="80185"/>
                    </a:cubicBezTo>
                    <a:cubicBezTo>
                      <a:pt x="147163" y="81779"/>
                      <a:pt x="146955" y="83373"/>
                      <a:pt x="146539" y="84968"/>
                    </a:cubicBezTo>
                    <a:cubicBezTo>
                      <a:pt x="146470" y="85176"/>
                      <a:pt x="146470" y="85522"/>
                      <a:pt x="146192" y="85661"/>
                    </a:cubicBezTo>
                    <a:cubicBezTo>
                      <a:pt x="144806" y="86285"/>
                      <a:pt x="143835" y="87394"/>
                      <a:pt x="142726" y="88364"/>
                    </a:cubicBezTo>
                    <a:cubicBezTo>
                      <a:pt x="140092" y="90583"/>
                      <a:pt x="137458" y="92662"/>
                      <a:pt x="134547" y="94534"/>
                    </a:cubicBezTo>
                    <a:cubicBezTo>
                      <a:pt x="131497" y="96475"/>
                      <a:pt x="128447" y="98485"/>
                      <a:pt x="125258" y="100218"/>
                    </a:cubicBezTo>
                    <a:cubicBezTo>
                      <a:pt x="122347" y="101743"/>
                      <a:pt x="119435" y="103199"/>
                      <a:pt x="116455" y="104446"/>
                    </a:cubicBezTo>
                    <a:cubicBezTo>
                      <a:pt x="115346" y="104932"/>
                      <a:pt x="114306" y="105417"/>
                      <a:pt x="113266" y="105902"/>
                    </a:cubicBezTo>
                    <a:cubicBezTo>
                      <a:pt x="113474" y="106041"/>
                      <a:pt x="113682" y="106110"/>
                      <a:pt x="113821" y="106179"/>
                    </a:cubicBezTo>
                    <a:cubicBezTo>
                      <a:pt x="115276" y="105833"/>
                      <a:pt x="116663" y="105209"/>
                      <a:pt x="118049" y="104585"/>
                    </a:cubicBezTo>
                    <a:cubicBezTo>
                      <a:pt x="122971" y="102436"/>
                      <a:pt x="127684" y="99941"/>
                      <a:pt x="132190" y="97099"/>
                    </a:cubicBezTo>
                    <a:cubicBezTo>
                      <a:pt x="134408" y="95712"/>
                      <a:pt x="136626" y="94395"/>
                      <a:pt x="138637" y="92801"/>
                    </a:cubicBezTo>
                    <a:cubicBezTo>
                      <a:pt x="140647" y="91345"/>
                      <a:pt x="142657" y="89820"/>
                      <a:pt x="144459" y="88156"/>
                    </a:cubicBezTo>
                    <a:cubicBezTo>
                      <a:pt x="144571" y="88044"/>
                      <a:pt x="144684" y="87841"/>
                      <a:pt x="144869" y="87841"/>
                    </a:cubicBezTo>
                    <a:cubicBezTo>
                      <a:pt x="144913" y="87841"/>
                      <a:pt x="144961" y="87853"/>
                      <a:pt x="145014" y="87879"/>
                    </a:cubicBezTo>
                    <a:cubicBezTo>
                      <a:pt x="145153" y="88226"/>
                      <a:pt x="144806" y="88434"/>
                      <a:pt x="144667" y="88711"/>
                    </a:cubicBezTo>
                    <a:cubicBezTo>
                      <a:pt x="144321" y="89473"/>
                      <a:pt x="144182" y="90167"/>
                      <a:pt x="144529" y="90999"/>
                    </a:cubicBezTo>
                    <a:cubicBezTo>
                      <a:pt x="145014" y="92038"/>
                      <a:pt x="145153" y="93147"/>
                      <a:pt x="145014" y="94326"/>
                    </a:cubicBezTo>
                    <a:cubicBezTo>
                      <a:pt x="144945" y="94811"/>
                      <a:pt x="144806" y="95227"/>
                      <a:pt x="144737" y="95712"/>
                    </a:cubicBezTo>
                    <a:cubicBezTo>
                      <a:pt x="144390" y="97861"/>
                      <a:pt x="144043" y="100079"/>
                      <a:pt x="143628" y="102228"/>
                    </a:cubicBezTo>
                    <a:cubicBezTo>
                      <a:pt x="143350" y="103822"/>
                      <a:pt x="142865" y="105278"/>
                      <a:pt x="142033" y="106595"/>
                    </a:cubicBezTo>
                    <a:cubicBezTo>
                      <a:pt x="141687" y="107150"/>
                      <a:pt x="141271" y="107566"/>
                      <a:pt x="140578" y="107566"/>
                    </a:cubicBezTo>
                    <a:cubicBezTo>
                      <a:pt x="140448" y="107562"/>
                      <a:pt x="140318" y="107561"/>
                      <a:pt x="140188" y="107561"/>
                    </a:cubicBezTo>
                    <a:cubicBezTo>
                      <a:pt x="137545" y="107561"/>
                      <a:pt x="134902" y="108212"/>
                      <a:pt x="132259" y="108675"/>
                    </a:cubicBezTo>
                    <a:cubicBezTo>
                      <a:pt x="130180" y="109021"/>
                      <a:pt x="128031" y="109368"/>
                      <a:pt x="125882" y="109784"/>
                    </a:cubicBezTo>
                    <a:cubicBezTo>
                      <a:pt x="124010" y="110200"/>
                      <a:pt x="122139" y="110685"/>
                      <a:pt x="120267" y="111240"/>
                    </a:cubicBezTo>
                    <a:cubicBezTo>
                      <a:pt x="118604" y="111725"/>
                      <a:pt x="117148" y="112695"/>
                      <a:pt x="115831" y="113943"/>
                    </a:cubicBezTo>
                    <a:cubicBezTo>
                      <a:pt x="115346" y="114428"/>
                      <a:pt x="114999" y="115052"/>
                      <a:pt x="114722" y="115676"/>
                    </a:cubicBezTo>
                    <a:cubicBezTo>
                      <a:pt x="114167" y="116646"/>
                      <a:pt x="114375" y="117548"/>
                      <a:pt x="115068" y="118379"/>
                    </a:cubicBezTo>
                    <a:cubicBezTo>
                      <a:pt x="115970" y="119488"/>
                      <a:pt x="117079" y="120320"/>
                      <a:pt x="118534" y="120667"/>
                    </a:cubicBezTo>
                    <a:cubicBezTo>
                      <a:pt x="119851" y="121013"/>
                      <a:pt x="121151" y="121169"/>
                      <a:pt x="122451" y="121169"/>
                    </a:cubicBezTo>
                    <a:cubicBezTo>
                      <a:pt x="123751" y="121169"/>
                      <a:pt x="125050" y="121013"/>
                      <a:pt x="126367" y="120736"/>
                    </a:cubicBezTo>
                    <a:cubicBezTo>
                      <a:pt x="128793" y="120182"/>
                      <a:pt x="131150" y="119419"/>
                      <a:pt x="133438" y="118379"/>
                    </a:cubicBezTo>
                    <a:cubicBezTo>
                      <a:pt x="135864" y="117270"/>
                      <a:pt x="138221" y="116092"/>
                      <a:pt x="140578" y="114775"/>
                    </a:cubicBezTo>
                    <a:cubicBezTo>
                      <a:pt x="141895" y="114082"/>
                      <a:pt x="143142" y="113180"/>
                      <a:pt x="144390" y="112279"/>
                    </a:cubicBezTo>
                    <a:cubicBezTo>
                      <a:pt x="144806" y="112002"/>
                      <a:pt x="145222" y="111794"/>
                      <a:pt x="145707" y="111517"/>
                    </a:cubicBezTo>
                    <a:cubicBezTo>
                      <a:pt x="145791" y="111475"/>
                      <a:pt x="145876" y="111407"/>
                      <a:pt x="145991" y="111407"/>
                    </a:cubicBezTo>
                    <a:cubicBezTo>
                      <a:pt x="146065" y="111407"/>
                      <a:pt x="146153" y="111435"/>
                      <a:pt x="146262" y="111517"/>
                    </a:cubicBezTo>
                    <a:cubicBezTo>
                      <a:pt x="146192" y="112141"/>
                      <a:pt x="145915" y="112765"/>
                      <a:pt x="145638" y="113388"/>
                    </a:cubicBezTo>
                    <a:cubicBezTo>
                      <a:pt x="144875" y="115191"/>
                      <a:pt x="144043" y="116924"/>
                      <a:pt x="142726" y="118379"/>
                    </a:cubicBezTo>
                    <a:cubicBezTo>
                      <a:pt x="142380" y="118657"/>
                      <a:pt x="142103" y="119073"/>
                      <a:pt x="141964" y="119488"/>
                    </a:cubicBezTo>
                    <a:cubicBezTo>
                      <a:pt x="141687" y="120251"/>
                      <a:pt x="141132" y="120598"/>
                      <a:pt x="140508" y="120805"/>
                    </a:cubicBezTo>
                    <a:cubicBezTo>
                      <a:pt x="139746" y="121083"/>
                      <a:pt x="139053" y="121291"/>
                      <a:pt x="138359" y="121499"/>
                    </a:cubicBezTo>
                    <a:cubicBezTo>
                      <a:pt x="136072" y="122261"/>
                      <a:pt x="133784" y="122746"/>
                      <a:pt x="131358" y="123093"/>
                    </a:cubicBezTo>
                    <a:cubicBezTo>
                      <a:pt x="129625" y="123301"/>
                      <a:pt x="127823" y="123648"/>
                      <a:pt x="126090" y="123786"/>
                    </a:cubicBezTo>
                    <a:cubicBezTo>
                      <a:pt x="124357" y="123925"/>
                      <a:pt x="122693" y="124133"/>
                      <a:pt x="120960" y="124133"/>
                    </a:cubicBezTo>
                    <a:cubicBezTo>
                      <a:pt x="116385" y="124133"/>
                      <a:pt x="111880" y="123578"/>
                      <a:pt x="107443" y="122608"/>
                    </a:cubicBezTo>
                    <a:cubicBezTo>
                      <a:pt x="105295" y="122192"/>
                      <a:pt x="103215" y="121707"/>
                      <a:pt x="101066" y="121221"/>
                    </a:cubicBezTo>
                    <a:lnTo>
                      <a:pt x="100650" y="121221"/>
                    </a:lnTo>
                    <a:cubicBezTo>
                      <a:pt x="100581" y="121221"/>
                      <a:pt x="100512" y="121291"/>
                      <a:pt x="100512" y="121360"/>
                    </a:cubicBezTo>
                    <a:cubicBezTo>
                      <a:pt x="100442" y="121429"/>
                      <a:pt x="100512" y="121568"/>
                      <a:pt x="100581" y="121637"/>
                    </a:cubicBezTo>
                    <a:cubicBezTo>
                      <a:pt x="100581" y="121707"/>
                      <a:pt x="100720" y="121776"/>
                      <a:pt x="100789" y="121776"/>
                    </a:cubicBezTo>
                    <a:cubicBezTo>
                      <a:pt x="101759" y="122330"/>
                      <a:pt x="102799" y="122816"/>
                      <a:pt x="103977" y="123024"/>
                    </a:cubicBezTo>
                    <a:cubicBezTo>
                      <a:pt x="106057" y="123440"/>
                      <a:pt x="108206" y="123925"/>
                      <a:pt x="110355" y="124271"/>
                    </a:cubicBezTo>
                    <a:cubicBezTo>
                      <a:pt x="112781" y="124687"/>
                      <a:pt x="115207" y="125034"/>
                      <a:pt x="117702" y="125103"/>
                    </a:cubicBezTo>
                    <a:cubicBezTo>
                      <a:pt x="119089" y="125173"/>
                      <a:pt x="120475" y="125242"/>
                      <a:pt x="121862" y="125242"/>
                    </a:cubicBezTo>
                    <a:cubicBezTo>
                      <a:pt x="124010" y="125173"/>
                      <a:pt x="126159" y="125034"/>
                      <a:pt x="128308" y="124618"/>
                    </a:cubicBezTo>
                    <a:cubicBezTo>
                      <a:pt x="129764" y="124410"/>
                      <a:pt x="131220" y="124271"/>
                      <a:pt x="132675" y="123994"/>
                    </a:cubicBezTo>
                    <a:cubicBezTo>
                      <a:pt x="135309" y="123509"/>
                      <a:pt x="137874" y="122746"/>
                      <a:pt x="140300" y="121637"/>
                    </a:cubicBezTo>
                    <a:cubicBezTo>
                      <a:pt x="140508" y="121568"/>
                      <a:pt x="140716" y="121499"/>
                      <a:pt x="140924" y="121360"/>
                    </a:cubicBezTo>
                    <a:cubicBezTo>
                      <a:pt x="140972" y="121348"/>
                      <a:pt x="141017" y="121342"/>
                      <a:pt x="141060" y="121342"/>
                    </a:cubicBezTo>
                    <a:cubicBezTo>
                      <a:pt x="141267" y="121342"/>
                      <a:pt x="141409" y="121477"/>
                      <a:pt x="141409" y="121707"/>
                    </a:cubicBezTo>
                    <a:cubicBezTo>
                      <a:pt x="141409" y="121915"/>
                      <a:pt x="141409" y="122053"/>
                      <a:pt x="141409" y="122261"/>
                    </a:cubicBezTo>
                    <a:cubicBezTo>
                      <a:pt x="141409" y="124826"/>
                      <a:pt x="140578" y="127183"/>
                      <a:pt x="138983" y="129193"/>
                    </a:cubicBezTo>
                    <a:cubicBezTo>
                      <a:pt x="137805" y="130579"/>
                      <a:pt x="136696" y="131966"/>
                      <a:pt x="135795" y="133491"/>
                    </a:cubicBezTo>
                    <a:cubicBezTo>
                      <a:pt x="135725" y="133699"/>
                      <a:pt x="135587" y="133837"/>
                      <a:pt x="135517" y="133976"/>
                    </a:cubicBezTo>
                    <a:cubicBezTo>
                      <a:pt x="135379" y="134161"/>
                      <a:pt x="135209" y="134253"/>
                      <a:pt x="135029" y="134253"/>
                    </a:cubicBezTo>
                    <a:cubicBezTo>
                      <a:pt x="134940" y="134253"/>
                      <a:pt x="134847" y="134230"/>
                      <a:pt x="134755" y="134184"/>
                    </a:cubicBezTo>
                    <a:cubicBezTo>
                      <a:pt x="134339" y="133976"/>
                      <a:pt x="133923" y="133768"/>
                      <a:pt x="133507" y="133560"/>
                    </a:cubicBezTo>
                    <a:cubicBezTo>
                      <a:pt x="131081" y="132243"/>
                      <a:pt x="128793" y="130718"/>
                      <a:pt x="126298" y="129540"/>
                    </a:cubicBezTo>
                    <a:cubicBezTo>
                      <a:pt x="125466" y="129193"/>
                      <a:pt x="124704" y="128777"/>
                      <a:pt x="123872" y="128500"/>
                    </a:cubicBezTo>
                    <a:cubicBezTo>
                      <a:pt x="123168" y="128283"/>
                      <a:pt x="122422" y="128109"/>
                      <a:pt x="121667" y="128109"/>
                    </a:cubicBezTo>
                    <a:cubicBezTo>
                      <a:pt x="121455" y="128109"/>
                      <a:pt x="121243" y="128123"/>
                      <a:pt x="121030" y="128153"/>
                    </a:cubicBezTo>
                    <a:cubicBezTo>
                      <a:pt x="119782" y="128361"/>
                      <a:pt x="118534" y="128361"/>
                      <a:pt x="117287" y="128638"/>
                    </a:cubicBezTo>
                    <a:cubicBezTo>
                      <a:pt x="115900" y="128846"/>
                      <a:pt x="114445" y="129193"/>
                      <a:pt x="112989" y="129540"/>
                    </a:cubicBezTo>
                    <a:cubicBezTo>
                      <a:pt x="112850" y="129540"/>
                      <a:pt x="112712" y="129609"/>
                      <a:pt x="112642" y="129678"/>
                    </a:cubicBezTo>
                    <a:cubicBezTo>
                      <a:pt x="112157" y="129956"/>
                      <a:pt x="112088" y="130371"/>
                      <a:pt x="112434" y="130718"/>
                    </a:cubicBezTo>
                    <a:cubicBezTo>
                      <a:pt x="112989" y="131134"/>
                      <a:pt x="113543" y="131550"/>
                      <a:pt x="114029" y="132035"/>
                    </a:cubicBezTo>
                    <a:cubicBezTo>
                      <a:pt x="114652" y="132520"/>
                      <a:pt x="115207" y="133075"/>
                      <a:pt x="115831" y="133491"/>
                    </a:cubicBezTo>
                    <a:cubicBezTo>
                      <a:pt x="118188" y="135154"/>
                      <a:pt x="120683" y="136333"/>
                      <a:pt x="123595" y="136610"/>
                    </a:cubicBezTo>
                    <a:cubicBezTo>
                      <a:pt x="124842" y="136749"/>
                      <a:pt x="126021" y="136887"/>
                      <a:pt x="127268" y="136887"/>
                    </a:cubicBezTo>
                    <a:cubicBezTo>
                      <a:pt x="128239" y="136887"/>
                      <a:pt x="129140" y="136749"/>
                      <a:pt x="129972" y="136333"/>
                    </a:cubicBezTo>
                    <a:cubicBezTo>
                      <a:pt x="130388" y="136194"/>
                      <a:pt x="130734" y="136056"/>
                      <a:pt x="131150" y="135917"/>
                    </a:cubicBezTo>
                    <a:cubicBezTo>
                      <a:pt x="131344" y="135844"/>
                      <a:pt x="131537" y="135814"/>
                      <a:pt x="131727" y="135814"/>
                    </a:cubicBezTo>
                    <a:cubicBezTo>
                      <a:pt x="132083" y="135814"/>
                      <a:pt x="132428" y="135920"/>
                      <a:pt x="132745" y="136056"/>
                    </a:cubicBezTo>
                    <a:cubicBezTo>
                      <a:pt x="132953" y="136125"/>
                      <a:pt x="132953" y="136402"/>
                      <a:pt x="132814" y="136541"/>
                    </a:cubicBezTo>
                    <a:cubicBezTo>
                      <a:pt x="132745" y="136610"/>
                      <a:pt x="132675" y="136679"/>
                      <a:pt x="132537" y="136818"/>
                    </a:cubicBezTo>
                    <a:cubicBezTo>
                      <a:pt x="131635" y="137511"/>
                      <a:pt x="131150" y="138482"/>
                      <a:pt x="130734" y="139522"/>
                    </a:cubicBezTo>
                    <a:cubicBezTo>
                      <a:pt x="130318" y="140561"/>
                      <a:pt x="129903" y="141532"/>
                      <a:pt x="129417" y="142572"/>
                    </a:cubicBezTo>
                    <a:cubicBezTo>
                      <a:pt x="128863" y="143958"/>
                      <a:pt x="127892" y="145067"/>
                      <a:pt x="126645" y="145899"/>
                    </a:cubicBezTo>
                    <a:cubicBezTo>
                      <a:pt x="125431" y="146736"/>
                      <a:pt x="125203" y="147017"/>
                      <a:pt x="124694" y="147017"/>
                    </a:cubicBezTo>
                    <a:cubicBezTo>
                      <a:pt x="124360" y="147017"/>
                      <a:pt x="123905" y="146896"/>
                      <a:pt x="122971" y="146731"/>
                    </a:cubicBezTo>
                    <a:cubicBezTo>
                      <a:pt x="117841" y="145829"/>
                      <a:pt x="112920" y="144166"/>
                      <a:pt x="108345" y="141532"/>
                    </a:cubicBezTo>
                    <a:cubicBezTo>
                      <a:pt x="107027" y="140769"/>
                      <a:pt x="105641" y="139937"/>
                      <a:pt x="104324" y="139175"/>
                    </a:cubicBezTo>
                    <a:cubicBezTo>
                      <a:pt x="102037" y="137789"/>
                      <a:pt x="99888" y="136125"/>
                      <a:pt x="97877" y="134392"/>
                    </a:cubicBezTo>
                    <a:cubicBezTo>
                      <a:pt x="96214" y="132867"/>
                      <a:pt x="94550" y="131342"/>
                      <a:pt x="92887" y="129886"/>
                    </a:cubicBezTo>
                    <a:cubicBezTo>
                      <a:pt x="92609" y="129678"/>
                      <a:pt x="92401" y="129401"/>
                      <a:pt x="92055" y="129332"/>
                    </a:cubicBezTo>
                    <a:cubicBezTo>
                      <a:pt x="91985" y="129332"/>
                      <a:pt x="91916" y="129401"/>
                      <a:pt x="91847" y="129401"/>
                    </a:cubicBezTo>
                    <a:cubicBezTo>
                      <a:pt x="91777" y="129401"/>
                      <a:pt x="91777" y="129540"/>
                      <a:pt x="91847" y="129540"/>
                    </a:cubicBezTo>
                    <a:cubicBezTo>
                      <a:pt x="91916" y="129678"/>
                      <a:pt x="92055" y="129886"/>
                      <a:pt x="92124" y="129956"/>
                    </a:cubicBezTo>
                    <a:cubicBezTo>
                      <a:pt x="94204" y="132035"/>
                      <a:pt x="96145" y="134045"/>
                      <a:pt x="98224" y="136056"/>
                    </a:cubicBezTo>
                    <a:cubicBezTo>
                      <a:pt x="100512" y="138135"/>
                      <a:pt x="103076" y="139868"/>
                      <a:pt x="105780" y="141393"/>
                    </a:cubicBezTo>
                    <a:cubicBezTo>
                      <a:pt x="107166" y="142225"/>
                      <a:pt x="108622" y="142987"/>
                      <a:pt x="110147" y="143750"/>
                    </a:cubicBezTo>
                    <a:cubicBezTo>
                      <a:pt x="113197" y="145275"/>
                      <a:pt x="116455" y="146453"/>
                      <a:pt x="119851" y="147147"/>
                    </a:cubicBezTo>
                    <a:cubicBezTo>
                      <a:pt x="120960" y="147424"/>
                      <a:pt x="122000" y="147632"/>
                      <a:pt x="123040" y="147909"/>
                    </a:cubicBezTo>
                    <a:cubicBezTo>
                      <a:pt x="123179" y="148256"/>
                      <a:pt x="122901" y="148325"/>
                      <a:pt x="122763" y="148464"/>
                    </a:cubicBezTo>
                    <a:cubicBezTo>
                      <a:pt x="120822" y="149711"/>
                      <a:pt x="118742" y="150405"/>
                      <a:pt x="116455" y="150682"/>
                    </a:cubicBezTo>
                    <a:cubicBezTo>
                      <a:pt x="114999" y="150820"/>
                      <a:pt x="113543" y="151028"/>
                      <a:pt x="112088" y="151236"/>
                    </a:cubicBezTo>
                    <a:cubicBezTo>
                      <a:pt x="110771" y="151375"/>
                      <a:pt x="109731" y="151999"/>
                      <a:pt x="108622" y="152623"/>
                    </a:cubicBezTo>
                    <a:cubicBezTo>
                      <a:pt x="108483" y="152761"/>
                      <a:pt x="108275" y="152969"/>
                      <a:pt x="108067" y="153039"/>
                    </a:cubicBezTo>
                    <a:cubicBezTo>
                      <a:pt x="107460" y="153459"/>
                      <a:pt x="106822" y="153722"/>
                      <a:pt x="106132" y="153722"/>
                    </a:cubicBezTo>
                    <a:cubicBezTo>
                      <a:pt x="105796" y="153722"/>
                      <a:pt x="105449" y="153660"/>
                      <a:pt x="105087" y="153524"/>
                    </a:cubicBezTo>
                    <a:cubicBezTo>
                      <a:pt x="104393" y="153316"/>
                      <a:pt x="103631" y="153177"/>
                      <a:pt x="102938" y="152969"/>
                    </a:cubicBezTo>
                    <a:cubicBezTo>
                      <a:pt x="100442" y="152345"/>
                      <a:pt x="98432" y="150959"/>
                      <a:pt x="96976" y="148810"/>
                    </a:cubicBezTo>
                    <a:cubicBezTo>
                      <a:pt x="96214" y="147701"/>
                      <a:pt x="95382" y="146661"/>
                      <a:pt x="94620" y="145552"/>
                    </a:cubicBezTo>
                    <a:cubicBezTo>
                      <a:pt x="93857" y="144651"/>
                      <a:pt x="93372" y="143542"/>
                      <a:pt x="92748" y="142502"/>
                    </a:cubicBezTo>
                    <a:cubicBezTo>
                      <a:pt x="92540" y="142086"/>
                      <a:pt x="92332" y="141670"/>
                      <a:pt x="92055" y="141324"/>
                    </a:cubicBezTo>
                    <a:cubicBezTo>
                      <a:pt x="91500" y="140492"/>
                      <a:pt x="91292" y="139660"/>
                      <a:pt x="91362" y="138690"/>
                    </a:cubicBezTo>
                    <a:cubicBezTo>
                      <a:pt x="91362" y="138274"/>
                      <a:pt x="91431" y="137858"/>
                      <a:pt x="91431" y="137442"/>
                    </a:cubicBezTo>
                    <a:cubicBezTo>
                      <a:pt x="91362" y="135501"/>
                      <a:pt x="90530" y="134115"/>
                      <a:pt x="88727" y="133352"/>
                    </a:cubicBezTo>
                    <a:cubicBezTo>
                      <a:pt x="88242" y="133144"/>
                      <a:pt x="87896" y="132936"/>
                      <a:pt x="87688" y="132451"/>
                    </a:cubicBezTo>
                    <a:cubicBezTo>
                      <a:pt x="87341" y="131619"/>
                      <a:pt x="86925" y="130787"/>
                      <a:pt x="86509" y="129956"/>
                    </a:cubicBezTo>
                    <a:cubicBezTo>
                      <a:pt x="86163" y="129332"/>
                      <a:pt x="85955" y="128708"/>
                      <a:pt x="85677" y="128084"/>
                    </a:cubicBezTo>
                    <a:cubicBezTo>
                      <a:pt x="83875" y="124410"/>
                      <a:pt x="82212" y="120667"/>
                      <a:pt x="80825" y="116785"/>
                    </a:cubicBezTo>
                    <a:cubicBezTo>
                      <a:pt x="79924" y="114290"/>
                      <a:pt x="78884" y="111794"/>
                      <a:pt x="77914" y="109299"/>
                    </a:cubicBezTo>
                    <a:cubicBezTo>
                      <a:pt x="77290" y="107774"/>
                      <a:pt x="76735" y="106249"/>
                      <a:pt x="76181" y="104654"/>
                    </a:cubicBezTo>
                    <a:cubicBezTo>
                      <a:pt x="75002" y="101327"/>
                      <a:pt x="73824" y="98000"/>
                      <a:pt x="72646" y="94603"/>
                    </a:cubicBezTo>
                    <a:cubicBezTo>
                      <a:pt x="70774" y="89058"/>
                      <a:pt x="68833" y="83443"/>
                      <a:pt x="67031" y="77828"/>
                    </a:cubicBezTo>
                    <a:cubicBezTo>
                      <a:pt x="66199" y="75471"/>
                      <a:pt x="65575" y="73045"/>
                      <a:pt x="64882" y="70550"/>
                    </a:cubicBezTo>
                    <a:cubicBezTo>
                      <a:pt x="64466" y="69232"/>
                      <a:pt x="64189" y="67777"/>
                      <a:pt x="63842" y="66390"/>
                    </a:cubicBezTo>
                    <a:cubicBezTo>
                      <a:pt x="62941" y="63202"/>
                      <a:pt x="61971" y="60082"/>
                      <a:pt x="60862" y="56894"/>
                    </a:cubicBezTo>
                    <a:cubicBezTo>
                      <a:pt x="59960" y="54190"/>
                      <a:pt x="59059" y="51418"/>
                      <a:pt x="58089" y="48645"/>
                    </a:cubicBezTo>
                    <a:cubicBezTo>
                      <a:pt x="57188" y="46080"/>
                      <a:pt x="56217" y="43446"/>
                      <a:pt x="55247" y="40881"/>
                    </a:cubicBezTo>
                    <a:cubicBezTo>
                      <a:pt x="53930" y="37415"/>
                      <a:pt x="52751" y="33949"/>
                      <a:pt x="51573" y="30483"/>
                    </a:cubicBezTo>
                    <a:cubicBezTo>
                      <a:pt x="50256" y="26463"/>
                      <a:pt x="48939" y="22373"/>
                      <a:pt x="47552" y="18422"/>
                    </a:cubicBezTo>
                    <a:cubicBezTo>
                      <a:pt x="46513" y="15511"/>
                      <a:pt x="45334" y="12669"/>
                      <a:pt x="44225" y="9757"/>
                    </a:cubicBezTo>
                    <a:lnTo>
                      <a:pt x="42146" y="4489"/>
                    </a:lnTo>
                    <a:cubicBezTo>
                      <a:pt x="41868" y="3796"/>
                      <a:pt x="41938" y="3588"/>
                      <a:pt x="42492" y="3172"/>
                    </a:cubicBezTo>
                    <a:cubicBezTo>
                      <a:pt x="44017" y="2201"/>
                      <a:pt x="45542" y="1300"/>
                      <a:pt x="47483" y="1300"/>
                    </a:cubicBezTo>
                    <a:cubicBezTo>
                      <a:pt x="47572" y="1310"/>
                      <a:pt x="47661" y="1314"/>
                      <a:pt x="47750" y="1314"/>
                    </a:cubicBezTo>
                    <a:cubicBezTo>
                      <a:pt x="48285" y="1314"/>
                      <a:pt x="48820" y="1162"/>
                      <a:pt x="49355" y="1162"/>
                    </a:cubicBezTo>
                    <a:cubicBezTo>
                      <a:pt x="49655" y="1140"/>
                      <a:pt x="49956" y="1130"/>
                      <a:pt x="50256" y="1130"/>
                    </a:cubicBezTo>
                    <a:close/>
                    <a:moveTo>
                      <a:pt x="50715" y="1"/>
                    </a:moveTo>
                    <a:cubicBezTo>
                      <a:pt x="50065" y="1"/>
                      <a:pt x="49424" y="18"/>
                      <a:pt x="48800" y="53"/>
                    </a:cubicBezTo>
                    <a:cubicBezTo>
                      <a:pt x="46305" y="53"/>
                      <a:pt x="44086" y="954"/>
                      <a:pt x="42215" y="2479"/>
                    </a:cubicBezTo>
                    <a:cubicBezTo>
                      <a:pt x="41730" y="2903"/>
                      <a:pt x="41244" y="3116"/>
                      <a:pt x="40666" y="3116"/>
                    </a:cubicBezTo>
                    <a:cubicBezTo>
                      <a:pt x="40584" y="3116"/>
                      <a:pt x="40499" y="3111"/>
                      <a:pt x="40413" y="3103"/>
                    </a:cubicBezTo>
                    <a:cubicBezTo>
                      <a:pt x="40323" y="3094"/>
                      <a:pt x="40234" y="3089"/>
                      <a:pt x="40144" y="3089"/>
                    </a:cubicBezTo>
                    <a:cubicBezTo>
                      <a:pt x="39543" y="3089"/>
                      <a:pt x="38955" y="3286"/>
                      <a:pt x="38472" y="3588"/>
                    </a:cubicBezTo>
                    <a:cubicBezTo>
                      <a:pt x="37432" y="4281"/>
                      <a:pt x="36323" y="4905"/>
                      <a:pt x="35352" y="5667"/>
                    </a:cubicBezTo>
                    <a:cubicBezTo>
                      <a:pt x="34105" y="6499"/>
                      <a:pt x="33481" y="7678"/>
                      <a:pt x="33134" y="9064"/>
                    </a:cubicBezTo>
                    <a:cubicBezTo>
                      <a:pt x="32926" y="9896"/>
                      <a:pt x="32926" y="10728"/>
                      <a:pt x="33342" y="11629"/>
                    </a:cubicBezTo>
                    <a:cubicBezTo>
                      <a:pt x="33897" y="12876"/>
                      <a:pt x="34451" y="14263"/>
                      <a:pt x="35075" y="15511"/>
                    </a:cubicBezTo>
                    <a:cubicBezTo>
                      <a:pt x="36739" y="18977"/>
                      <a:pt x="38402" y="22373"/>
                      <a:pt x="40205" y="25770"/>
                    </a:cubicBezTo>
                    <a:cubicBezTo>
                      <a:pt x="41383" y="27988"/>
                      <a:pt x="41868" y="30345"/>
                      <a:pt x="42215" y="32771"/>
                    </a:cubicBezTo>
                    <a:cubicBezTo>
                      <a:pt x="42284" y="33533"/>
                      <a:pt x="42215" y="34227"/>
                      <a:pt x="42007" y="34989"/>
                    </a:cubicBezTo>
                    <a:cubicBezTo>
                      <a:pt x="41631" y="36069"/>
                      <a:pt x="41192" y="36576"/>
                      <a:pt x="40453" y="36576"/>
                    </a:cubicBezTo>
                    <a:cubicBezTo>
                      <a:pt x="40101" y="36576"/>
                      <a:pt x="39680" y="36461"/>
                      <a:pt x="39165" y="36237"/>
                    </a:cubicBezTo>
                    <a:cubicBezTo>
                      <a:pt x="37986" y="35752"/>
                      <a:pt x="36808" y="35058"/>
                      <a:pt x="35768" y="34227"/>
                    </a:cubicBezTo>
                    <a:cubicBezTo>
                      <a:pt x="33966" y="32702"/>
                      <a:pt x="32649" y="30830"/>
                      <a:pt x="31817" y="28612"/>
                    </a:cubicBezTo>
                    <a:cubicBezTo>
                      <a:pt x="31609" y="27988"/>
                      <a:pt x="31332" y="27364"/>
                      <a:pt x="31124" y="26671"/>
                    </a:cubicBezTo>
                    <a:cubicBezTo>
                      <a:pt x="30223" y="24245"/>
                      <a:pt x="29460" y="21680"/>
                      <a:pt x="29252" y="19046"/>
                    </a:cubicBezTo>
                    <a:cubicBezTo>
                      <a:pt x="29114" y="17590"/>
                      <a:pt x="28906" y="16065"/>
                      <a:pt x="28698" y="14540"/>
                    </a:cubicBezTo>
                    <a:cubicBezTo>
                      <a:pt x="28559" y="13223"/>
                      <a:pt x="28351" y="11906"/>
                      <a:pt x="28143" y="10589"/>
                    </a:cubicBezTo>
                    <a:cubicBezTo>
                      <a:pt x="28074" y="10381"/>
                      <a:pt x="28005" y="10104"/>
                      <a:pt x="27727" y="10104"/>
                    </a:cubicBezTo>
                    <a:cubicBezTo>
                      <a:pt x="27678" y="10091"/>
                      <a:pt x="27631" y="10086"/>
                      <a:pt x="27587" y="10086"/>
                    </a:cubicBezTo>
                    <a:cubicBezTo>
                      <a:pt x="27381" y="10086"/>
                      <a:pt x="27230" y="10210"/>
                      <a:pt x="27173" y="10381"/>
                    </a:cubicBezTo>
                    <a:cubicBezTo>
                      <a:pt x="26965" y="10797"/>
                      <a:pt x="26826" y="11144"/>
                      <a:pt x="26688" y="11559"/>
                    </a:cubicBezTo>
                    <a:cubicBezTo>
                      <a:pt x="26341" y="12322"/>
                      <a:pt x="25856" y="13084"/>
                      <a:pt x="25232" y="13708"/>
                    </a:cubicBezTo>
                    <a:cubicBezTo>
                      <a:pt x="24955" y="13916"/>
                      <a:pt x="24677" y="14194"/>
                      <a:pt x="24400" y="14471"/>
                    </a:cubicBezTo>
                    <a:cubicBezTo>
                      <a:pt x="23984" y="14817"/>
                      <a:pt x="23638" y="15303"/>
                      <a:pt x="23499" y="15788"/>
                    </a:cubicBezTo>
                    <a:cubicBezTo>
                      <a:pt x="22944" y="17659"/>
                      <a:pt x="22043" y="19254"/>
                      <a:pt x="20657" y="20640"/>
                    </a:cubicBezTo>
                    <a:cubicBezTo>
                      <a:pt x="19409" y="21819"/>
                      <a:pt x="18647" y="23413"/>
                      <a:pt x="18785" y="25215"/>
                    </a:cubicBezTo>
                    <a:cubicBezTo>
                      <a:pt x="18855" y="26810"/>
                      <a:pt x="19063" y="28335"/>
                      <a:pt x="19894" y="29721"/>
                    </a:cubicBezTo>
                    <a:cubicBezTo>
                      <a:pt x="20380" y="30483"/>
                      <a:pt x="20796" y="31246"/>
                      <a:pt x="21211" y="32008"/>
                    </a:cubicBezTo>
                    <a:cubicBezTo>
                      <a:pt x="22459" y="34296"/>
                      <a:pt x="23707" y="36653"/>
                      <a:pt x="25024" y="38871"/>
                    </a:cubicBezTo>
                    <a:cubicBezTo>
                      <a:pt x="26410" y="41228"/>
                      <a:pt x="28282" y="42961"/>
                      <a:pt x="30569" y="44416"/>
                    </a:cubicBezTo>
                    <a:cubicBezTo>
                      <a:pt x="32372" y="45526"/>
                      <a:pt x="34174" y="46635"/>
                      <a:pt x="35907" y="47882"/>
                    </a:cubicBezTo>
                    <a:cubicBezTo>
                      <a:pt x="37155" y="48784"/>
                      <a:pt x="38402" y="49685"/>
                      <a:pt x="39789" y="50447"/>
                    </a:cubicBezTo>
                    <a:cubicBezTo>
                      <a:pt x="42700" y="51903"/>
                      <a:pt x="45265" y="53774"/>
                      <a:pt x="47899" y="55715"/>
                    </a:cubicBezTo>
                    <a:cubicBezTo>
                      <a:pt x="49077" y="56617"/>
                      <a:pt x="49840" y="57795"/>
                      <a:pt x="50325" y="59181"/>
                    </a:cubicBezTo>
                    <a:cubicBezTo>
                      <a:pt x="50810" y="60568"/>
                      <a:pt x="50741" y="62023"/>
                      <a:pt x="49909" y="63271"/>
                    </a:cubicBezTo>
                    <a:cubicBezTo>
                      <a:pt x="49390" y="64078"/>
                      <a:pt x="48680" y="64502"/>
                      <a:pt x="47817" y="64502"/>
                    </a:cubicBezTo>
                    <a:cubicBezTo>
                      <a:pt x="47642" y="64502"/>
                      <a:pt x="47462" y="64484"/>
                      <a:pt x="47275" y="64450"/>
                    </a:cubicBezTo>
                    <a:cubicBezTo>
                      <a:pt x="46166" y="64242"/>
                      <a:pt x="45126" y="63895"/>
                      <a:pt x="44156" y="63340"/>
                    </a:cubicBezTo>
                    <a:cubicBezTo>
                      <a:pt x="42492" y="62370"/>
                      <a:pt x="40898" y="61330"/>
                      <a:pt x="39373" y="60082"/>
                    </a:cubicBezTo>
                    <a:cubicBezTo>
                      <a:pt x="36947" y="58142"/>
                      <a:pt x="34729" y="55993"/>
                      <a:pt x="32649" y="53705"/>
                    </a:cubicBezTo>
                    <a:cubicBezTo>
                      <a:pt x="31748" y="52804"/>
                      <a:pt x="30847" y="51903"/>
                      <a:pt x="30084" y="50863"/>
                    </a:cubicBezTo>
                    <a:cubicBezTo>
                      <a:pt x="27589" y="47258"/>
                      <a:pt x="25024" y="43723"/>
                      <a:pt x="22459" y="40119"/>
                    </a:cubicBezTo>
                    <a:cubicBezTo>
                      <a:pt x="21350" y="38524"/>
                      <a:pt x="20380" y="36791"/>
                      <a:pt x="19686" y="34920"/>
                    </a:cubicBezTo>
                    <a:cubicBezTo>
                      <a:pt x="19201" y="33811"/>
                      <a:pt x="18716" y="32702"/>
                      <a:pt x="18231" y="31593"/>
                    </a:cubicBezTo>
                    <a:cubicBezTo>
                      <a:pt x="17884" y="30899"/>
                      <a:pt x="17538" y="30137"/>
                      <a:pt x="17191" y="29374"/>
                    </a:cubicBezTo>
                    <a:cubicBezTo>
                      <a:pt x="17052" y="28958"/>
                      <a:pt x="16844" y="28612"/>
                      <a:pt x="16636" y="28265"/>
                    </a:cubicBezTo>
                    <a:cubicBezTo>
                      <a:pt x="16471" y="27934"/>
                      <a:pt x="16281" y="27776"/>
                      <a:pt x="16051" y="27776"/>
                    </a:cubicBezTo>
                    <a:cubicBezTo>
                      <a:pt x="15896" y="27776"/>
                      <a:pt x="15723" y="27848"/>
                      <a:pt x="15527" y="27988"/>
                    </a:cubicBezTo>
                    <a:cubicBezTo>
                      <a:pt x="14973" y="28265"/>
                      <a:pt x="14557" y="28681"/>
                      <a:pt x="14280" y="29236"/>
                    </a:cubicBezTo>
                    <a:cubicBezTo>
                      <a:pt x="14072" y="29721"/>
                      <a:pt x="13933" y="30206"/>
                      <a:pt x="13864" y="30691"/>
                    </a:cubicBezTo>
                    <a:cubicBezTo>
                      <a:pt x="13725" y="31385"/>
                      <a:pt x="13586" y="32078"/>
                      <a:pt x="13586" y="32771"/>
                    </a:cubicBezTo>
                    <a:cubicBezTo>
                      <a:pt x="13448" y="34781"/>
                      <a:pt x="13032" y="36791"/>
                      <a:pt x="12616" y="38732"/>
                    </a:cubicBezTo>
                    <a:cubicBezTo>
                      <a:pt x="12269" y="40604"/>
                      <a:pt x="11646" y="42406"/>
                      <a:pt x="10536" y="44001"/>
                    </a:cubicBezTo>
                    <a:cubicBezTo>
                      <a:pt x="10259" y="44486"/>
                      <a:pt x="9913" y="45040"/>
                      <a:pt x="9635" y="45526"/>
                    </a:cubicBezTo>
                    <a:cubicBezTo>
                      <a:pt x="9358" y="45941"/>
                      <a:pt x="9219" y="46357"/>
                      <a:pt x="9289" y="46843"/>
                    </a:cubicBezTo>
                    <a:cubicBezTo>
                      <a:pt x="9427" y="48160"/>
                      <a:pt x="9219" y="49407"/>
                      <a:pt x="9150" y="50655"/>
                    </a:cubicBezTo>
                    <a:cubicBezTo>
                      <a:pt x="9011" y="52180"/>
                      <a:pt x="8526" y="53428"/>
                      <a:pt x="7556" y="54537"/>
                    </a:cubicBezTo>
                    <a:cubicBezTo>
                      <a:pt x="6863" y="55299"/>
                      <a:pt x="6516" y="56201"/>
                      <a:pt x="6308" y="57171"/>
                    </a:cubicBezTo>
                    <a:cubicBezTo>
                      <a:pt x="6031" y="58419"/>
                      <a:pt x="5615" y="59736"/>
                      <a:pt x="5130" y="60984"/>
                    </a:cubicBezTo>
                    <a:cubicBezTo>
                      <a:pt x="4714" y="61954"/>
                      <a:pt x="4298" y="62924"/>
                      <a:pt x="3951" y="63895"/>
                    </a:cubicBezTo>
                    <a:cubicBezTo>
                      <a:pt x="3327" y="65767"/>
                      <a:pt x="3189" y="67707"/>
                      <a:pt x="3466" y="69648"/>
                    </a:cubicBezTo>
                    <a:cubicBezTo>
                      <a:pt x="3674" y="70965"/>
                      <a:pt x="3605" y="72282"/>
                      <a:pt x="3397" y="73600"/>
                    </a:cubicBezTo>
                    <a:cubicBezTo>
                      <a:pt x="3050" y="75402"/>
                      <a:pt x="2773" y="77135"/>
                      <a:pt x="2565" y="78937"/>
                    </a:cubicBezTo>
                    <a:cubicBezTo>
                      <a:pt x="2426" y="79769"/>
                      <a:pt x="2426" y="80670"/>
                      <a:pt x="2565" y="81571"/>
                    </a:cubicBezTo>
                    <a:cubicBezTo>
                      <a:pt x="2911" y="83581"/>
                      <a:pt x="4090" y="85037"/>
                      <a:pt x="5546" y="86423"/>
                    </a:cubicBezTo>
                    <a:cubicBezTo>
                      <a:pt x="7278" y="88087"/>
                      <a:pt x="9150" y="89543"/>
                      <a:pt x="11091" y="90929"/>
                    </a:cubicBezTo>
                    <a:cubicBezTo>
                      <a:pt x="13378" y="92662"/>
                      <a:pt x="15666" y="94187"/>
                      <a:pt x="18231" y="95366"/>
                    </a:cubicBezTo>
                    <a:cubicBezTo>
                      <a:pt x="19271" y="95781"/>
                      <a:pt x="20241" y="96336"/>
                      <a:pt x="21211" y="96821"/>
                    </a:cubicBezTo>
                    <a:cubicBezTo>
                      <a:pt x="23846" y="98069"/>
                      <a:pt x="26549" y="99109"/>
                      <a:pt x="29391" y="99871"/>
                    </a:cubicBezTo>
                    <a:cubicBezTo>
                      <a:pt x="32025" y="100564"/>
                      <a:pt x="34659" y="100980"/>
                      <a:pt x="37363" y="101466"/>
                    </a:cubicBezTo>
                    <a:cubicBezTo>
                      <a:pt x="38194" y="101674"/>
                      <a:pt x="39096" y="101812"/>
                      <a:pt x="39927" y="101812"/>
                    </a:cubicBezTo>
                    <a:cubicBezTo>
                      <a:pt x="40201" y="101805"/>
                      <a:pt x="40474" y="101801"/>
                      <a:pt x="40746" y="101801"/>
                    </a:cubicBezTo>
                    <a:cubicBezTo>
                      <a:pt x="42955" y="101801"/>
                      <a:pt x="45115" y="102028"/>
                      <a:pt x="47275" y="102089"/>
                    </a:cubicBezTo>
                    <a:cubicBezTo>
                      <a:pt x="47968" y="102089"/>
                      <a:pt x="48661" y="102228"/>
                      <a:pt x="49285" y="102436"/>
                    </a:cubicBezTo>
                    <a:cubicBezTo>
                      <a:pt x="49840" y="102575"/>
                      <a:pt x="50048" y="102921"/>
                      <a:pt x="49979" y="103476"/>
                    </a:cubicBezTo>
                    <a:cubicBezTo>
                      <a:pt x="49909" y="103753"/>
                      <a:pt x="49840" y="104030"/>
                      <a:pt x="49701" y="104238"/>
                    </a:cubicBezTo>
                    <a:cubicBezTo>
                      <a:pt x="49216" y="105278"/>
                      <a:pt x="48384" y="105971"/>
                      <a:pt x="47206" y="106249"/>
                    </a:cubicBezTo>
                    <a:cubicBezTo>
                      <a:pt x="46235" y="106457"/>
                      <a:pt x="45196" y="106387"/>
                      <a:pt x="44225" y="106595"/>
                    </a:cubicBezTo>
                    <a:cubicBezTo>
                      <a:pt x="43601" y="106711"/>
                      <a:pt x="42985" y="106757"/>
                      <a:pt x="42374" y="106757"/>
                    </a:cubicBezTo>
                    <a:cubicBezTo>
                      <a:pt x="41152" y="106757"/>
                      <a:pt x="39951" y="106572"/>
                      <a:pt x="38749" y="106387"/>
                    </a:cubicBezTo>
                    <a:cubicBezTo>
                      <a:pt x="35699" y="105971"/>
                      <a:pt x="32649" y="105278"/>
                      <a:pt x="29668" y="104654"/>
                    </a:cubicBezTo>
                    <a:cubicBezTo>
                      <a:pt x="25994" y="103961"/>
                      <a:pt x="22459" y="102713"/>
                      <a:pt x="18993" y="101327"/>
                    </a:cubicBezTo>
                    <a:cubicBezTo>
                      <a:pt x="16636" y="100357"/>
                      <a:pt x="14418" y="99178"/>
                      <a:pt x="12408" y="97653"/>
                    </a:cubicBezTo>
                    <a:cubicBezTo>
                      <a:pt x="10883" y="96475"/>
                      <a:pt x="9427" y="95227"/>
                      <a:pt x="8249" y="93771"/>
                    </a:cubicBezTo>
                    <a:cubicBezTo>
                      <a:pt x="7209" y="92385"/>
                      <a:pt x="6169" y="91068"/>
                      <a:pt x="5060" y="89820"/>
                    </a:cubicBezTo>
                    <a:cubicBezTo>
                      <a:pt x="4159" y="88850"/>
                      <a:pt x="3258" y="87810"/>
                      <a:pt x="2703" y="86562"/>
                    </a:cubicBezTo>
                    <a:cubicBezTo>
                      <a:pt x="2634" y="86423"/>
                      <a:pt x="2496" y="86216"/>
                      <a:pt x="2426" y="86077"/>
                    </a:cubicBezTo>
                    <a:cubicBezTo>
                      <a:pt x="2245" y="85775"/>
                      <a:pt x="2024" y="85644"/>
                      <a:pt x="1804" y="85644"/>
                    </a:cubicBezTo>
                    <a:cubicBezTo>
                      <a:pt x="1519" y="85644"/>
                      <a:pt x="1235" y="85863"/>
                      <a:pt x="1040" y="86216"/>
                    </a:cubicBezTo>
                    <a:cubicBezTo>
                      <a:pt x="971" y="86423"/>
                      <a:pt x="901" y="86562"/>
                      <a:pt x="832" y="86770"/>
                    </a:cubicBezTo>
                    <a:cubicBezTo>
                      <a:pt x="485" y="89058"/>
                      <a:pt x="0" y="91345"/>
                      <a:pt x="208" y="93702"/>
                    </a:cubicBezTo>
                    <a:cubicBezTo>
                      <a:pt x="347" y="95920"/>
                      <a:pt x="693" y="98000"/>
                      <a:pt x="832" y="100218"/>
                    </a:cubicBezTo>
                    <a:cubicBezTo>
                      <a:pt x="901" y="100980"/>
                      <a:pt x="1040" y="101882"/>
                      <a:pt x="1248" y="102644"/>
                    </a:cubicBezTo>
                    <a:cubicBezTo>
                      <a:pt x="1664" y="104100"/>
                      <a:pt x="2080" y="105555"/>
                      <a:pt x="2981" y="106803"/>
                    </a:cubicBezTo>
                    <a:cubicBezTo>
                      <a:pt x="3397" y="107427"/>
                      <a:pt x="3743" y="108120"/>
                      <a:pt x="3813" y="108883"/>
                    </a:cubicBezTo>
                    <a:cubicBezTo>
                      <a:pt x="3951" y="109992"/>
                      <a:pt x="4021" y="111032"/>
                      <a:pt x="4090" y="112141"/>
                    </a:cubicBezTo>
                    <a:cubicBezTo>
                      <a:pt x="4298" y="114220"/>
                      <a:pt x="4922" y="116092"/>
                      <a:pt x="5961" y="117894"/>
                    </a:cubicBezTo>
                    <a:cubicBezTo>
                      <a:pt x="6863" y="119350"/>
                      <a:pt x="8180" y="120251"/>
                      <a:pt x="9427" y="121221"/>
                    </a:cubicBezTo>
                    <a:cubicBezTo>
                      <a:pt x="10328" y="121915"/>
                      <a:pt x="11299" y="122400"/>
                      <a:pt x="12408" y="122746"/>
                    </a:cubicBezTo>
                    <a:cubicBezTo>
                      <a:pt x="13586" y="123093"/>
                      <a:pt x="14834" y="123301"/>
                      <a:pt x="16013" y="123370"/>
                    </a:cubicBezTo>
                    <a:cubicBezTo>
                      <a:pt x="18785" y="123509"/>
                      <a:pt x="21558" y="123648"/>
                      <a:pt x="24331" y="123648"/>
                    </a:cubicBezTo>
                    <a:cubicBezTo>
                      <a:pt x="26341" y="123648"/>
                      <a:pt x="28351" y="123786"/>
                      <a:pt x="30361" y="124063"/>
                    </a:cubicBezTo>
                    <a:cubicBezTo>
                      <a:pt x="31005" y="124128"/>
                      <a:pt x="31649" y="124159"/>
                      <a:pt x="32291" y="124159"/>
                    </a:cubicBezTo>
                    <a:cubicBezTo>
                      <a:pt x="33722" y="124159"/>
                      <a:pt x="35143" y="124004"/>
                      <a:pt x="36531" y="123717"/>
                    </a:cubicBezTo>
                    <a:cubicBezTo>
                      <a:pt x="38194" y="123370"/>
                      <a:pt x="39858" y="122954"/>
                      <a:pt x="41522" y="122677"/>
                    </a:cubicBezTo>
                    <a:cubicBezTo>
                      <a:pt x="42131" y="122576"/>
                      <a:pt x="42740" y="122511"/>
                      <a:pt x="43349" y="122511"/>
                    </a:cubicBezTo>
                    <a:cubicBezTo>
                      <a:pt x="43571" y="122511"/>
                      <a:pt x="43794" y="122520"/>
                      <a:pt x="44017" y="122538"/>
                    </a:cubicBezTo>
                    <a:cubicBezTo>
                      <a:pt x="45196" y="122677"/>
                      <a:pt x="45750" y="123232"/>
                      <a:pt x="45819" y="124410"/>
                    </a:cubicBezTo>
                    <a:cubicBezTo>
                      <a:pt x="45889" y="124895"/>
                      <a:pt x="45889" y="125450"/>
                      <a:pt x="45819" y="125935"/>
                    </a:cubicBezTo>
                    <a:cubicBezTo>
                      <a:pt x="45681" y="126767"/>
                      <a:pt x="45265" y="127391"/>
                      <a:pt x="44433" y="127668"/>
                    </a:cubicBezTo>
                    <a:cubicBezTo>
                      <a:pt x="44017" y="127807"/>
                      <a:pt x="43601" y="128015"/>
                      <a:pt x="43116" y="128084"/>
                    </a:cubicBezTo>
                    <a:cubicBezTo>
                      <a:pt x="41175" y="128361"/>
                      <a:pt x="39234" y="128569"/>
                      <a:pt x="37224" y="128638"/>
                    </a:cubicBezTo>
                    <a:cubicBezTo>
                      <a:pt x="34729" y="128638"/>
                      <a:pt x="32164" y="128638"/>
                      <a:pt x="29668" y="128431"/>
                    </a:cubicBezTo>
                    <a:cubicBezTo>
                      <a:pt x="27935" y="128223"/>
                      <a:pt x="26202" y="128084"/>
                      <a:pt x="24469" y="127807"/>
                    </a:cubicBezTo>
                    <a:cubicBezTo>
                      <a:pt x="22875" y="127599"/>
                      <a:pt x="21350" y="127252"/>
                      <a:pt x="19825" y="127183"/>
                    </a:cubicBezTo>
                    <a:cubicBezTo>
                      <a:pt x="18993" y="127183"/>
                      <a:pt x="18161" y="126975"/>
                      <a:pt x="17330" y="126836"/>
                    </a:cubicBezTo>
                    <a:cubicBezTo>
                      <a:pt x="16082" y="126628"/>
                      <a:pt x="14834" y="126282"/>
                      <a:pt x="13586" y="125866"/>
                    </a:cubicBezTo>
                    <a:cubicBezTo>
                      <a:pt x="13214" y="125759"/>
                      <a:pt x="12842" y="125612"/>
                      <a:pt x="12469" y="125612"/>
                    </a:cubicBezTo>
                    <a:cubicBezTo>
                      <a:pt x="12356" y="125612"/>
                      <a:pt x="12244" y="125626"/>
                      <a:pt x="12131" y="125658"/>
                    </a:cubicBezTo>
                    <a:cubicBezTo>
                      <a:pt x="11438" y="125727"/>
                      <a:pt x="10952" y="126282"/>
                      <a:pt x="11091" y="127044"/>
                    </a:cubicBezTo>
                    <a:cubicBezTo>
                      <a:pt x="11160" y="127321"/>
                      <a:pt x="11230" y="127668"/>
                      <a:pt x="11438" y="127876"/>
                    </a:cubicBezTo>
                    <a:cubicBezTo>
                      <a:pt x="11784" y="128431"/>
                      <a:pt x="12131" y="128985"/>
                      <a:pt x="12547" y="129470"/>
                    </a:cubicBezTo>
                    <a:cubicBezTo>
                      <a:pt x="13309" y="130441"/>
                      <a:pt x="14141" y="131342"/>
                      <a:pt x="14765" y="132451"/>
                    </a:cubicBezTo>
                    <a:cubicBezTo>
                      <a:pt x="15735" y="134323"/>
                      <a:pt x="16706" y="136125"/>
                      <a:pt x="17676" y="137927"/>
                    </a:cubicBezTo>
                    <a:cubicBezTo>
                      <a:pt x="18716" y="139729"/>
                      <a:pt x="20172" y="141185"/>
                      <a:pt x="22043" y="142017"/>
                    </a:cubicBezTo>
                    <a:cubicBezTo>
                      <a:pt x="23776" y="142779"/>
                      <a:pt x="25509" y="143542"/>
                      <a:pt x="27242" y="144304"/>
                    </a:cubicBezTo>
                    <a:cubicBezTo>
                      <a:pt x="28490" y="144790"/>
                      <a:pt x="29530" y="145483"/>
                      <a:pt x="30431" y="146453"/>
                    </a:cubicBezTo>
                    <a:cubicBezTo>
                      <a:pt x="31055" y="147147"/>
                      <a:pt x="31748" y="147840"/>
                      <a:pt x="32441" y="148533"/>
                    </a:cubicBezTo>
                    <a:cubicBezTo>
                      <a:pt x="33228" y="149259"/>
                      <a:pt x="34120" y="149668"/>
                      <a:pt x="35118" y="149668"/>
                    </a:cubicBezTo>
                    <a:cubicBezTo>
                      <a:pt x="35263" y="149668"/>
                      <a:pt x="35411" y="149660"/>
                      <a:pt x="35560" y="149642"/>
                    </a:cubicBezTo>
                    <a:cubicBezTo>
                      <a:pt x="37085" y="149434"/>
                      <a:pt x="38610" y="149157"/>
                      <a:pt x="39997" y="148464"/>
                    </a:cubicBezTo>
                    <a:cubicBezTo>
                      <a:pt x="42284" y="147354"/>
                      <a:pt x="44572" y="146176"/>
                      <a:pt x="46790" y="144859"/>
                    </a:cubicBezTo>
                    <a:cubicBezTo>
                      <a:pt x="48107" y="144097"/>
                      <a:pt x="49424" y="143334"/>
                      <a:pt x="50602" y="142364"/>
                    </a:cubicBezTo>
                    <a:cubicBezTo>
                      <a:pt x="52543" y="140839"/>
                      <a:pt x="54623" y="139452"/>
                      <a:pt x="56702" y="138066"/>
                    </a:cubicBezTo>
                    <a:cubicBezTo>
                      <a:pt x="58574" y="136887"/>
                      <a:pt x="60515" y="135917"/>
                      <a:pt x="62664" y="135224"/>
                    </a:cubicBezTo>
                    <a:cubicBezTo>
                      <a:pt x="63080" y="135154"/>
                      <a:pt x="63426" y="135016"/>
                      <a:pt x="63912" y="135016"/>
                    </a:cubicBezTo>
                    <a:cubicBezTo>
                      <a:pt x="64397" y="135016"/>
                      <a:pt x="64674" y="135154"/>
                      <a:pt x="64813" y="135640"/>
                    </a:cubicBezTo>
                    <a:cubicBezTo>
                      <a:pt x="65159" y="137234"/>
                      <a:pt x="65229" y="138828"/>
                      <a:pt x="64258" y="140284"/>
                    </a:cubicBezTo>
                    <a:cubicBezTo>
                      <a:pt x="63912" y="140839"/>
                      <a:pt x="63565" y="141254"/>
                      <a:pt x="63218" y="141740"/>
                    </a:cubicBezTo>
                    <a:cubicBezTo>
                      <a:pt x="61416" y="144166"/>
                      <a:pt x="59059" y="145760"/>
                      <a:pt x="56356" y="146939"/>
                    </a:cubicBezTo>
                    <a:cubicBezTo>
                      <a:pt x="55039" y="147562"/>
                      <a:pt x="53583" y="147978"/>
                      <a:pt x="52127" y="148256"/>
                    </a:cubicBezTo>
                    <a:cubicBezTo>
                      <a:pt x="49424" y="148810"/>
                      <a:pt x="46790" y="149711"/>
                      <a:pt x="44017" y="150058"/>
                    </a:cubicBezTo>
                    <a:cubicBezTo>
                      <a:pt x="43393" y="150127"/>
                      <a:pt x="42700" y="150197"/>
                      <a:pt x="42007" y="150335"/>
                    </a:cubicBezTo>
                    <a:cubicBezTo>
                      <a:pt x="40054" y="150795"/>
                      <a:pt x="38102" y="151064"/>
                      <a:pt x="36110" y="151064"/>
                    </a:cubicBezTo>
                    <a:cubicBezTo>
                      <a:pt x="35698" y="151064"/>
                      <a:pt x="35283" y="151052"/>
                      <a:pt x="34867" y="151028"/>
                    </a:cubicBezTo>
                    <a:lnTo>
                      <a:pt x="34035" y="151028"/>
                    </a:lnTo>
                    <a:cubicBezTo>
                      <a:pt x="33897" y="151028"/>
                      <a:pt x="33689" y="151028"/>
                      <a:pt x="33481" y="151098"/>
                    </a:cubicBezTo>
                    <a:cubicBezTo>
                      <a:pt x="32996" y="151167"/>
                      <a:pt x="32857" y="151652"/>
                      <a:pt x="33204" y="151999"/>
                    </a:cubicBezTo>
                    <a:cubicBezTo>
                      <a:pt x="34521" y="153385"/>
                      <a:pt x="36046" y="154633"/>
                      <a:pt x="37848" y="155395"/>
                    </a:cubicBezTo>
                    <a:cubicBezTo>
                      <a:pt x="39927" y="156366"/>
                      <a:pt x="42076" y="157128"/>
                      <a:pt x="44294" y="157822"/>
                    </a:cubicBezTo>
                    <a:cubicBezTo>
                      <a:pt x="45057" y="158099"/>
                      <a:pt x="45819" y="158376"/>
                      <a:pt x="46651" y="158653"/>
                    </a:cubicBezTo>
                    <a:cubicBezTo>
                      <a:pt x="46897" y="158735"/>
                      <a:pt x="47143" y="158774"/>
                      <a:pt x="47390" y="158774"/>
                    </a:cubicBezTo>
                    <a:cubicBezTo>
                      <a:pt x="47767" y="158774"/>
                      <a:pt x="48145" y="158683"/>
                      <a:pt x="48523" y="158515"/>
                    </a:cubicBezTo>
                    <a:cubicBezTo>
                      <a:pt x="49008" y="158238"/>
                      <a:pt x="49493" y="157960"/>
                      <a:pt x="49979" y="157683"/>
                    </a:cubicBezTo>
                    <a:cubicBezTo>
                      <a:pt x="50220" y="157562"/>
                      <a:pt x="50462" y="157488"/>
                      <a:pt x="50717" y="157488"/>
                    </a:cubicBezTo>
                    <a:cubicBezTo>
                      <a:pt x="50901" y="157488"/>
                      <a:pt x="51092" y="157527"/>
                      <a:pt x="51296" y="157614"/>
                    </a:cubicBezTo>
                    <a:cubicBezTo>
                      <a:pt x="51781" y="157822"/>
                      <a:pt x="52335" y="158030"/>
                      <a:pt x="52821" y="158307"/>
                    </a:cubicBezTo>
                    <a:cubicBezTo>
                      <a:pt x="54762" y="159277"/>
                      <a:pt x="56772" y="160248"/>
                      <a:pt x="58921" y="160872"/>
                    </a:cubicBezTo>
                    <a:cubicBezTo>
                      <a:pt x="59683" y="161149"/>
                      <a:pt x="60515" y="161288"/>
                      <a:pt x="61347" y="161288"/>
                    </a:cubicBezTo>
                    <a:cubicBezTo>
                      <a:pt x="62317" y="161288"/>
                      <a:pt x="63357" y="161357"/>
                      <a:pt x="64327" y="161495"/>
                    </a:cubicBezTo>
                    <a:cubicBezTo>
                      <a:pt x="64796" y="161554"/>
                      <a:pt x="65253" y="161576"/>
                      <a:pt x="65702" y="161576"/>
                    </a:cubicBezTo>
                    <a:cubicBezTo>
                      <a:pt x="66315" y="161576"/>
                      <a:pt x="66916" y="161536"/>
                      <a:pt x="67516" y="161495"/>
                    </a:cubicBezTo>
                    <a:cubicBezTo>
                      <a:pt x="68625" y="161426"/>
                      <a:pt x="69734" y="161149"/>
                      <a:pt x="70705" y="160664"/>
                    </a:cubicBezTo>
                    <a:cubicBezTo>
                      <a:pt x="71883" y="159970"/>
                      <a:pt x="73131" y="159416"/>
                      <a:pt x="74240" y="158723"/>
                    </a:cubicBezTo>
                    <a:cubicBezTo>
                      <a:pt x="76735" y="157059"/>
                      <a:pt x="78260" y="154702"/>
                      <a:pt x="78468" y="151652"/>
                    </a:cubicBezTo>
                    <a:cubicBezTo>
                      <a:pt x="78468" y="151236"/>
                      <a:pt x="78468" y="150820"/>
                      <a:pt x="78191" y="150474"/>
                    </a:cubicBezTo>
                    <a:cubicBezTo>
                      <a:pt x="77914" y="151444"/>
                      <a:pt x="77706" y="152345"/>
                      <a:pt x="77290" y="153247"/>
                    </a:cubicBezTo>
                    <a:cubicBezTo>
                      <a:pt x="76389" y="155395"/>
                      <a:pt x="74933" y="157059"/>
                      <a:pt x="72784" y="158099"/>
                    </a:cubicBezTo>
                    <a:cubicBezTo>
                      <a:pt x="72368" y="158307"/>
                      <a:pt x="71952" y="158445"/>
                      <a:pt x="71537" y="158723"/>
                    </a:cubicBezTo>
                    <a:cubicBezTo>
                      <a:pt x="70042" y="159698"/>
                      <a:pt x="68364" y="160185"/>
                      <a:pt x="66561" y="160185"/>
                    </a:cubicBezTo>
                    <a:cubicBezTo>
                      <a:pt x="66441" y="160185"/>
                      <a:pt x="66320" y="160183"/>
                      <a:pt x="66199" y="160178"/>
                    </a:cubicBezTo>
                    <a:cubicBezTo>
                      <a:pt x="64189" y="160178"/>
                      <a:pt x="62179" y="160040"/>
                      <a:pt x="60099" y="159901"/>
                    </a:cubicBezTo>
                    <a:cubicBezTo>
                      <a:pt x="59683" y="159832"/>
                      <a:pt x="59198" y="159693"/>
                      <a:pt x="58782" y="159555"/>
                    </a:cubicBezTo>
                    <a:cubicBezTo>
                      <a:pt x="56841" y="158931"/>
                      <a:pt x="54969" y="158030"/>
                      <a:pt x="53098" y="157128"/>
                    </a:cubicBezTo>
                    <a:cubicBezTo>
                      <a:pt x="52890" y="156990"/>
                      <a:pt x="52613" y="156920"/>
                      <a:pt x="52543" y="156713"/>
                    </a:cubicBezTo>
                    <a:cubicBezTo>
                      <a:pt x="52821" y="156435"/>
                      <a:pt x="53167" y="156366"/>
                      <a:pt x="53444" y="156366"/>
                    </a:cubicBezTo>
                    <a:cubicBezTo>
                      <a:pt x="56148" y="155742"/>
                      <a:pt x="58643" y="154772"/>
                      <a:pt x="61000" y="153385"/>
                    </a:cubicBezTo>
                    <a:cubicBezTo>
                      <a:pt x="62733" y="152415"/>
                      <a:pt x="64327" y="151306"/>
                      <a:pt x="65922" y="150127"/>
                    </a:cubicBezTo>
                    <a:cubicBezTo>
                      <a:pt x="67863" y="148672"/>
                      <a:pt x="69665" y="147147"/>
                      <a:pt x="71329" y="145414"/>
                    </a:cubicBezTo>
                    <a:cubicBezTo>
                      <a:pt x="72230" y="144443"/>
                      <a:pt x="72923" y="143473"/>
                      <a:pt x="73616" y="142433"/>
                    </a:cubicBezTo>
                    <a:cubicBezTo>
                      <a:pt x="74240" y="141462"/>
                      <a:pt x="74933" y="140423"/>
                      <a:pt x="75557" y="139383"/>
                    </a:cubicBezTo>
                    <a:cubicBezTo>
                      <a:pt x="75696" y="139175"/>
                      <a:pt x="75904" y="138898"/>
                      <a:pt x="75904" y="138551"/>
                    </a:cubicBezTo>
                    <a:cubicBezTo>
                      <a:pt x="75904" y="138412"/>
                      <a:pt x="75834" y="138274"/>
                      <a:pt x="75696" y="138204"/>
                    </a:cubicBezTo>
                    <a:cubicBezTo>
                      <a:pt x="75661" y="138170"/>
                      <a:pt x="75592" y="138152"/>
                      <a:pt x="75522" y="138152"/>
                    </a:cubicBezTo>
                    <a:cubicBezTo>
                      <a:pt x="75453" y="138152"/>
                      <a:pt x="75384" y="138170"/>
                      <a:pt x="75349" y="138204"/>
                    </a:cubicBezTo>
                    <a:cubicBezTo>
                      <a:pt x="74933" y="138343"/>
                      <a:pt x="74725" y="138759"/>
                      <a:pt x="74517" y="139106"/>
                    </a:cubicBezTo>
                    <a:cubicBezTo>
                      <a:pt x="73963" y="140007"/>
                      <a:pt x="73408" y="140908"/>
                      <a:pt x="72854" y="141809"/>
                    </a:cubicBezTo>
                    <a:cubicBezTo>
                      <a:pt x="71744" y="143819"/>
                      <a:pt x="70219" y="145483"/>
                      <a:pt x="68487" y="146939"/>
                    </a:cubicBezTo>
                    <a:cubicBezTo>
                      <a:pt x="66407" y="148672"/>
                      <a:pt x="64258" y="150335"/>
                      <a:pt x="62040" y="151860"/>
                    </a:cubicBezTo>
                    <a:cubicBezTo>
                      <a:pt x="59614" y="153524"/>
                      <a:pt x="56980" y="154702"/>
                      <a:pt x="54138" y="155465"/>
                    </a:cubicBezTo>
                    <a:cubicBezTo>
                      <a:pt x="52821" y="155811"/>
                      <a:pt x="51573" y="156158"/>
                      <a:pt x="50256" y="156366"/>
                    </a:cubicBezTo>
                    <a:cubicBezTo>
                      <a:pt x="49701" y="156435"/>
                      <a:pt x="49147" y="156574"/>
                      <a:pt x="48731" y="156920"/>
                    </a:cubicBezTo>
                    <a:cubicBezTo>
                      <a:pt x="48252" y="157269"/>
                      <a:pt x="47719" y="157425"/>
                      <a:pt x="47182" y="157425"/>
                    </a:cubicBezTo>
                    <a:cubicBezTo>
                      <a:pt x="46864" y="157425"/>
                      <a:pt x="46545" y="157370"/>
                      <a:pt x="46235" y="157267"/>
                    </a:cubicBezTo>
                    <a:cubicBezTo>
                      <a:pt x="43393" y="156366"/>
                      <a:pt x="40482" y="155465"/>
                      <a:pt x="37779" y="154148"/>
                    </a:cubicBezTo>
                    <a:cubicBezTo>
                      <a:pt x="36947" y="153732"/>
                      <a:pt x="36115" y="153316"/>
                      <a:pt x="35491" y="152692"/>
                    </a:cubicBezTo>
                    <a:cubicBezTo>
                      <a:pt x="35422" y="152553"/>
                      <a:pt x="35283" y="152415"/>
                      <a:pt x="35422" y="152276"/>
                    </a:cubicBezTo>
                    <a:cubicBezTo>
                      <a:pt x="35422" y="152207"/>
                      <a:pt x="35560" y="152137"/>
                      <a:pt x="35630" y="152137"/>
                    </a:cubicBezTo>
                    <a:lnTo>
                      <a:pt x="36184" y="152137"/>
                    </a:lnTo>
                    <a:cubicBezTo>
                      <a:pt x="36427" y="152154"/>
                      <a:pt x="36669" y="152162"/>
                      <a:pt x="36910" y="152162"/>
                    </a:cubicBezTo>
                    <a:cubicBezTo>
                      <a:pt x="38664" y="152162"/>
                      <a:pt x="40370" y="151757"/>
                      <a:pt x="42076" y="151514"/>
                    </a:cubicBezTo>
                    <a:cubicBezTo>
                      <a:pt x="43324" y="151306"/>
                      <a:pt x="44502" y="151098"/>
                      <a:pt x="45750" y="150890"/>
                    </a:cubicBezTo>
                    <a:cubicBezTo>
                      <a:pt x="47067" y="150612"/>
                      <a:pt x="48315" y="150335"/>
                      <a:pt x="49632" y="149989"/>
                    </a:cubicBezTo>
                    <a:cubicBezTo>
                      <a:pt x="51226" y="149642"/>
                      <a:pt x="52821" y="149295"/>
                      <a:pt x="54346" y="148880"/>
                    </a:cubicBezTo>
                    <a:cubicBezTo>
                      <a:pt x="58227" y="147701"/>
                      <a:pt x="61624" y="145829"/>
                      <a:pt x="64119" y="142433"/>
                    </a:cubicBezTo>
                    <a:cubicBezTo>
                      <a:pt x="64813" y="141462"/>
                      <a:pt x="65644" y="140492"/>
                      <a:pt x="65922" y="139244"/>
                    </a:cubicBezTo>
                    <a:cubicBezTo>
                      <a:pt x="66199" y="137858"/>
                      <a:pt x="66199" y="136402"/>
                      <a:pt x="65644" y="135016"/>
                    </a:cubicBezTo>
                    <a:cubicBezTo>
                      <a:pt x="65281" y="134167"/>
                      <a:pt x="64704" y="133742"/>
                      <a:pt x="63869" y="133742"/>
                    </a:cubicBezTo>
                    <a:cubicBezTo>
                      <a:pt x="63750" y="133742"/>
                      <a:pt x="63626" y="133751"/>
                      <a:pt x="63496" y="133768"/>
                    </a:cubicBezTo>
                    <a:cubicBezTo>
                      <a:pt x="63010" y="133837"/>
                      <a:pt x="62594" y="133976"/>
                      <a:pt x="62179" y="134115"/>
                    </a:cubicBezTo>
                    <a:cubicBezTo>
                      <a:pt x="60099" y="134739"/>
                      <a:pt x="58227" y="135709"/>
                      <a:pt x="56425" y="136818"/>
                    </a:cubicBezTo>
                    <a:cubicBezTo>
                      <a:pt x="53930" y="138343"/>
                      <a:pt x="51504" y="140076"/>
                      <a:pt x="49147" y="141809"/>
                    </a:cubicBezTo>
                    <a:cubicBezTo>
                      <a:pt x="47760" y="142779"/>
                      <a:pt x="46235" y="143611"/>
                      <a:pt x="44780" y="144443"/>
                    </a:cubicBezTo>
                    <a:cubicBezTo>
                      <a:pt x="43047" y="145414"/>
                      <a:pt x="41244" y="146245"/>
                      <a:pt x="39511" y="147216"/>
                    </a:cubicBezTo>
                    <a:cubicBezTo>
                      <a:pt x="38194" y="147909"/>
                      <a:pt x="36808" y="148048"/>
                      <a:pt x="35352" y="148256"/>
                    </a:cubicBezTo>
                    <a:cubicBezTo>
                      <a:pt x="35240" y="148272"/>
                      <a:pt x="35130" y="148279"/>
                      <a:pt x="35022" y="148279"/>
                    </a:cubicBezTo>
                    <a:cubicBezTo>
                      <a:pt x="34192" y="148279"/>
                      <a:pt x="33478" y="147829"/>
                      <a:pt x="32926" y="147216"/>
                    </a:cubicBezTo>
                    <a:cubicBezTo>
                      <a:pt x="32372" y="146800"/>
                      <a:pt x="31956" y="146245"/>
                      <a:pt x="31471" y="145760"/>
                    </a:cubicBezTo>
                    <a:cubicBezTo>
                      <a:pt x="30361" y="144582"/>
                      <a:pt x="29114" y="143681"/>
                      <a:pt x="27658" y="143126"/>
                    </a:cubicBezTo>
                    <a:cubicBezTo>
                      <a:pt x="25856" y="142364"/>
                      <a:pt x="24123" y="141532"/>
                      <a:pt x="22321" y="140700"/>
                    </a:cubicBezTo>
                    <a:cubicBezTo>
                      <a:pt x="21142" y="140145"/>
                      <a:pt x="20033" y="139383"/>
                      <a:pt x="19271" y="138204"/>
                    </a:cubicBezTo>
                    <a:cubicBezTo>
                      <a:pt x="18785" y="137511"/>
                      <a:pt x="18300" y="136749"/>
                      <a:pt x="17954" y="135986"/>
                    </a:cubicBezTo>
                    <a:cubicBezTo>
                      <a:pt x="17815" y="135848"/>
                      <a:pt x="17746" y="135640"/>
                      <a:pt x="17954" y="135501"/>
                    </a:cubicBezTo>
                    <a:cubicBezTo>
                      <a:pt x="17988" y="135466"/>
                      <a:pt x="18040" y="135449"/>
                      <a:pt x="18101" y="135449"/>
                    </a:cubicBezTo>
                    <a:cubicBezTo>
                      <a:pt x="18161" y="135449"/>
                      <a:pt x="18231" y="135466"/>
                      <a:pt x="18300" y="135501"/>
                    </a:cubicBezTo>
                    <a:cubicBezTo>
                      <a:pt x="19271" y="135778"/>
                      <a:pt x="20241" y="136056"/>
                      <a:pt x="21211" y="136402"/>
                    </a:cubicBezTo>
                    <a:cubicBezTo>
                      <a:pt x="22546" y="136847"/>
                      <a:pt x="23881" y="136978"/>
                      <a:pt x="25233" y="136978"/>
                    </a:cubicBezTo>
                    <a:cubicBezTo>
                      <a:pt x="25989" y="136978"/>
                      <a:pt x="26750" y="136937"/>
                      <a:pt x="27519" y="136887"/>
                    </a:cubicBezTo>
                    <a:cubicBezTo>
                      <a:pt x="28559" y="136818"/>
                      <a:pt x="29668" y="136541"/>
                      <a:pt x="30777" y="136471"/>
                    </a:cubicBezTo>
                    <a:cubicBezTo>
                      <a:pt x="34382" y="135986"/>
                      <a:pt x="37917" y="135154"/>
                      <a:pt x="41452" y="134253"/>
                    </a:cubicBezTo>
                    <a:cubicBezTo>
                      <a:pt x="43601" y="133629"/>
                      <a:pt x="45819" y="133075"/>
                      <a:pt x="47760" y="131966"/>
                    </a:cubicBezTo>
                    <a:cubicBezTo>
                      <a:pt x="47968" y="131896"/>
                      <a:pt x="48107" y="131827"/>
                      <a:pt x="48246" y="131689"/>
                    </a:cubicBezTo>
                    <a:cubicBezTo>
                      <a:pt x="48454" y="131619"/>
                      <a:pt x="48661" y="131550"/>
                      <a:pt x="48592" y="131342"/>
                    </a:cubicBezTo>
                    <a:cubicBezTo>
                      <a:pt x="48558" y="131238"/>
                      <a:pt x="48488" y="131203"/>
                      <a:pt x="48410" y="131203"/>
                    </a:cubicBezTo>
                    <a:cubicBezTo>
                      <a:pt x="48332" y="131203"/>
                      <a:pt x="48246" y="131238"/>
                      <a:pt x="48176" y="131273"/>
                    </a:cubicBezTo>
                    <a:cubicBezTo>
                      <a:pt x="47206" y="131550"/>
                      <a:pt x="46305" y="131758"/>
                      <a:pt x="45334" y="132104"/>
                    </a:cubicBezTo>
                    <a:cubicBezTo>
                      <a:pt x="43324" y="132728"/>
                      <a:pt x="41244" y="133491"/>
                      <a:pt x="39165" y="133976"/>
                    </a:cubicBezTo>
                    <a:cubicBezTo>
                      <a:pt x="36254" y="134669"/>
                      <a:pt x="33342" y="135293"/>
                      <a:pt x="30361" y="135778"/>
                    </a:cubicBezTo>
                    <a:cubicBezTo>
                      <a:pt x="28767" y="135986"/>
                      <a:pt x="27173" y="136125"/>
                      <a:pt x="25579" y="136333"/>
                    </a:cubicBezTo>
                    <a:cubicBezTo>
                      <a:pt x="25358" y="136359"/>
                      <a:pt x="25135" y="136370"/>
                      <a:pt x="24911" y="136370"/>
                    </a:cubicBezTo>
                    <a:cubicBezTo>
                      <a:pt x="23938" y="136370"/>
                      <a:pt x="22945" y="136155"/>
                      <a:pt x="22043" y="135986"/>
                    </a:cubicBezTo>
                    <a:cubicBezTo>
                      <a:pt x="20588" y="135709"/>
                      <a:pt x="19271" y="135293"/>
                      <a:pt x="17884" y="134946"/>
                    </a:cubicBezTo>
                    <a:cubicBezTo>
                      <a:pt x="17330" y="134808"/>
                      <a:pt x="16983" y="134461"/>
                      <a:pt x="16775" y="133976"/>
                    </a:cubicBezTo>
                    <a:cubicBezTo>
                      <a:pt x="16151" y="132936"/>
                      <a:pt x="15597" y="131896"/>
                      <a:pt x="14973" y="130857"/>
                    </a:cubicBezTo>
                    <a:cubicBezTo>
                      <a:pt x="14626" y="130233"/>
                      <a:pt x="14141" y="129678"/>
                      <a:pt x="13586" y="129124"/>
                    </a:cubicBezTo>
                    <a:cubicBezTo>
                      <a:pt x="13101" y="128638"/>
                      <a:pt x="12685" y="128015"/>
                      <a:pt x="12339" y="127321"/>
                    </a:cubicBezTo>
                    <a:cubicBezTo>
                      <a:pt x="12152" y="127011"/>
                      <a:pt x="12300" y="126756"/>
                      <a:pt x="12631" y="126756"/>
                    </a:cubicBezTo>
                    <a:cubicBezTo>
                      <a:pt x="12670" y="126756"/>
                      <a:pt x="12711" y="126760"/>
                      <a:pt x="12755" y="126767"/>
                    </a:cubicBezTo>
                    <a:cubicBezTo>
                      <a:pt x="13101" y="126767"/>
                      <a:pt x="13448" y="126836"/>
                      <a:pt x="13725" y="126906"/>
                    </a:cubicBezTo>
                    <a:cubicBezTo>
                      <a:pt x="16151" y="127807"/>
                      <a:pt x="18716" y="128223"/>
                      <a:pt x="21281" y="128431"/>
                    </a:cubicBezTo>
                    <a:cubicBezTo>
                      <a:pt x="22043" y="128431"/>
                      <a:pt x="22736" y="128569"/>
                      <a:pt x="23499" y="128708"/>
                    </a:cubicBezTo>
                    <a:cubicBezTo>
                      <a:pt x="25579" y="129193"/>
                      <a:pt x="27658" y="129332"/>
                      <a:pt x="29738" y="129540"/>
                    </a:cubicBezTo>
                    <a:cubicBezTo>
                      <a:pt x="31471" y="129732"/>
                      <a:pt x="33182" y="129775"/>
                      <a:pt x="34896" y="129775"/>
                    </a:cubicBezTo>
                    <a:cubicBezTo>
                      <a:pt x="36267" y="129775"/>
                      <a:pt x="37640" y="129748"/>
                      <a:pt x="39026" y="129748"/>
                    </a:cubicBezTo>
                    <a:cubicBezTo>
                      <a:pt x="40690" y="129748"/>
                      <a:pt x="42423" y="129470"/>
                      <a:pt x="44086" y="129193"/>
                    </a:cubicBezTo>
                    <a:cubicBezTo>
                      <a:pt x="44225" y="129124"/>
                      <a:pt x="44433" y="129054"/>
                      <a:pt x="44572" y="128985"/>
                    </a:cubicBezTo>
                    <a:cubicBezTo>
                      <a:pt x="46235" y="128500"/>
                      <a:pt x="46929" y="127737"/>
                      <a:pt x="46998" y="126074"/>
                    </a:cubicBezTo>
                    <a:cubicBezTo>
                      <a:pt x="46998" y="125103"/>
                      <a:pt x="47067" y="124202"/>
                      <a:pt x="46721" y="123301"/>
                    </a:cubicBezTo>
                    <a:cubicBezTo>
                      <a:pt x="46305" y="122053"/>
                      <a:pt x="45473" y="121429"/>
                      <a:pt x="44225" y="121221"/>
                    </a:cubicBezTo>
                    <a:cubicBezTo>
                      <a:pt x="43789" y="121159"/>
                      <a:pt x="43339" y="121125"/>
                      <a:pt x="42881" y="121125"/>
                    </a:cubicBezTo>
                    <a:cubicBezTo>
                      <a:pt x="42320" y="121125"/>
                      <a:pt x="41748" y="121176"/>
                      <a:pt x="41175" y="121291"/>
                    </a:cubicBezTo>
                    <a:cubicBezTo>
                      <a:pt x="39373" y="121707"/>
                      <a:pt x="37640" y="122123"/>
                      <a:pt x="35768" y="122469"/>
                    </a:cubicBezTo>
                    <a:cubicBezTo>
                      <a:pt x="34819" y="122619"/>
                      <a:pt x="33834" y="122733"/>
                      <a:pt x="32838" y="122733"/>
                    </a:cubicBezTo>
                    <a:cubicBezTo>
                      <a:pt x="32453" y="122733"/>
                      <a:pt x="32066" y="122716"/>
                      <a:pt x="31679" y="122677"/>
                    </a:cubicBezTo>
                    <a:cubicBezTo>
                      <a:pt x="29530" y="122469"/>
                      <a:pt x="27311" y="122330"/>
                      <a:pt x="25093" y="122261"/>
                    </a:cubicBezTo>
                    <a:cubicBezTo>
                      <a:pt x="22459" y="122123"/>
                      <a:pt x="19825" y="122123"/>
                      <a:pt x="17260" y="121984"/>
                    </a:cubicBezTo>
                    <a:cubicBezTo>
                      <a:pt x="15943" y="121915"/>
                      <a:pt x="14557" y="121776"/>
                      <a:pt x="13240" y="121499"/>
                    </a:cubicBezTo>
                    <a:cubicBezTo>
                      <a:pt x="10606" y="120944"/>
                      <a:pt x="6793" y="118033"/>
                      <a:pt x="5823" y="114498"/>
                    </a:cubicBezTo>
                    <a:cubicBezTo>
                      <a:pt x="5338" y="112695"/>
                      <a:pt x="5130" y="110893"/>
                      <a:pt x="4991" y="109091"/>
                    </a:cubicBezTo>
                    <a:cubicBezTo>
                      <a:pt x="4991" y="108789"/>
                      <a:pt x="5149" y="108592"/>
                      <a:pt x="5418" y="108592"/>
                    </a:cubicBezTo>
                    <a:cubicBezTo>
                      <a:pt x="5458" y="108592"/>
                      <a:pt x="5501" y="108596"/>
                      <a:pt x="5546" y="108605"/>
                    </a:cubicBezTo>
                    <a:cubicBezTo>
                      <a:pt x="5684" y="108675"/>
                      <a:pt x="5753" y="108675"/>
                      <a:pt x="5892" y="108744"/>
                    </a:cubicBezTo>
                    <a:cubicBezTo>
                      <a:pt x="6239" y="108813"/>
                      <a:pt x="6585" y="108952"/>
                      <a:pt x="6932" y="109091"/>
                    </a:cubicBezTo>
                    <a:cubicBezTo>
                      <a:pt x="9289" y="110061"/>
                      <a:pt x="11715" y="110754"/>
                      <a:pt x="14141" y="111447"/>
                    </a:cubicBezTo>
                    <a:cubicBezTo>
                      <a:pt x="16151" y="112002"/>
                      <a:pt x="18161" y="112695"/>
                      <a:pt x="20172" y="112972"/>
                    </a:cubicBezTo>
                    <a:cubicBezTo>
                      <a:pt x="22251" y="113319"/>
                      <a:pt x="24261" y="113666"/>
                      <a:pt x="26341" y="113943"/>
                    </a:cubicBezTo>
                    <a:lnTo>
                      <a:pt x="26757" y="113943"/>
                    </a:lnTo>
                    <a:cubicBezTo>
                      <a:pt x="29847" y="114006"/>
                      <a:pt x="32938" y="114299"/>
                      <a:pt x="36029" y="114299"/>
                    </a:cubicBezTo>
                    <a:cubicBezTo>
                      <a:pt x="36335" y="114299"/>
                      <a:pt x="36641" y="114296"/>
                      <a:pt x="36947" y="114290"/>
                    </a:cubicBezTo>
                    <a:cubicBezTo>
                      <a:pt x="37386" y="114266"/>
                      <a:pt x="37817" y="114259"/>
                      <a:pt x="38246" y="114259"/>
                    </a:cubicBezTo>
                    <a:cubicBezTo>
                      <a:pt x="39103" y="114259"/>
                      <a:pt x="39951" y="114290"/>
                      <a:pt x="40829" y="114290"/>
                    </a:cubicBezTo>
                    <a:cubicBezTo>
                      <a:pt x="41591" y="114290"/>
                      <a:pt x="42354" y="114428"/>
                      <a:pt x="43185" y="114498"/>
                    </a:cubicBezTo>
                    <a:cubicBezTo>
                      <a:pt x="43232" y="114498"/>
                      <a:pt x="43285" y="114505"/>
                      <a:pt x="43342" y="114505"/>
                    </a:cubicBezTo>
                    <a:cubicBezTo>
                      <a:pt x="43455" y="114505"/>
                      <a:pt x="43578" y="114474"/>
                      <a:pt x="43671" y="114290"/>
                    </a:cubicBezTo>
                    <a:cubicBezTo>
                      <a:pt x="43601" y="114220"/>
                      <a:pt x="43532" y="114082"/>
                      <a:pt x="43393" y="114082"/>
                    </a:cubicBezTo>
                    <a:cubicBezTo>
                      <a:pt x="42631" y="113735"/>
                      <a:pt x="41868" y="113527"/>
                      <a:pt x="41106" y="113458"/>
                    </a:cubicBezTo>
                    <a:cubicBezTo>
                      <a:pt x="39581" y="113319"/>
                      <a:pt x="37986" y="113250"/>
                      <a:pt x="36461" y="113180"/>
                    </a:cubicBezTo>
                    <a:cubicBezTo>
                      <a:pt x="34035" y="113111"/>
                      <a:pt x="31679" y="113180"/>
                      <a:pt x="29252" y="113042"/>
                    </a:cubicBezTo>
                    <a:cubicBezTo>
                      <a:pt x="28282" y="112972"/>
                      <a:pt x="27242" y="112972"/>
                      <a:pt x="26202" y="112834"/>
                    </a:cubicBezTo>
                    <a:cubicBezTo>
                      <a:pt x="25440" y="112834"/>
                      <a:pt x="24677" y="112695"/>
                      <a:pt x="23915" y="112557"/>
                    </a:cubicBezTo>
                    <a:cubicBezTo>
                      <a:pt x="20102" y="112141"/>
                      <a:pt x="16498" y="111170"/>
                      <a:pt x="12824" y="110200"/>
                    </a:cubicBezTo>
                    <a:cubicBezTo>
                      <a:pt x="10467" y="109507"/>
                      <a:pt x="8041" y="108813"/>
                      <a:pt x="5684" y="107982"/>
                    </a:cubicBezTo>
                    <a:cubicBezTo>
                      <a:pt x="5060" y="107774"/>
                      <a:pt x="4644" y="107427"/>
                      <a:pt x="4298" y="106872"/>
                    </a:cubicBezTo>
                    <a:cubicBezTo>
                      <a:pt x="3466" y="105694"/>
                      <a:pt x="2842" y="104516"/>
                      <a:pt x="2496" y="103129"/>
                    </a:cubicBezTo>
                    <a:cubicBezTo>
                      <a:pt x="2288" y="102367"/>
                      <a:pt x="2080" y="101604"/>
                      <a:pt x="2010" y="100842"/>
                    </a:cubicBezTo>
                    <a:cubicBezTo>
                      <a:pt x="1664" y="98832"/>
                      <a:pt x="1386" y="96752"/>
                      <a:pt x="1178" y="94672"/>
                    </a:cubicBezTo>
                    <a:cubicBezTo>
                      <a:pt x="901" y="92246"/>
                      <a:pt x="1040" y="89820"/>
                      <a:pt x="1733" y="87463"/>
                    </a:cubicBezTo>
                    <a:cubicBezTo>
                      <a:pt x="1872" y="87463"/>
                      <a:pt x="2010" y="87463"/>
                      <a:pt x="2010" y="87533"/>
                    </a:cubicBezTo>
                    <a:cubicBezTo>
                      <a:pt x="3397" y="89612"/>
                      <a:pt x="5130" y="91414"/>
                      <a:pt x="6655" y="93425"/>
                    </a:cubicBezTo>
                    <a:cubicBezTo>
                      <a:pt x="8388" y="95712"/>
                      <a:pt x="10467" y="97584"/>
                      <a:pt x="12755" y="99317"/>
                    </a:cubicBezTo>
                    <a:cubicBezTo>
                      <a:pt x="14349" y="100564"/>
                      <a:pt x="16151" y="101466"/>
                      <a:pt x="17954" y="102228"/>
                    </a:cubicBezTo>
                    <a:cubicBezTo>
                      <a:pt x="20657" y="103337"/>
                      <a:pt x="23291" y="104446"/>
                      <a:pt x="26133" y="105139"/>
                    </a:cubicBezTo>
                    <a:cubicBezTo>
                      <a:pt x="28143" y="105625"/>
                      <a:pt x="30154" y="106041"/>
                      <a:pt x="32233" y="106457"/>
                    </a:cubicBezTo>
                    <a:cubicBezTo>
                      <a:pt x="34451" y="106942"/>
                      <a:pt x="36739" y="107427"/>
                      <a:pt x="38957" y="107774"/>
                    </a:cubicBezTo>
                    <a:cubicBezTo>
                      <a:pt x="39986" y="107921"/>
                      <a:pt x="41016" y="108068"/>
                      <a:pt x="42069" y="108068"/>
                    </a:cubicBezTo>
                    <a:cubicBezTo>
                      <a:pt x="42506" y="108068"/>
                      <a:pt x="42947" y="108042"/>
                      <a:pt x="43393" y="107982"/>
                    </a:cubicBezTo>
                    <a:cubicBezTo>
                      <a:pt x="43671" y="107912"/>
                      <a:pt x="43948" y="107895"/>
                      <a:pt x="44225" y="107895"/>
                    </a:cubicBezTo>
                    <a:cubicBezTo>
                      <a:pt x="44502" y="107895"/>
                      <a:pt x="44780" y="107912"/>
                      <a:pt x="45057" y="107912"/>
                    </a:cubicBezTo>
                    <a:cubicBezTo>
                      <a:pt x="45154" y="107917"/>
                      <a:pt x="45250" y="107920"/>
                      <a:pt x="45346" y="107920"/>
                    </a:cubicBezTo>
                    <a:cubicBezTo>
                      <a:pt x="46548" y="107920"/>
                      <a:pt x="47644" y="107530"/>
                      <a:pt x="48800" y="107080"/>
                    </a:cubicBezTo>
                    <a:cubicBezTo>
                      <a:pt x="50256" y="106457"/>
                      <a:pt x="51226" y="104724"/>
                      <a:pt x="51088" y="103129"/>
                    </a:cubicBezTo>
                    <a:cubicBezTo>
                      <a:pt x="51018" y="102020"/>
                      <a:pt x="50602" y="101396"/>
                      <a:pt x="49493" y="101188"/>
                    </a:cubicBezTo>
                    <a:cubicBezTo>
                      <a:pt x="48454" y="100911"/>
                      <a:pt x="47414" y="100703"/>
                      <a:pt x="46374" y="100703"/>
                    </a:cubicBezTo>
                    <a:cubicBezTo>
                      <a:pt x="44017" y="100703"/>
                      <a:pt x="41660" y="100426"/>
                      <a:pt x="39373" y="100426"/>
                    </a:cubicBezTo>
                    <a:cubicBezTo>
                      <a:pt x="38264" y="100357"/>
                      <a:pt x="37155" y="100079"/>
                      <a:pt x="36046" y="99871"/>
                    </a:cubicBezTo>
                    <a:cubicBezTo>
                      <a:pt x="34105" y="99455"/>
                      <a:pt x="32094" y="99109"/>
                      <a:pt x="30154" y="98624"/>
                    </a:cubicBezTo>
                    <a:cubicBezTo>
                      <a:pt x="27034" y="97792"/>
                      <a:pt x="24123" y="96683"/>
                      <a:pt x="21281" y="95227"/>
                    </a:cubicBezTo>
                    <a:cubicBezTo>
                      <a:pt x="19479" y="94326"/>
                      <a:pt x="17746" y="93425"/>
                      <a:pt x="15943" y="92524"/>
                    </a:cubicBezTo>
                    <a:cubicBezTo>
                      <a:pt x="14765" y="91900"/>
                      <a:pt x="13656" y="91137"/>
                      <a:pt x="12616" y="90305"/>
                    </a:cubicBezTo>
                    <a:cubicBezTo>
                      <a:pt x="11022" y="89058"/>
                      <a:pt x="9427" y="87879"/>
                      <a:pt x="7764" y="86631"/>
                    </a:cubicBezTo>
                    <a:cubicBezTo>
                      <a:pt x="6516" y="85730"/>
                      <a:pt x="5476" y="84552"/>
                      <a:pt x="4575" y="83235"/>
                    </a:cubicBezTo>
                    <a:cubicBezTo>
                      <a:pt x="4090" y="82542"/>
                      <a:pt x="3813" y="81779"/>
                      <a:pt x="3813" y="80947"/>
                    </a:cubicBezTo>
                    <a:cubicBezTo>
                      <a:pt x="3743" y="79006"/>
                      <a:pt x="3951" y="77135"/>
                      <a:pt x="4298" y="75333"/>
                    </a:cubicBezTo>
                    <a:cubicBezTo>
                      <a:pt x="4367" y="74847"/>
                      <a:pt x="4367" y="74362"/>
                      <a:pt x="4436" y="73946"/>
                    </a:cubicBezTo>
                    <a:cubicBezTo>
                      <a:pt x="4436" y="73253"/>
                      <a:pt x="4228" y="72560"/>
                      <a:pt x="4644" y="72005"/>
                    </a:cubicBezTo>
                    <a:lnTo>
                      <a:pt x="4644" y="71659"/>
                    </a:lnTo>
                    <a:cubicBezTo>
                      <a:pt x="4298" y="71312"/>
                      <a:pt x="4783" y="71104"/>
                      <a:pt x="4922" y="70896"/>
                    </a:cubicBezTo>
                    <a:cubicBezTo>
                      <a:pt x="4298" y="68817"/>
                      <a:pt x="4159" y="66737"/>
                      <a:pt x="4922" y="64657"/>
                    </a:cubicBezTo>
                    <a:cubicBezTo>
                      <a:pt x="5268" y="63826"/>
                      <a:pt x="5546" y="62994"/>
                      <a:pt x="5823" y="62231"/>
                    </a:cubicBezTo>
                    <a:cubicBezTo>
                      <a:pt x="6447" y="60637"/>
                      <a:pt x="7001" y="59112"/>
                      <a:pt x="7348" y="57448"/>
                    </a:cubicBezTo>
                    <a:cubicBezTo>
                      <a:pt x="7486" y="56547"/>
                      <a:pt x="7902" y="55854"/>
                      <a:pt x="8457" y="55161"/>
                    </a:cubicBezTo>
                    <a:cubicBezTo>
                      <a:pt x="8658" y="54926"/>
                      <a:pt x="8827" y="54805"/>
                      <a:pt x="8971" y="54805"/>
                    </a:cubicBezTo>
                    <a:cubicBezTo>
                      <a:pt x="9125" y="54805"/>
                      <a:pt x="9251" y="54944"/>
                      <a:pt x="9358" y="55230"/>
                    </a:cubicBezTo>
                    <a:cubicBezTo>
                      <a:pt x="10259" y="57379"/>
                      <a:pt x="11368" y="59320"/>
                      <a:pt x="12269" y="61469"/>
                    </a:cubicBezTo>
                    <a:cubicBezTo>
                      <a:pt x="13448" y="64242"/>
                      <a:pt x="15181" y="66806"/>
                      <a:pt x="16844" y="69371"/>
                    </a:cubicBezTo>
                    <a:cubicBezTo>
                      <a:pt x="17330" y="70134"/>
                      <a:pt x="17954" y="70827"/>
                      <a:pt x="18577" y="71520"/>
                    </a:cubicBezTo>
                    <a:cubicBezTo>
                      <a:pt x="20241" y="73322"/>
                      <a:pt x="21905" y="75194"/>
                      <a:pt x="23915" y="76719"/>
                    </a:cubicBezTo>
                    <a:cubicBezTo>
                      <a:pt x="25579" y="77967"/>
                      <a:pt x="27381" y="79076"/>
                      <a:pt x="29252" y="80115"/>
                    </a:cubicBezTo>
                    <a:cubicBezTo>
                      <a:pt x="30847" y="81017"/>
                      <a:pt x="32510" y="81848"/>
                      <a:pt x="34174" y="82611"/>
                    </a:cubicBezTo>
                    <a:cubicBezTo>
                      <a:pt x="36184" y="83581"/>
                      <a:pt x="38056" y="84621"/>
                      <a:pt x="40066" y="85661"/>
                    </a:cubicBezTo>
                    <a:cubicBezTo>
                      <a:pt x="41799" y="86562"/>
                      <a:pt x="43671" y="87186"/>
                      <a:pt x="45611" y="87602"/>
                    </a:cubicBezTo>
                    <a:cubicBezTo>
                      <a:pt x="46409" y="87741"/>
                      <a:pt x="47188" y="87793"/>
                      <a:pt x="47968" y="87793"/>
                    </a:cubicBezTo>
                    <a:cubicBezTo>
                      <a:pt x="48748" y="87793"/>
                      <a:pt x="49528" y="87741"/>
                      <a:pt x="50325" y="87671"/>
                    </a:cubicBezTo>
                    <a:cubicBezTo>
                      <a:pt x="51365" y="87602"/>
                      <a:pt x="51919" y="86909"/>
                      <a:pt x="52127" y="85869"/>
                    </a:cubicBezTo>
                    <a:cubicBezTo>
                      <a:pt x="52405" y="84552"/>
                      <a:pt x="52266" y="83304"/>
                      <a:pt x="51434" y="82195"/>
                    </a:cubicBezTo>
                    <a:cubicBezTo>
                      <a:pt x="49771" y="80185"/>
                      <a:pt x="47830" y="78660"/>
                      <a:pt x="45265" y="78036"/>
                    </a:cubicBezTo>
                    <a:cubicBezTo>
                      <a:pt x="43740" y="77689"/>
                      <a:pt x="42284" y="77273"/>
                      <a:pt x="40898" y="76719"/>
                    </a:cubicBezTo>
                    <a:cubicBezTo>
                      <a:pt x="39234" y="76164"/>
                      <a:pt x="37571" y="75610"/>
                      <a:pt x="35838" y="75194"/>
                    </a:cubicBezTo>
                    <a:cubicBezTo>
                      <a:pt x="33550" y="74570"/>
                      <a:pt x="31332" y="73600"/>
                      <a:pt x="29114" y="72698"/>
                    </a:cubicBezTo>
                    <a:cubicBezTo>
                      <a:pt x="27727" y="72144"/>
                      <a:pt x="26341" y="71520"/>
                      <a:pt x="25024" y="70688"/>
                    </a:cubicBezTo>
                    <a:cubicBezTo>
                      <a:pt x="24469" y="70342"/>
                      <a:pt x="23915" y="70134"/>
                      <a:pt x="23360" y="69787"/>
                    </a:cubicBezTo>
                    <a:cubicBezTo>
                      <a:pt x="22615" y="69477"/>
                      <a:pt x="21870" y="69222"/>
                      <a:pt x="21075" y="69222"/>
                    </a:cubicBezTo>
                    <a:cubicBezTo>
                      <a:pt x="20983" y="69222"/>
                      <a:pt x="20890" y="69225"/>
                      <a:pt x="20796" y="69232"/>
                    </a:cubicBezTo>
                    <a:cubicBezTo>
                      <a:pt x="20730" y="69238"/>
                      <a:pt x="20665" y="69241"/>
                      <a:pt x="20602" y="69241"/>
                    </a:cubicBezTo>
                    <a:cubicBezTo>
                      <a:pt x="19937" y="69241"/>
                      <a:pt x="19431" y="68919"/>
                      <a:pt x="18924" y="68539"/>
                    </a:cubicBezTo>
                    <a:cubicBezTo>
                      <a:pt x="18023" y="67777"/>
                      <a:pt x="17399" y="66806"/>
                      <a:pt x="16636" y="65975"/>
                    </a:cubicBezTo>
                    <a:cubicBezTo>
                      <a:pt x="15943" y="65143"/>
                      <a:pt x="15389" y="64172"/>
                      <a:pt x="14557" y="63340"/>
                    </a:cubicBezTo>
                    <a:cubicBezTo>
                      <a:pt x="14141" y="62924"/>
                      <a:pt x="13933" y="62231"/>
                      <a:pt x="13656" y="61677"/>
                    </a:cubicBezTo>
                    <a:cubicBezTo>
                      <a:pt x="12963" y="59944"/>
                      <a:pt x="12131" y="58211"/>
                      <a:pt x="11230" y="56547"/>
                    </a:cubicBezTo>
                    <a:cubicBezTo>
                      <a:pt x="10744" y="55646"/>
                      <a:pt x="10328" y="54676"/>
                      <a:pt x="9913" y="53705"/>
                    </a:cubicBezTo>
                    <a:cubicBezTo>
                      <a:pt x="9843" y="53497"/>
                      <a:pt x="9774" y="53220"/>
                      <a:pt x="9774" y="53012"/>
                    </a:cubicBezTo>
                    <a:cubicBezTo>
                      <a:pt x="9913" y="52249"/>
                      <a:pt x="9982" y="51418"/>
                      <a:pt x="10190" y="50724"/>
                    </a:cubicBezTo>
                    <a:cubicBezTo>
                      <a:pt x="10536" y="49685"/>
                      <a:pt x="10606" y="48576"/>
                      <a:pt x="10398" y="47536"/>
                    </a:cubicBezTo>
                    <a:cubicBezTo>
                      <a:pt x="10328" y="46912"/>
                      <a:pt x="10467" y="46427"/>
                      <a:pt x="10814" y="45872"/>
                    </a:cubicBezTo>
                    <a:cubicBezTo>
                      <a:pt x="11230" y="45110"/>
                      <a:pt x="11853" y="44347"/>
                      <a:pt x="12131" y="43446"/>
                    </a:cubicBezTo>
                    <a:cubicBezTo>
                      <a:pt x="12200" y="43030"/>
                      <a:pt x="12408" y="42683"/>
                      <a:pt x="12685" y="42406"/>
                    </a:cubicBezTo>
                    <a:cubicBezTo>
                      <a:pt x="13309" y="41158"/>
                      <a:pt x="13517" y="39772"/>
                      <a:pt x="13794" y="38386"/>
                    </a:cubicBezTo>
                    <a:cubicBezTo>
                      <a:pt x="14210" y="36306"/>
                      <a:pt x="14557" y="34227"/>
                      <a:pt x="14696" y="32147"/>
                    </a:cubicBezTo>
                    <a:cubicBezTo>
                      <a:pt x="14765" y="31177"/>
                      <a:pt x="14973" y="30206"/>
                      <a:pt x="15527" y="29374"/>
                    </a:cubicBezTo>
                    <a:cubicBezTo>
                      <a:pt x="15597" y="29236"/>
                      <a:pt x="15735" y="29097"/>
                      <a:pt x="15943" y="29097"/>
                    </a:cubicBezTo>
                    <a:cubicBezTo>
                      <a:pt x="16013" y="29166"/>
                      <a:pt x="16151" y="29236"/>
                      <a:pt x="16221" y="29374"/>
                    </a:cubicBezTo>
                    <a:cubicBezTo>
                      <a:pt x="16914" y="31038"/>
                      <a:pt x="17746" y="32632"/>
                      <a:pt x="18439" y="34296"/>
                    </a:cubicBezTo>
                    <a:cubicBezTo>
                      <a:pt x="19617" y="37277"/>
                      <a:pt x="21142" y="40119"/>
                      <a:pt x="23083" y="42683"/>
                    </a:cubicBezTo>
                    <a:cubicBezTo>
                      <a:pt x="24331" y="44347"/>
                      <a:pt x="25371" y="46080"/>
                      <a:pt x="26549" y="47674"/>
                    </a:cubicBezTo>
                    <a:cubicBezTo>
                      <a:pt x="27797" y="49407"/>
                      <a:pt x="28906" y="51210"/>
                      <a:pt x="30361" y="52804"/>
                    </a:cubicBezTo>
                    <a:cubicBezTo>
                      <a:pt x="30639" y="53151"/>
                      <a:pt x="30916" y="53497"/>
                      <a:pt x="31263" y="53844"/>
                    </a:cubicBezTo>
                    <a:cubicBezTo>
                      <a:pt x="32718" y="55369"/>
                      <a:pt x="34174" y="56894"/>
                      <a:pt x="35699" y="58349"/>
                    </a:cubicBezTo>
                    <a:cubicBezTo>
                      <a:pt x="37709" y="60221"/>
                      <a:pt x="39858" y="62023"/>
                      <a:pt x="42146" y="63548"/>
                    </a:cubicBezTo>
                    <a:cubicBezTo>
                      <a:pt x="43047" y="64034"/>
                      <a:pt x="43948" y="64519"/>
                      <a:pt x="44849" y="65004"/>
                    </a:cubicBezTo>
                    <a:cubicBezTo>
                      <a:pt x="45787" y="65473"/>
                      <a:pt x="46823" y="65644"/>
                      <a:pt x="47875" y="65644"/>
                    </a:cubicBezTo>
                    <a:cubicBezTo>
                      <a:pt x="48067" y="65644"/>
                      <a:pt x="48261" y="65639"/>
                      <a:pt x="48454" y="65628"/>
                    </a:cubicBezTo>
                    <a:cubicBezTo>
                      <a:pt x="49285" y="65628"/>
                      <a:pt x="49979" y="65281"/>
                      <a:pt x="50533" y="64657"/>
                    </a:cubicBezTo>
                    <a:cubicBezTo>
                      <a:pt x="51018" y="64034"/>
                      <a:pt x="51504" y="63271"/>
                      <a:pt x="51573" y="62439"/>
                    </a:cubicBezTo>
                    <a:cubicBezTo>
                      <a:pt x="51850" y="60568"/>
                      <a:pt x="51642" y="58696"/>
                      <a:pt x="50602" y="57032"/>
                    </a:cubicBezTo>
                    <a:cubicBezTo>
                      <a:pt x="49840" y="55785"/>
                      <a:pt x="48800" y="54884"/>
                      <a:pt x="47691" y="54052"/>
                    </a:cubicBezTo>
                    <a:cubicBezTo>
                      <a:pt x="45889" y="52804"/>
                      <a:pt x="44156" y="51418"/>
                      <a:pt x="42215" y="50378"/>
                    </a:cubicBezTo>
                    <a:cubicBezTo>
                      <a:pt x="39858" y="49130"/>
                      <a:pt x="37640" y="47605"/>
                      <a:pt x="35422" y="46080"/>
                    </a:cubicBezTo>
                    <a:cubicBezTo>
                      <a:pt x="34105" y="45179"/>
                      <a:pt x="32788" y="44278"/>
                      <a:pt x="31401" y="43446"/>
                    </a:cubicBezTo>
                    <a:cubicBezTo>
                      <a:pt x="29044" y="41990"/>
                      <a:pt x="27034" y="40188"/>
                      <a:pt x="25717" y="37762"/>
                    </a:cubicBezTo>
                    <a:cubicBezTo>
                      <a:pt x="25093" y="36514"/>
                      <a:pt x="24400" y="35336"/>
                      <a:pt x="23707" y="34157"/>
                    </a:cubicBezTo>
                    <a:cubicBezTo>
                      <a:pt x="22806" y="32563"/>
                      <a:pt x="21905" y="30899"/>
                      <a:pt x="20934" y="29305"/>
                    </a:cubicBezTo>
                    <a:cubicBezTo>
                      <a:pt x="20380" y="28335"/>
                      <a:pt x="20102" y="27225"/>
                      <a:pt x="19894" y="26047"/>
                    </a:cubicBezTo>
                    <a:cubicBezTo>
                      <a:pt x="19686" y="24591"/>
                      <a:pt x="20033" y="23205"/>
                      <a:pt x="20934" y="22027"/>
                    </a:cubicBezTo>
                    <a:cubicBezTo>
                      <a:pt x="21211" y="21680"/>
                      <a:pt x="21489" y="21264"/>
                      <a:pt x="21835" y="20987"/>
                    </a:cubicBezTo>
                    <a:cubicBezTo>
                      <a:pt x="23083" y="19947"/>
                      <a:pt x="23846" y="18561"/>
                      <a:pt x="24261" y="17036"/>
                    </a:cubicBezTo>
                    <a:cubicBezTo>
                      <a:pt x="24608" y="16065"/>
                      <a:pt x="25093" y="15303"/>
                      <a:pt x="25925" y="14679"/>
                    </a:cubicBezTo>
                    <a:cubicBezTo>
                      <a:pt x="26202" y="14471"/>
                      <a:pt x="26480" y="14124"/>
                      <a:pt x="26757" y="13847"/>
                    </a:cubicBezTo>
                    <a:cubicBezTo>
                      <a:pt x="26870" y="13734"/>
                      <a:pt x="27030" y="13621"/>
                      <a:pt x="27160" y="13621"/>
                    </a:cubicBezTo>
                    <a:cubicBezTo>
                      <a:pt x="27189" y="13621"/>
                      <a:pt x="27217" y="13626"/>
                      <a:pt x="27242" y="13639"/>
                    </a:cubicBezTo>
                    <a:cubicBezTo>
                      <a:pt x="27381" y="13708"/>
                      <a:pt x="27519" y="13916"/>
                      <a:pt x="27519" y="14055"/>
                    </a:cubicBezTo>
                    <a:cubicBezTo>
                      <a:pt x="27658" y="15025"/>
                      <a:pt x="27797" y="15996"/>
                      <a:pt x="27866" y="16966"/>
                    </a:cubicBezTo>
                    <a:cubicBezTo>
                      <a:pt x="27935" y="17659"/>
                      <a:pt x="28074" y="18353"/>
                      <a:pt x="28143" y="19046"/>
                    </a:cubicBezTo>
                    <a:cubicBezTo>
                      <a:pt x="28490" y="22789"/>
                      <a:pt x="29668" y="26324"/>
                      <a:pt x="31055" y="29790"/>
                    </a:cubicBezTo>
                    <a:cubicBezTo>
                      <a:pt x="32649" y="33672"/>
                      <a:pt x="35491" y="36306"/>
                      <a:pt x="39442" y="37623"/>
                    </a:cubicBezTo>
                    <a:cubicBezTo>
                      <a:pt x="39719" y="37762"/>
                      <a:pt x="39997" y="37831"/>
                      <a:pt x="40274" y="37900"/>
                    </a:cubicBezTo>
                    <a:cubicBezTo>
                      <a:pt x="40458" y="37940"/>
                      <a:pt x="40632" y="37959"/>
                      <a:pt x="40797" y="37959"/>
                    </a:cubicBezTo>
                    <a:cubicBezTo>
                      <a:pt x="41503" y="37959"/>
                      <a:pt x="42043" y="37604"/>
                      <a:pt x="42492" y="36930"/>
                    </a:cubicBezTo>
                    <a:cubicBezTo>
                      <a:pt x="43047" y="36098"/>
                      <a:pt x="43255" y="35197"/>
                      <a:pt x="43324" y="34227"/>
                    </a:cubicBezTo>
                    <a:cubicBezTo>
                      <a:pt x="43463" y="32702"/>
                      <a:pt x="43255" y="31177"/>
                      <a:pt x="42839" y="29721"/>
                    </a:cubicBezTo>
                    <a:cubicBezTo>
                      <a:pt x="42076" y="26740"/>
                      <a:pt x="40690" y="24037"/>
                      <a:pt x="39373" y="21333"/>
                    </a:cubicBezTo>
                    <a:cubicBezTo>
                      <a:pt x="37986" y="18561"/>
                      <a:pt x="36600" y="15788"/>
                      <a:pt x="35214" y="13015"/>
                    </a:cubicBezTo>
                    <a:cubicBezTo>
                      <a:pt x="34936" y="12461"/>
                      <a:pt x="34729" y="11906"/>
                      <a:pt x="34521" y="11351"/>
                    </a:cubicBezTo>
                    <a:cubicBezTo>
                      <a:pt x="33966" y="9896"/>
                      <a:pt x="34382" y="8094"/>
                      <a:pt x="35560" y="7123"/>
                    </a:cubicBezTo>
                    <a:cubicBezTo>
                      <a:pt x="36600" y="6222"/>
                      <a:pt x="37709" y="5459"/>
                      <a:pt x="38888" y="4905"/>
                    </a:cubicBezTo>
                    <a:cubicBezTo>
                      <a:pt x="39165" y="4697"/>
                      <a:pt x="39511" y="4628"/>
                      <a:pt x="39789" y="4558"/>
                    </a:cubicBezTo>
                    <a:cubicBezTo>
                      <a:pt x="39956" y="4528"/>
                      <a:pt x="40104" y="4511"/>
                      <a:pt x="40235" y="4511"/>
                    </a:cubicBezTo>
                    <a:cubicBezTo>
                      <a:pt x="40700" y="4511"/>
                      <a:pt x="40959" y="4726"/>
                      <a:pt x="41175" y="5321"/>
                    </a:cubicBezTo>
                    <a:cubicBezTo>
                      <a:pt x="42007" y="7262"/>
                      <a:pt x="42769" y="9272"/>
                      <a:pt x="43532" y="11213"/>
                    </a:cubicBezTo>
                    <a:cubicBezTo>
                      <a:pt x="44294" y="13154"/>
                      <a:pt x="45126" y="15095"/>
                      <a:pt x="45819" y="16966"/>
                    </a:cubicBezTo>
                    <a:cubicBezTo>
                      <a:pt x="47136" y="20224"/>
                      <a:pt x="48246" y="23552"/>
                      <a:pt x="49355" y="26879"/>
                    </a:cubicBezTo>
                    <a:cubicBezTo>
                      <a:pt x="50394" y="30206"/>
                      <a:pt x="51504" y="33464"/>
                      <a:pt x="52613" y="36722"/>
                    </a:cubicBezTo>
                    <a:cubicBezTo>
                      <a:pt x="53444" y="39426"/>
                      <a:pt x="54623" y="41990"/>
                      <a:pt x="55593" y="44624"/>
                    </a:cubicBezTo>
                    <a:cubicBezTo>
                      <a:pt x="56079" y="45941"/>
                      <a:pt x="56564" y="47328"/>
                      <a:pt x="57049" y="48645"/>
                    </a:cubicBezTo>
                    <a:cubicBezTo>
                      <a:pt x="58158" y="52041"/>
                      <a:pt x="59337" y="55438"/>
                      <a:pt x="60446" y="58904"/>
                    </a:cubicBezTo>
                    <a:cubicBezTo>
                      <a:pt x="61624" y="62578"/>
                      <a:pt x="62733" y="66390"/>
                      <a:pt x="63704" y="70134"/>
                    </a:cubicBezTo>
                    <a:cubicBezTo>
                      <a:pt x="65090" y="75610"/>
                      <a:pt x="66754" y="81017"/>
                      <a:pt x="68764" y="86354"/>
                    </a:cubicBezTo>
                    <a:cubicBezTo>
                      <a:pt x="69249" y="87671"/>
                      <a:pt x="69665" y="89058"/>
                      <a:pt x="70150" y="90444"/>
                    </a:cubicBezTo>
                    <a:cubicBezTo>
                      <a:pt x="71952" y="95227"/>
                      <a:pt x="73547" y="100149"/>
                      <a:pt x="75210" y="105001"/>
                    </a:cubicBezTo>
                    <a:cubicBezTo>
                      <a:pt x="76042" y="107427"/>
                      <a:pt x="76943" y="109784"/>
                      <a:pt x="77914" y="112141"/>
                    </a:cubicBezTo>
                    <a:cubicBezTo>
                      <a:pt x="79231" y="115399"/>
                      <a:pt x="80409" y="118657"/>
                      <a:pt x="81726" y="121915"/>
                    </a:cubicBezTo>
                    <a:cubicBezTo>
                      <a:pt x="82489" y="123786"/>
                      <a:pt x="83390" y="125588"/>
                      <a:pt x="84291" y="127391"/>
                    </a:cubicBezTo>
                    <a:cubicBezTo>
                      <a:pt x="85331" y="129262"/>
                      <a:pt x="86232" y="131065"/>
                      <a:pt x="87341" y="132867"/>
                    </a:cubicBezTo>
                    <a:cubicBezTo>
                      <a:pt x="87549" y="133214"/>
                      <a:pt x="87480" y="133491"/>
                      <a:pt x="87133" y="133629"/>
                    </a:cubicBezTo>
                    <a:cubicBezTo>
                      <a:pt x="85192" y="134600"/>
                      <a:pt x="84291" y="136402"/>
                      <a:pt x="83529" y="138204"/>
                    </a:cubicBezTo>
                    <a:cubicBezTo>
                      <a:pt x="82835" y="139660"/>
                      <a:pt x="82419" y="141254"/>
                      <a:pt x="81865" y="142779"/>
                    </a:cubicBezTo>
                    <a:cubicBezTo>
                      <a:pt x="81380" y="144166"/>
                      <a:pt x="80756" y="145483"/>
                      <a:pt x="79647" y="146523"/>
                    </a:cubicBezTo>
                    <a:cubicBezTo>
                      <a:pt x="79300" y="146869"/>
                      <a:pt x="79092" y="147285"/>
                      <a:pt x="79023" y="147770"/>
                    </a:cubicBezTo>
                    <a:cubicBezTo>
                      <a:pt x="79092" y="147909"/>
                      <a:pt x="79231" y="148117"/>
                      <a:pt x="79300" y="148325"/>
                    </a:cubicBezTo>
                    <a:cubicBezTo>
                      <a:pt x="79508" y="148117"/>
                      <a:pt x="79647" y="147840"/>
                      <a:pt x="79855" y="147632"/>
                    </a:cubicBezTo>
                    <a:cubicBezTo>
                      <a:pt x="81172" y="146384"/>
                      <a:pt x="82142" y="144790"/>
                      <a:pt x="82835" y="143057"/>
                    </a:cubicBezTo>
                    <a:cubicBezTo>
                      <a:pt x="83113" y="142294"/>
                      <a:pt x="83390" y="141532"/>
                      <a:pt x="83667" y="140700"/>
                    </a:cubicBezTo>
                    <a:cubicBezTo>
                      <a:pt x="84222" y="138898"/>
                      <a:pt x="85123" y="137303"/>
                      <a:pt x="86301" y="135778"/>
                    </a:cubicBezTo>
                    <a:cubicBezTo>
                      <a:pt x="86648" y="135362"/>
                      <a:pt x="86994" y="135016"/>
                      <a:pt x="87410" y="134739"/>
                    </a:cubicBezTo>
                    <a:cubicBezTo>
                      <a:pt x="87699" y="134594"/>
                      <a:pt x="87976" y="134522"/>
                      <a:pt x="88246" y="134522"/>
                    </a:cubicBezTo>
                    <a:cubicBezTo>
                      <a:pt x="88623" y="134522"/>
                      <a:pt x="88987" y="134663"/>
                      <a:pt x="89351" y="134946"/>
                    </a:cubicBezTo>
                    <a:cubicBezTo>
                      <a:pt x="90045" y="135570"/>
                      <a:pt x="90460" y="136333"/>
                      <a:pt x="90460" y="137234"/>
                    </a:cubicBezTo>
                    <a:cubicBezTo>
                      <a:pt x="90391" y="137511"/>
                      <a:pt x="90460" y="137719"/>
                      <a:pt x="90391" y="137927"/>
                    </a:cubicBezTo>
                    <a:cubicBezTo>
                      <a:pt x="90252" y="139452"/>
                      <a:pt x="90668" y="140839"/>
                      <a:pt x="91500" y="142156"/>
                    </a:cubicBezTo>
                    <a:cubicBezTo>
                      <a:pt x="92055" y="142987"/>
                      <a:pt x="92540" y="143889"/>
                      <a:pt x="92887" y="144859"/>
                    </a:cubicBezTo>
                    <a:cubicBezTo>
                      <a:pt x="93095" y="145344"/>
                      <a:pt x="93372" y="145829"/>
                      <a:pt x="93718" y="146245"/>
                    </a:cubicBezTo>
                    <a:cubicBezTo>
                      <a:pt x="94481" y="147285"/>
                      <a:pt x="95313" y="148325"/>
                      <a:pt x="96006" y="149365"/>
                    </a:cubicBezTo>
                    <a:cubicBezTo>
                      <a:pt x="97808" y="151999"/>
                      <a:pt x="100234" y="153732"/>
                      <a:pt x="103354" y="154425"/>
                    </a:cubicBezTo>
                    <a:cubicBezTo>
                      <a:pt x="104116" y="154564"/>
                      <a:pt x="104879" y="154702"/>
                      <a:pt x="105641" y="154980"/>
                    </a:cubicBezTo>
                    <a:cubicBezTo>
                      <a:pt x="105927" y="155075"/>
                      <a:pt x="106204" y="155121"/>
                      <a:pt x="106476" y="155121"/>
                    </a:cubicBezTo>
                    <a:cubicBezTo>
                      <a:pt x="106996" y="155121"/>
                      <a:pt x="107497" y="154952"/>
                      <a:pt x="107998" y="154633"/>
                    </a:cubicBezTo>
                    <a:cubicBezTo>
                      <a:pt x="108691" y="154217"/>
                      <a:pt x="109315" y="153870"/>
                      <a:pt x="110008" y="153385"/>
                    </a:cubicBezTo>
                    <a:cubicBezTo>
                      <a:pt x="110840" y="152831"/>
                      <a:pt x="111741" y="152553"/>
                      <a:pt x="112712" y="152484"/>
                    </a:cubicBezTo>
                    <a:cubicBezTo>
                      <a:pt x="114375" y="152276"/>
                      <a:pt x="116108" y="152137"/>
                      <a:pt x="117772" y="151860"/>
                    </a:cubicBezTo>
                    <a:cubicBezTo>
                      <a:pt x="118673" y="151722"/>
                      <a:pt x="119574" y="151583"/>
                      <a:pt x="120406" y="151167"/>
                    </a:cubicBezTo>
                    <a:cubicBezTo>
                      <a:pt x="122971" y="150197"/>
                      <a:pt x="125189" y="148602"/>
                      <a:pt x="127476" y="147077"/>
                    </a:cubicBezTo>
                    <a:cubicBezTo>
                      <a:pt x="129001" y="146037"/>
                      <a:pt x="130041" y="144651"/>
                      <a:pt x="130804" y="142987"/>
                    </a:cubicBezTo>
                    <a:cubicBezTo>
                      <a:pt x="131150" y="142156"/>
                      <a:pt x="131566" y="141254"/>
                      <a:pt x="131843" y="140423"/>
                    </a:cubicBezTo>
                    <a:cubicBezTo>
                      <a:pt x="132259" y="139314"/>
                      <a:pt x="132883" y="138412"/>
                      <a:pt x="133854" y="137650"/>
                    </a:cubicBezTo>
                    <a:cubicBezTo>
                      <a:pt x="134062" y="137511"/>
                      <a:pt x="134270" y="137303"/>
                      <a:pt x="134478" y="137165"/>
                    </a:cubicBezTo>
                    <a:cubicBezTo>
                      <a:pt x="134893" y="136818"/>
                      <a:pt x="134893" y="136541"/>
                      <a:pt x="134547" y="136194"/>
                    </a:cubicBezTo>
                    <a:cubicBezTo>
                      <a:pt x="134339" y="136056"/>
                      <a:pt x="134131" y="135848"/>
                      <a:pt x="133854" y="135709"/>
                    </a:cubicBezTo>
                    <a:cubicBezTo>
                      <a:pt x="133034" y="135364"/>
                      <a:pt x="132187" y="135099"/>
                      <a:pt x="131330" y="135099"/>
                    </a:cubicBezTo>
                    <a:cubicBezTo>
                      <a:pt x="130810" y="135099"/>
                      <a:pt x="130287" y="135196"/>
                      <a:pt x="129764" y="135432"/>
                    </a:cubicBezTo>
                    <a:cubicBezTo>
                      <a:pt x="129556" y="135570"/>
                      <a:pt x="129348" y="135640"/>
                      <a:pt x="129140" y="135778"/>
                    </a:cubicBezTo>
                    <a:cubicBezTo>
                      <a:pt x="128451" y="136008"/>
                      <a:pt x="127809" y="136143"/>
                      <a:pt x="127137" y="136143"/>
                    </a:cubicBezTo>
                    <a:cubicBezTo>
                      <a:pt x="126997" y="136143"/>
                      <a:pt x="126857" y="136137"/>
                      <a:pt x="126714" y="136125"/>
                    </a:cubicBezTo>
                    <a:cubicBezTo>
                      <a:pt x="125327" y="135917"/>
                      <a:pt x="123941" y="135778"/>
                      <a:pt x="122555" y="135570"/>
                    </a:cubicBezTo>
                    <a:cubicBezTo>
                      <a:pt x="121515" y="135362"/>
                      <a:pt x="120475" y="135016"/>
                      <a:pt x="119435" y="134531"/>
                    </a:cubicBezTo>
                    <a:cubicBezTo>
                      <a:pt x="117633" y="133699"/>
                      <a:pt x="116108" y="132382"/>
                      <a:pt x="114583" y="131134"/>
                    </a:cubicBezTo>
                    <a:cubicBezTo>
                      <a:pt x="114306" y="130857"/>
                      <a:pt x="114375" y="130649"/>
                      <a:pt x="114722" y="130510"/>
                    </a:cubicBezTo>
                    <a:cubicBezTo>
                      <a:pt x="115692" y="130163"/>
                      <a:pt x="116663" y="130094"/>
                      <a:pt x="117564" y="129956"/>
                    </a:cubicBezTo>
                    <a:cubicBezTo>
                      <a:pt x="118817" y="129683"/>
                      <a:pt x="120071" y="129496"/>
                      <a:pt x="121358" y="129496"/>
                    </a:cubicBezTo>
                    <a:cubicBezTo>
                      <a:pt x="121708" y="129496"/>
                      <a:pt x="122061" y="129510"/>
                      <a:pt x="122416" y="129540"/>
                    </a:cubicBezTo>
                    <a:cubicBezTo>
                      <a:pt x="122901" y="129540"/>
                      <a:pt x="123387" y="129609"/>
                      <a:pt x="123872" y="129817"/>
                    </a:cubicBezTo>
                    <a:cubicBezTo>
                      <a:pt x="125674" y="130787"/>
                      <a:pt x="127476" y="131689"/>
                      <a:pt x="129279" y="132590"/>
                    </a:cubicBezTo>
                    <a:cubicBezTo>
                      <a:pt x="129764" y="132798"/>
                      <a:pt x="130249" y="133144"/>
                      <a:pt x="130734" y="133352"/>
                    </a:cubicBezTo>
                    <a:cubicBezTo>
                      <a:pt x="131497" y="133699"/>
                      <a:pt x="132190" y="134045"/>
                      <a:pt x="132814" y="134531"/>
                    </a:cubicBezTo>
                    <a:cubicBezTo>
                      <a:pt x="133230" y="134808"/>
                      <a:pt x="133784" y="135016"/>
                      <a:pt x="134270" y="135224"/>
                    </a:cubicBezTo>
                    <a:cubicBezTo>
                      <a:pt x="134668" y="135343"/>
                      <a:pt x="135010" y="135406"/>
                      <a:pt x="135312" y="135406"/>
                    </a:cubicBezTo>
                    <a:cubicBezTo>
                      <a:pt x="136060" y="135406"/>
                      <a:pt x="136568" y="135023"/>
                      <a:pt x="137112" y="134184"/>
                    </a:cubicBezTo>
                    <a:cubicBezTo>
                      <a:pt x="137943" y="132936"/>
                      <a:pt x="138914" y="131619"/>
                      <a:pt x="139884" y="130441"/>
                    </a:cubicBezTo>
                    <a:cubicBezTo>
                      <a:pt x="140508" y="129609"/>
                      <a:pt x="141063" y="128777"/>
                      <a:pt x="141548" y="127876"/>
                    </a:cubicBezTo>
                    <a:cubicBezTo>
                      <a:pt x="141895" y="127183"/>
                      <a:pt x="142172" y="126559"/>
                      <a:pt x="142310" y="125796"/>
                    </a:cubicBezTo>
                    <a:cubicBezTo>
                      <a:pt x="142449" y="124826"/>
                      <a:pt x="142588" y="123786"/>
                      <a:pt x="142588" y="122816"/>
                    </a:cubicBezTo>
                    <a:cubicBezTo>
                      <a:pt x="142657" y="121221"/>
                      <a:pt x="143142" y="119904"/>
                      <a:pt x="144182" y="118726"/>
                    </a:cubicBezTo>
                    <a:cubicBezTo>
                      <a:pt x="145984" y="116646"/>
                      <a:pt x="147024" y="114151"/>
                      <a:pt x="147787" y="111517"/>
                    </a:cubicBezTo>
                    <a:cubicBezTo>
                      <a:pt x="147856" y="111101"/>
                      <a:pt x="147925" y="110616"/>
                      <a:pt x="147856" y="110130"/>
                    </a:cubicBezTo>
                    <a:cubicBezTo>
                      <a:pt x="147805" y="109671"/>
                      <a:pt x="147565" y="109399"/>
                      <a:pt x="147193" y="109399"/>
                    </a:cubicBezTo>
                    <a:cubicBezTo>
                      <a:pt x="147061" y="109399"/>
                      <a:pt x="146911" y="109434"/>
                      <a:pt x="146747" y="109507"/>
                    </a:cubicBezTo>
                    <a:cubicBezTo>
                      <a:pt x="145846" y="109853"/>
                      <a:pt x="145014" y="110338"/>
                      <a:pt x="144182" y="110893"/>
                    </a:cubicBezTo>
                    <a:cubicBezTo>
                      <a:pt x="142310" y="112071"/>
                      <a:pt x="140508" y="113388"/>
                      <a:pt x="138429" y="114428"/>
                    </a:cubicBezTo>
                    <a:cubicBezTo>
                      <a:pt x="136557" y="115329"/>
                      <a:pt x="134755" y="116438"/>
                      <a:pt x="132745" y="117201"/>
                    </a:cubicBezTo>
                    <a:cubicBezTo>
                      <a:pt x="129833" y="118310"/>
                      <a:pt x="126922" y="119488"/>
                      <a:pt x="123733" y="119627"/>
                    </a:cubicBezTo>
                    <a:cubicBezTo>
                      <a:pt x="123246" y="119749"/>
                      <a:pt x="122759" y="119799"/>
                      <a:pt x="122273" y="119799"/>
                    </a:cubicBezTo>
                    <a:cubicBezTo>
                      <a:pt x="121101" y="119799"/>
                      <a:pt x="119939" y="119505"/>
                      <a:pt x="118812" y="119211"/>
                    </a:cubicBezTo>
                    <a:cubicBezTo>
                      <a:pt x="118257" y="119073"/>
                      <a:pt x="117702" y="118795"/>
                      <a:pt x="117217" y="118449"/>
                    </a:cubicBezTo>
                    <a:cubicBezTo>
                      <a:pt x="116940" y="118310"/>
                      <a:pt x="116732" y="118102"/>
                      <a:pt x="116524" y="117825"/>
                    </a:cubicBezTo>
                    <a:cubicBezTo>
                      <a:pt x="116039" y="117270"/>
                      <a:pt x="115970" y="116785"/>
                      <a:pt x="116455" y="116161"/>
                    </a:cubicBezTo>
                    <a:cubicBezTo>
                      <a:pt x="117356" y="114983"/>
                      <a:pt x="118396" y="113874"/>
                      <a:pt x="119851" y="113319"/>
                    </a:cubicBezTo>
                    <a:cubicBezTo>
                      <a:pt x="122000" y="112557"/>
                      <a:pt x="124149" y="111863"/>
                      <a:pt x="126367" y="111378"/>
                    </a:cubicBezTo>
                    <a:cubicBezTo>
                      <a:pt x="128932" y="110824"/>
                      <a:pt x="131497" y="110408"/>
                      <a:pt x="134131" y="109922"/>
                    </a:cubicBezTo>
                    <a:cubicBezTo>
                      <a:pt x="134755" y="109853"/>
                      <a:pt x="135448" y="109715"/>
                      <a:pt x="136141" y="109576"/>
                    </a:cubicBezTo>
                    <a:cubicBezTo>
                      <a:pt x="137528" y="109299"/>
                      <a:pt x="138914" y="109091"/>
                      <a:pt x="140370" y="109091"/>
                    </a:cubicBezTo>
                    <a:cubicBezTo>
                      <a:pt x="141687" y="109091"/>
                      <a:pt x="142657" y="108605"/>
                      <a:pt x="143281" y="107427"/>
                    </a:cubicBezTo>
                    <a:cubicBezTo>
                      <a:pt x="144043" y="106110"/>
                      <a:pt x="144529" y="104793"/>
                      <a:pt x="144806" y="103407"/>
                    </a:cubicBezTo>
                    <a:cubicBezTo>
                      <a:pt x="145291" y="100564"/>
                      <a:pt x="145707" y="97792"/>
                      <a:pt x="146192" y="94950"/>
                    </a:cubicBezTo>
                    <a:cubicBezTo>
                      <a:pt x="146192" y="94811"/>
                      <a:pt x="146192" y="94672"/>
                      <a:pt x="146192" y="94534"/>
                    </a:cubicBezTo>
                    <a:cubicBezTo>
                      <a:pt x="146331" y="93425"/>
                      <a:pt x="146192" y="92316"/>
                      <a:pt x="145846" y="91276"/>
                    </a:cubicBezTo>
                    <a:cubicBezTo>
                      <a:pt x="145568" y="90513"/>
                      <a:pt x="145638" y="89820"/>
                      <a:pt x="146054" y="89196"/>
                    </a:cubicBezTo>
                    <a:cubicBezTo>
                      <a:pt x="146192" y="88988"/>
                      <a:pt x="146262" y="88850"/>
                      <a:pt x="146331" y="88711"/>
                    </a:cubicBezTo>
                    <a:lnTo>
                      <a:pt x="146262" y="88572"/>
                    </a:lnTo>
                    <a:cubicBezTo>
                      <a:pt x="147995" y="85800"/>
                      <a:pt x="148410" y="82819"/>
                      <a:pt x="147925" y="79630"/>
                    </a:cubicBezTo>
                    <a:cubicBezTo>
                      <a:pt x="147856" y="78798"/>
                      <a:pt x="147648" y="77897"/>
                      <a:pt x="147579" y="77065"/>
                    </a:cubicBezTo>
                    <a:cubicBezTo>
                      <a:pt x="147509" y="75679"/>
                      <a:pt x="147232" y="74293"/>
                      <a:pt x="146747" y="73045"/>
                    </a:cubicBezTo>
                    <a:cubicBezTo>
                      <a:pt x="146123" y="71381"/>
                      <a:pt x="145360" y="69787"/>
                      <a:pt x="144945" y="68054"/>
                    </a:cubicBezTo>
                    <a:cubicBezTo>
                      <a:pt x="144875" y="67777"/>
                      <a:pt x="144737" y="67569"/>
                      <a:pt x="144390" y="67569"/>
                    </a:cubicBezTo>
                    <a:cubicBezTo>
                      <a:pt x="144354" y="67560"/>
                      <a:pt x="144318" y="67555"/>
                      <a:pt x="144284" y="67555"/>
                    </a:cubicBezTo>
                    <a:cubicBezTo>
                      <a:pt x="144058" y="67555"/>
                      <a:pt x="143877" y="67744"/>
                      <a:pt x="143697" y="67985"/>
                    </a:cubicBezTo>
                    <a:cubicBezTo>
                      <a:pt x="143628" y="68054"/>
                      <a:pt x="143628" y="68193"/>
                      <a:pt x="143558" y="68331"/>
                    </a:cubicBezTo>
                    <a:cubicBezTo>
                      <a:pt x="143142" y="69232"/>
                      <a:pt x="142726" y="70064"/>
                      <a:pt x="142380" y="70965"/>
                    </a:cubicBezTo>
                    <a:cubicBezTo>
                      <a:pt x="142033" y="71797"/>
                      <a:pt x="141617" y="72560"/>
                      <a:pt x="141063" y="73253"/>
                    </a:cubicBezTo>
                    <a:cubicBezTo>
                      <a:pt x="140092" y="74501"/>
                      <a:pt x="139122" y="75818"/>
                      <a:pt x="138221" y="77135"/>
                    </a:cubicBezTo>
                    <a:cubicBezTo>
                      <a:pt x="137528" y="78105"/>
                      <a:pt x="136765" y="79076"/>
                      <a:pt x="136003" y="79977"/>
                    </a:cubicBezTo>
                    <a:cubicBezTo>
                      <a:pt x="134755" y="81294"/>
                      <a:pt x="133438" y="82611"/>
                      <a:pt x="131982" y="83720"/>
                    </a:cubicBezTo>
                    <a:cubicBezTo>
                      <a:pt x="130180" y="85106"/>
                      <a:pt x="128447" y="86493"/>
                      <a:pt x="126437" y="87602"/>
                    </a:cubicBezTo>
                    <a:cubicBezTo>
                      <a:pt x="124565" y="88572"/>
                      <a:pt x="122763" y="89751"/>
                      <a:pt x="121168" y="91137"/>
                    </a:cubicBezTo>
                    <a:cubicBezTo>
                      <a:pt x="119851" y="92246"/>
                      <a:pt x="118326" y="93009"/>
                      <a:pt x="116801" y="93841"/>
                    </a:cubicBezTo>
                    <a:cubicBezTo>
                      <a:pt x="115970" y="94326"/>
                      <a:pt x="115068" y="94672"/>
                      <a:pt x="114167" y="94950"/>
                    </a:cubicBezTo>
                    <a:cubicBezTo>
                      <a:pt x="113812" y="95051"/>
                      <a:pt x="113457" y="95116"/>
                      <a:pt x="113074" y="95116"/>
                    </a:cubicBezTo>
                    <a:cubicBezTo>
                      <a:pt x="112934" y="95116"/>
                      <a:pt x="112791" y="95107"/>
                      <a:pt x="112642" y="95088"/>
                    </a:cubicBezTo>
                    <a:cubicBezTo>
                      <a:pt x="112434" y="95019"/>
                      <a:pt x="112296" y="94811"/>
                      <a:pt x="112365" y="94534"/>
                    </a:cubicBezTo>
                    <a:cubicBezTo>
                      <a:pt x="112642" y="93702"/>
                      <a:pt x="113127" y="93009"/>
                      <a:pt x="113682" y="92316"/>
                    </a:cubicBezTo>
                    <a:cubicBezTo>
                      <a:pt x="114375" y="91553"/>
                      <a:pt x="115138" y="90791"/>
                      <a:pt x="115970" y="90167"/>
                    </a:cubicBezTo>
                    <a:cubicBezTo>
                      <a:pt x="117148" y="89335"/>
                      <a:pt x="118188" y="88364"/>
                      <a:pt x="119227" y="87325"/>
                    </a:cubicBezTo>
                    <a:cubicBezTo>
                      <a:pt x="119782" y="86770"/>
                      <a:pt x="120406" y="86216"/>
                      <a:pt x="121030" y="85661"/>
                    </a:cubicBezTo>
                    <a:cubicBezTo>
                      <a:pt x="122416" y="84344"/>
                      <a:pt x="123872" y="83096"/>
                      <a:pt x="125327" y="81779"/>
                    </a:cubicBezTo>
                    <a:cubicBezTo>
                      <a:pt x="125743" y="81363"/>
                      <a:pt x="126229" y="81017"/>
                      <a:pt x="126783" y="80739"/>
                    </a:cubicBezTo>
                    <a:cubicBezTo>
                      <a:pt x="127546" y="80323"/>
                      <a:pt x="128239" y="79977"/>
                      <a:pt x="128932" y="79492"/>
                    </a:cubicBezTo>
                    <a:cubicBezTo>
                      <a:pt x="130110" y="78590"/>
                      <a:pt x="131358" y="77828"/>
                      <a:pt x="132606" y="76996"/>
                    </a:cubicBezTo>
                    <a:cubicBezTo>
                      <a:pt x="133923" y="76164"/>
                      <a:pt x="135171" y="75055"/>
                      <a:pt x="136210" y="73877"/>
                    </a:cubicBezTo>
                    <a:cubicBezTo>
                      <a:pt x="136696" y="73322"/>
                      <a:pt x="137181" y="72768"/>
                      <a:pt x="137666" y="72213"/>
                    </a:cubicBezTo>
                    <a:cubicBezTo>
                      <a:pt x="138706" y="71104"/>
                      <a:pt x="139607" y="69856"/>
                      <a:pt x="140439" y="68539"/>
                    </a:cubicBezTo>
                    <a:cubicBezTo>
                      <a:pt x="141271" y="67084"/>
                      <a:pt x="141687" y="65559"/>
                      <a:pt x="141687" y="63826"/>
                    </a:cubicBezTo>
                    <a:cubicBezTo>
                      <a:pt x="141825" y="61954"/>
                      <a:pt x="141271" y="60152"/>
                      <a:pt x="140716" y="58419"/>
                    </a:cubicBezTo>
                    <a:cubicBezTo>
                      <a:pt x="139815" y="55646"/>
                      <a:pt x="138775" y="52873"/>
                      <a:pt x="137805" y="50101"/>
                    </a:cubicBezTo>
                    <a:cubicBezTo>
                      <a:pt x="137528" y="49338"/>
                      <a:pt x="137181" y="48645"/>
                      <a:pt x="136557" y="48090"/>
                    </a:cubicBezTo>
                    <a:cubicBezTo>
                      <a:pt x="136003" y="47605"/>
                      <a:pt x="135725" y="46981"/>
                      <a:pt x="135725" y="46288"/>
                    </a:cubicBezTo>
                    <a:cubicBezTo>
                      <a:pt x="135656" y="44971"/>
                      <a:pt x="135171" y="43862"/>
                      <a:pt x="134478" y="42822"/>
                    </a:cubicBezTo>
                    <a:cubicBezTo>
                      <a:pt x="133507" y="41436"/>
                      <a:pt x="132745" y="39980"/>
                      <a:pt x="132051" y="38524"/>
                    </a:cubicBezTo>
                    <a:cubicBezTo>
                      <a:pt x="131012" y="36445"/>
                      <a:pt x="129417" y="34781"/>
                      <a:pt x="127754" y="33256"/>
                    </a:cubicBezTo>
                    <a:cubicBezTo>
                      <a:pt x="127476" y="32979"/>
                      <a:pt x="127130" y="32771"/>
                      <a:pt x="126645" y="32702"/>
                    </a:cubicBezTo>
                    <a:cubicBezTo>
                      <a:pt x="126592" y="32696"/>
                      <a:pt x="126540" y="32693"/>
                      <a:pt x="126489" y="32693"/>
                    </a:cubicBezTo>
                    <a:cubicBezTo>
                      <a:pt x="125931" y="32693"/>
                      <a:pt x="125460" y="33037"/>
                      <a:pt x="125397" y="33672"/>
                    </a:cubicBezTo>
                    <a:cubicBezTo>
                      <a:pt x="125397" y="34088"/>
                      <a:pt x="125397" y="34504"/>
                      <a:pt x="125466" y="34920"/>
                    </a:cubicBezTo>
                    <a:cubicBezTo>
                      <a:pt x="125674" y="36098"/>
                      <a:pt x="125882" y="37346"/>
                      <a:pt x="126090" y="38594"/>
                    </a:cubicBezTo>
                    <a:cubicBezTo>
                      <a:pt x="126229" y="39426"/>
                      <a:pt x="126229" y="40188"/>
                      <a:pt x="126090" y="41020"/>
                    </a:cubicBezTo>
                    <a:cubicBezTo>
                      <a:pt x="126021" y="41505"/>
                      <a:pt x="126021" y="41990"/>
                      <a:pt x="125951" y="42406"/>
                    </a:cubicBezTo>
                    <a:cubicBezTo>
                      <a:pt x="125743" y="44070"/>
                      <a:pt x="125466" y="45664"/>
                      <a:pt x="124842" y="47258"/>
                    </a:cubicBezTo>
                    <a:cubicBezTo>
                      <a:pt x="123525" y="50516"/>
                      <a:pt x="122139" y="53844"/>
                      <a:pt x="120475" y="56963"/>
                    </a:cubicBezTo>
                    <a:cubicBezTo>
                      <a:pt x="119643" y="58419"/>
                      <a:pt x="118742" y="59874"/>
                      <a:pt x="117702" y="61261"/>
                    </a:cubicBezTo>
                    <a:cubicBezTo>
                      <a:pt x="115970" y="63479"/>
                      <a:pt x="114306" y="65697"/>
                      <a:pt x="112712" y="68054"/>
                    </a:cubicBezTo>
                    <a:cubicBezTo>
                      <a:pt x="112157" y="68817"/>
                      <a:pt x="111672" y="69579"/>
                      <a:pt x="111117" y="70272"/>
                    </a:cubicBezTo>
                    <a:cubicBezTo>
                      <a:pt x="109731" y="72075"/>
                      <a:pt x="108275" y="73808"/>
                      <a:pt x="106820" y="75540"/>
                    </a:cubicBezTo>
                    <a:cubicBezTo>
                      <a:pt x="104948" y="77689"/>
                      <a:pt x="102868" y="79630"/>
                      <a:pt x="100720" y="81502"/>
                    </a:cubicBezTo>
                    <a:cubicBezTo>
                      <a:pt x="100026" y="82056"/>
                      <a:pt x="99333" y="82542"/>
                      <a:pt x="98640" y="83096"/>
                    </a:cubicBezTo>
                    <a:cubicBezTo>
                      <a:pt x="97877" y="83581"/>
                      <a:pt x="97046" y="83928"/>
                      <a:pt x="96214" y="83997"/>
                    </a:cubicBezTo>
                    <a:cubicBezTo>
                      <a:pt x="96100" y="84015"/>
                      <a:pt x="95992" y="84023"/>
                      <a:pt x="95890" y="84023"/>
                    </a:cubicBezTo>
                    <a:cubicBezTo>
                      <a:pt x="95181" y="84023"/>
                      <a:pt x="94749" y="83607"/>
                      <a:pt x="94689" y="82819"/>
                    </a:cubicBezTo>
                    <a:cubicBezTo>
                      <a:pt x="94620" y="82056"/>
                      <a:pt x="94758" y="81363"/>
                      <a:pt x="95035" y="80670"/>
                    </a:cubicBezTo>
                    <a:cubicBezTo>
                      <a:pt x="95659" y="78729"/>
                      <a:pt x="96560" y="76927"/>
                      <a:pt x="97600" y="75194"/>
                    </a:cubicBezTo>
                    <a:cubicBezTo>
                      <a:pt x="97947" y="74639"/>
                      <a:pt x="98363" y="74085"/>
                      <a:pt x="98779" y="73600"/>
                    </a:cubicBezTo>
                    <a:cubicBezTo>
                      <a:pt x="99888" y="72213"/>
                      <a:pt x="101066" y="70896"/>
                      <a:pt x="102175" y="69510"/>
                    </a:cubicBezTo>
                    <a:cubicBezTo>
                      <a:pt x="104116" y="67153"/>
                      <a:pt x="106057" y="64796"/>
                      <a:pt x="108345" y="62717"/>
                    </a:cubicBezTo>
                    <a:cubicBezTo>
                      <a:pt x="110563" y="60706"/>
                      <a:pt x="112365" y="58211"/>
                      <a:pt x="114098" y="55715"/>
                    </a:cubicBezTo>
                    <a:cubicBezTo>
                      <a:pt x="115900" y="53220"/>
                      <a:pt x="117148" y="50447"/>
                      <a:pt x="117841" y="47466"/>
                    </a:cubicBezTo>
                    <a:cubicBezTo>
                      <a:pt x="118465" y="44971"/>
                      <a:pt x="119158" y="42476"/>
                      <a:pt x="120059" y="40049"/>
                    </a:cubicBezTo>
                    <a:cubicBezTo>
                      <a:pt x="120683" y="38316"/>
                      <a:pt x="121099" y="36514"/>
                      <a:pt x="121446" y="34712"/>
                    </a:cubicBezTo>
                    <a:cubicBezTo>
                      <a:pt x="121654" y="33464"/>
                      <a:pt x="121515" y="32216"/>
                      <a:pt x="121030" y="31038"/>
                    </a:cubicBezTo>
                    <a:cubicBezTo>
                      <a:pt x="120337" y="29444"/>
                      <a:pt x="119366" y="27988"/>
                      <a:pt x="118188" y="26671"/>
                    </a:cubicBezTo>
                    <a:cubicBezTo>
                      <a:pt x="117009" y="25423"/>
                      <a:pt x="115831" y="24106"/>
                      <a:pt x="114791" y="22650"/>
                    </a:cubicBezTo>
                    <a:cubicBezTo>
                      <a:pt x="114029" y="21541"/>
                      <a:pt x="113058" y="20709"/>
                      <a:pt x="111602" y="20432"/>
                    </a:cubicBezTo>
                    <a:cubicBezTo>
                      <a:pt x="110909" y="20294"/>
                      <a:pt x="110493" y="19878"/>
                      <a:pt x="110285" y="19184"/>
                    </a:cubicBezTo>
                    <a:cubicBezTo>
                      <a:pt x="110216" y="18977"/>
                      <a:pt x="110147" y="18769"/>
                      <a:pt x="110077" y="18561"/>
                    </a:cubicBezTo>
                    <a:cubicBezTo>
                      <a:pt x="109731" y="17659"/>
                      <a:pt x="109246" y="17036"/>
                      <a:pt x="108414" y="16550"/>
                    </a:cubicBezTo>
                    <a:cubicBezTo>
                      <a:pt x="107443" y="15996"/>
                      <a:pt x="106542" y="15372"/>
                      <a:pt x="105572" y="14887"/>
                    </a:cubicBezTo>
                    <a:cubicBezTo>
                      <a:pt x="103215" y="13847"/>
                      <a:pt x="100927" y="12876"/>
                      <a:pt x="98571" y="11906"/>
                    </a:cubicBezTo>
                    <a:cubicBezTo>
                      <a:pt x="98224" y="11767"/>
                      <a:pt x="97877" y="11629"/>
                      <a:pt x="97531" y="11629"/>
                    </a:cubicBezTo>
                    <a:cubicBezTo>
                      <a:pt x="96838" y="11629"/>
                      <a:pt x="96422" y="11975"/>
                      <a:pt x="96422" y="12599"/>
                    </a:cubicBezTo>
                    <a:cubicBezTo>
                      <a:pt x="96352" y="13154"/>
                      <a:pt x="96352" y="13639"/>
                      <a:pt x="96491" y="14124"/>
                    </a:cubicBezTo>
                    <a:cubicBezTo>
                      <a:pt x="96630" y="14817"/>
                      <a:pt x="96699" y="15511"/>
                      <a:pt x="96630" y="16204"/>
                    </a:cubicBezTo>
                    <a:cubicBezTo>
                      <a:pt x="96630" y="17521"/>
                      <a:pt x="96907" y="18769"/>
                      <a:pt x="97254" y="20016"/>
                    </a:cubicBezTo>
                    <a:cubicBezTo>
                      <a:pt x="97739" y="21611"/>
                      <a:pt x="98155" y="23205"/>
                      <a:pt x="98293" y="24869"/>
                    </a:cubicBezTo>
                    <a:cubicBezTo>
                      <a:pt x="98432" y="26394"/>
                      <a:pt x="98501" y="27919"/>
                      <a:pt x="98363" y="29513"/>
                    </a:cubicBezTo>
                    <a:cubicBezTo>
                      <a:pt x="98224" y="31662"/>
                      <a:pt x="97877" y="33811"/>
                      <a:pt x="97392" y="35890"/>
                    </a:cubicBezTo>
                    <a:cubicBezTo>
                      <a:pt x="96422" y="39772"/>
                      <a:pt x="95313" y="43585"/>
                      <a:pt x="94134" y="47328"/>
                    </a:cubicBezTo>
                    <a:cubicBezTo>
                      <a:pt x="93233" y="50239"/>
                      <a:pt x="91916" y="52873"/>
                      <a:pt x="90045" y="55299"/>
                    </a:cubicBezTo>
                    <a:cubicBezTo>
                      <a:pt x="89767" y="55577"/>
                      <a:pt x="89559" y="55854"/>
                      <a:pt x="89421" y="56201"/>
                    </a:cubicBezTo>
                    <a:cubicBezTo>
                      <a:pt x="88034" y="58349"/>
                      <a:pt x="86440" y="60290"/>
                      <a:pt x="84846" y="62301"/>
                    </a:cubicBezTo>
                    <a:cubicBezTo>
                      <a:pt x="84360" y="62924"/>
                      <a:pt x="83737" y="63410"/>
                      <a:pt x="83113" y="63826"/>
                    </a:cubicBezTo>
                    <a:cubicBezTo>
                      <a:pt x="82835" y="64027"/>
                      <a:pt x="82540" y="64128"/>
                      <a:pt x="82263" y="64128"/>
                    </a:cubicBezTo>
                    <a:cubicBezTo>
                      <a:pt x="81777" y="64128"/>
                      <a:pt x="81348" y="63819"/>
                      <a:pt x="81172" y="63202"/>
                    </a:cubicBezTo>
                    <a:cubicBezTo>
                      <a:pt x="80825" y="62231"/>
                      <a:pt x="80617" y="61261"/>
                      <a:pt x="80825" y="60221"/>
                    </a:cubicBezTo>
                    <a:cubicBezTo>
                      <a:pt x="81380" y="57518"/>
                      <a:pt x="82350" y="55022"/>
                      <a:pt x="83737" y="52665"/>
                    </a:cubicBezTo>
                    <a:cubicBezTo>
                      <a:pt x="85262" y="50031"/>
                      <a:pt x="86925" y="47466"/>
                      <a:pt x="88173" y="44694"/>
                    </a:cubicBezTo>
                    <a:cubicBezTo>
                      <a:pt x="88797" y="43307"/>
                      <a:pt x="89421" y="41921"/>
                      <a:pt x="90045" y="40535"/>
                    </a:cubicBezTo>
                    <a:cubicBezTo>
                      <a:pt x="91570" y="37138"/>
                      <a:pt x="92332" y="33533"/>
                      <a:pt x="92817" y="29860"/>
                    </a:cubicBezTo>
                    <a:cubicBezTo>
                      <a:pt x="93095" y="27433"/>
                      <a:pt x="93441" y="25007"/>
                      <a:pt x="93718" y="22581"/>
                    </a:cubicBezTo>
                    <a:cubicBezTo>
                      <a:pt x="93926" y="21056"/>
                      <a:pt x="94134" y="19531"/>
                      <a:pt x="94204" y="17937"/>
                    </a:cubicBezTo>
                    <a:cubicBezTo>
                      <a:pt x="94273" y="16134"/>
                      <a:pt x="94481" y="14332"/>
                      <a:pt x="94689" y="12599"/>
                    </a:cubicBezTo>
                    <a:cubicBezTo>
                      <a:pt x="94689" y="12253"/>
                      <a:pt x="94758" y="11837"/>
                      <a:pt x="94689" y="11490"/>
                    </a:cubicBezTo>
                    <a:cubicBezTo>
                      <a:pt x="94550" y="10242"/>
                      <a:pt x="94134" y="9203"/>
                      <a:pt x="92887" y="8648"/>
                    </a:cubicBezTo>
                    <a:cubicBezTo>
                      <a:pt x="92471" y="8440"/>
                      <a:pt x="91985" y="8232"/>
                      <a:pt x="91639" y="8024"/>
                    </a:cubicBezTo>
                    <a:cubicBezTo>
                      <a:pt x="89975" y="6915"/>
                      <a:pt x="88242" y="6222"/>
                      <a:pt x="86232" y="6083"/>
                    </a:cubicBezTo>
                    <a:cubicBezTo>
                      <a:pt x="85747" y="6083"/>
                      <a:pt x="85469" y="5875"/>
                      <a:pt x="85262" y="5459"/>
                    </a:cubicBezTo>
                    <a:cubicBezTo>
                      <a:pt x="85123" y="5321"/>
                      <a:pt x="85054" y="5182"/>
                      <a:pt x="84984" y="4974"/>
                    </a:cubicBezTo>
                    <a:cubicBezTo>
                      <a:pt x="84430" y="4004"/>
                      <a:pt x="83667" y="3380"/>
                      <a:pt x="82558" y="3033"/>
                    </a:cubicBezTo>
                    <a:cubicBezTo>
                      <a:pt x="81796" y="2756"/>
                      <a:pt x="80964" y="2548"/>
                      <a:pt x="80201" y="2409"/>
                    </a:cubicBezTo>
                    <a:cubicBezTo>
                      <a:pt x="79023" y="2201"/>
                      <a:pt x="77914" y="1855"/>
                      <a:pt x="76805" y="1716"/>
                    </a:cubicBezTo>
                    <a:cubicBezTo>
                      <a:pt x="75557" y="1647"/>
                      <a:pt x="74379" y="1231"/>
                      <a:pt x="73200" y="746"/>
                    </a:cubicBezTo>
                    <a:cubicBezTo>
                      <a:pt x="72854" y="538"/>
                      <a:pt x="72507" y="330"/>
                      <a:pt x="72091" y="191"/>
                    </a:cubicBezTo>
                    <a:cubicBezTo>
                      <a:pt x="71862" y="77"/>
                      <a:pt x="71612" y="25"/>
                      <a:pt x="71364" y="25"/>
                    </a:cubicBezTo>
                    <a:cubicBezTo>
                      <a:pt x="71162" y="25"/>
                      <a:pt x="70961" y="60"/>
                      <a:pt x="70774" y="122"/>
                    </a:cubicBezTo>
                    <a:cubicBezTo>
                      <a:pt x="70427" y="191"/>
                      <a:pt x="70219" y="538"/>
                      <a:pt x="70358" y="884"/>
                    </a:cubicBezTo>
                    <a:cubicBezTo>
                      <a:pt x="70497" y="1370"/>
                      <a:pt x="70705" y="1786"/>
                      <a:pt x="71051" y="2201"/>
                    </a:cubicBezTo>
                    <a:cubicBezTo>
                      <a:pt x="72022" y="3103"/>
                      <a:pt x="72507" y="4212"/>
                      <a:pt x="72854" y="5390"/>
                    </a:cubicBezTo>
                    <a:cubicBezTo>
                      <a:pt x="72992" y="5875"/>
                      <a:pt x="73131" y="6361"/>
                      <a:pt x="73339" y="6846"/>
                    </a:cubicBezTo>
                    <a:cubicBezTo>
                      <a:pt x="74240" y="9272"/>
                      <a:pt x="74448" y="11837"/>
                      <a:pt x="74448" y="14471"/>
                    </a:cubicBezTo>
                    <a:cubicBezTo>
                      <a:pt x="74517" y="16481"/>
                      <a:pt x="74101" y="18491"/>
                      <a:pt x="73893" y="20502"/>
                    </a:cubicBezTo>
                    <a:cubicBezTo>
                      <a:pt x="73685" y="21888"/>
                      <a:pt x="73477" y="23274"/>
                      <a:pt x="73269" y="24730"/>
                    </a:cubicBezTo>
                    <a:cubicBezTo>
                      <a:pt x="72784" y="27780"/>
                      <a:pt x="72160" y="30899"/>
                      <a:pt x="71051" y="33811"/>
                    </a:cubicBezTo>
                    <a:cubicBezTo>
                      <a:pt x="69804" y="37069"/>
                      <a:pt x="68140" y="40049"/>
                      <a:pt x="65575" y="42476"/>
                    </a:cubicBezTo>
                    <a:cubicBezTo>
                      <a:pt x="65037" y="43014"/>
                      <a:pt x="64424" y="43274"/>
                      <a:pt x="63823" y="43274"/>
                    </a:cubicBezTo>
                    <a:cubicBezTo>
                      <a:pt x="63264" y="43274"/>
                      <a:pt x="62716" y="43049"/>
                      <a:pt x="62248" y="42614"/>
                    </a:cubicBezTo>
                    <a:cubicBezTo>
                      <a:pt x="61416" y="41782"/>
                      <a:pt x="60862" y="40812"/>
                      <a:pt x="60515" y="39703"/>
                    </a:cubicBezTo>
                    <a:cubicBezTo>
                      <a:pt x="60168" y="38594"/>
                      <a:pt x="59960" y="37554"/>
                      <a:pt x="59752" y="36445"/>
                    </a:cubicBezTo>
                    <a:cubicBezTo>
                      <a:pt x="59406" y="34573"/>
                      <a:pt x="59267" y="32632"/>
                      <a:pt x="59198" y="30691"/>
                    </a:cubicBezTo>
                    <a:cubicBezTo>
                      <a:pt x="58990" y="27849"/>
                      <a:pt x="59267" y="25007"/>
                      <a:pt x="59544" y="22165"/>
                    </a:cubicBezTo>
                    <a:cubicBezTo>
                      <a:pt x="59752" y="20294"/>
                      <a:pt x="60030" y="18422"/>
                      <a:pt x="59960" y="16481"/>
                    </a:cubicBezTo>
                    <a:cubicBezTo>
                      <a:pt x="59960" y="15233"/>
                      <a:pt x="59960" y="14055"/>
                      <a:pt x="59960" y="12807"/>
                    </a:cubicBezTo>
                    <a:cubicBezTo>
                      <a:pt x="59960" y="10589"/>
                      <a:pt x="59891" y="8440"/>
                      <a:pt x="59683" y="6291"/>
                    </a:cubicBezTo>
                    <a:cubicBezTo>
                      <a:pt x="59614" y="5390"/>
                      <a:pt x="59475" y="4489"/>
                      <a:pt x="59198" y="3588"/>
                    </a:cubicBezTo>
                    <a:cubicBezTo>
                      <a:pt x="58782" y="2479"/>
                      <a:pt x="58089" y="1716"/>
                      <a:pt x="57049" y="1162"/>
                    </a:cubicBezTo>
                    <a:cubicBezTo>
                      <a:pt x="55663" y="468"/>
                      <a:pt x="54207" y="122"/>
                      <a:pt x="52682" y="53"/>
                    </a:cubicBezTo>
                    <a:cubicBezTo>
                      <a:pt x="52023" y="18"/>
                      <a:pt x="51365" y="1"/>
                      <a:pt x="50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10"/>
              <p:cNvSpPr/>
              <p:nvPr/>
            </p:nvSpPr>
            <p:spPr>
              <a:xfrm>
                <a:off x="3878450" y="4613850"/>
                <a:ext cx="26000" cy="901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3605" extrusionOk="0">
                    <a:moveTo>
                      <a:pt x="555" y="0"/>
                    </a:moveTo>
                    <a:cubicBezTo>
                      <a:pt x="139" y="763"/>
                      <a:pt x="0" y="1525"/>
                      <a:pt x="0" y="2357"/>
                    </a:cubicBezTo>
                    <a:lnTo>
                      <a:pt x="69" y="2357"/>
                    </a:lnTo>
                    <a:cubicBezTo>
                      <a:pt x="555" y="2704"/>
                      <a:pt x="416" y="3120"/>
                      <a:pt x="277" y="3605"/>
                    </a:cubicBezTo>
                    <a:cubicBezTo>
                      <a:pt x="485" y="3328"/>
                      <a:pt x="485" y="2981"/>
                      <a:pt x="555" y="2704"/>
                    </a:cubicBezTo>
                    <a:cubicBezTo>
                      <a:pt x="555" y="1803"/>
                      <a:pt x="832" y="1040"/>
                      <a:pt x="1040" y="208"/>
                    </a:cubicBezTo>
                    <a:lnTo>
                      <a:pt x="1040" y="208"/>
                    </a:lnTo>
                    <a:cubicBezTo>
                      <a:pt x="1002" y="221"/>
                      <a:pt x="966" y="227"/>
                      <a:pt x="932" y="227"/>
                    </a:cubicBezTo>
                    <a:cubicBezTo>
                      <a:pt x="781" y="227"/>
                      <a:pt x="668" y="114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10"/>
              <p:cNvSpPr/>
              <p:nvPr/>
            </p:nvSpPr>
            <p:spPr>
              <a:xfrm>
                <a:off x="3892300" y="4605175"/>
                <a:ext cx="12150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574" extrusionOk="0">
                    <a:moveTo>
                      <a:pt x="209" y="1"/>
                    </a:moveTo>
                    <a:cubicBezTo>
                      <a:pt x="139" y="139"/>
                      <a:pt x="70" y="209"/>
                      <a:pt x="1" y="347"/>
                    </a:cubicBezTo>
                    <a:cubicBezTo>
                      <a:pt x="114" y="461"/>
                      <a:pt x="227" y="574"/>
                      <a:pt x="378" y="574"/>
                    </a:cubicBezTo>
                    <a:cubicBezTo>
                      <a:pt x="412" y="574"/>
                      <a:pt x="448" y="568"/>
                      <a:pt x="486" y="555"/>
                    </a:cubicBezTo>
                    <a:cubicBezTo>
                      <a:pt x="417" y="347"/>
                      <a:pt x="347" y="209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10"/>
              <p:cNvSpPr/>
              <p:nvPr/>
            </p:nvSpPr>
            <p:spPr>
              <a:xfrm>
                <a:off x="3878450" y="4672775"/>
                <a:ext cx="13875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248" extrusionOk="0">
                    <a:moveTo>
                      <a:pt x="0" y="0"/>
                    </a:moveTo>
                    <a:lnTo>
                      <a:pt x="0" y="70"/>
                    </a:lnTo>
                    <a:cubicBezTo>
                      <a:pt x="277" y="416"/>
                      <a:pt x="208" y="832"/>
                      <a:pt x="277" y="1248"/>
                    </a:cubicBezTo>
                    <a:cubicBezTo>
                      <a:pt x="416" y="763"/>
                      <a:pt x="555" y="347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10"/>
              <p:cNvSpPr/>
              <p:nvPr/>
            </p:nvSpPr>
            <p:spPr>
              <a:xfrm>
                <a:off x="2147225" y="2844500"/>
                <a:ext cx="6760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3120" extrusionOk="0">
                    <a:moveTo>
                      <a:pt x="2704" y="3119"/>
                    </a:moveTo>
                    <a:cubicBezTo>
                      <a:pt x="1733" y="2149"/>
                      <a:pt x="832" y="1109"/>
                      <a:pt x="0" y="0"/>
                    </a:cubicBezTo>
                    <a:cubicBezTo>
                      <a:pt x="832" y="1109"/>
                      <a:pt x="1733" y="2149"/>
                      <a:pt x="2704" y="3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10"/>
              <p:cNvSpPr/>
              <p:nvPr/>
            </p:nvSpPr>
            <p:spPr>
              <a:xfrm>
                <a:off x="2051900" y="2697200"/>
                <a:ext cx="29500" cy="50275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2011" extrusionOk="0">
                    <a:moveTo>
                      <a:pt x="70" y="0"/>
                    </a:moveTo>
                    <a:cubicBezTo>
                      <a:pt x="1" y="69"/>
                      <a:pt x="1" y="69"/>
                      <a:pt x="1" y="139"/>
                    </a:cubicBezTo>
                    <a:cubicBezTo>
                      <a:pt x="139" y="208"/>
                      <a:pt x="209" y="485"/>
                      <a:pt x="278" y="624"/>
                    </a:cubicBezTo>
                    <a:cubicBezTo>
                      <a:pt x="522" y="1051"/>
                      <a:pt x="820" y="1424"/>
                      <a:pt x="1077" y="1838"/>
                    </a:cubicBezTo>
                    <a:lnTo>
                      <a:pt x="1077" y="1838"/>
                    </a:lnTo>
                    <a:cubicBezTo>
                      <a:pt x="705" y="1213"/>
                      <a:pt x="388" y="635"/>
                      <a:pt x="70" y="0"/>
                    </a:cubicBezTo>
                    <a:close/>
                    <a:moveTo>
                      <a:pt x="1077" y="1838"/>
                    </a:moveTo>
                    <a:cubicBezTo>
                      <a:pt x="1110" y="1895"/>
                      <a:pt x="1144" y="1953"/>
                      <a:pt x="1179" y="2010"/>
                    </a:cubicBezTo>
                    <a:cubicBezTo>
                      <a:pt x="1146" y="1952"/>
                      <a:pt x="1112" y="1895"/>
                      <a:pt x="1077" y="18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10"/>
              <p:cNvSpPr/>
              <p:nvPr/>
            </p:nvSpPr>
            <p:spPr>
              <a:xfrm>
                <a:off x="2031100" y="2685050"/>
                <a:ext cx="22550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64" extrusionOk="0">
                    <a:moveTo>
                      <a:pt x="625" y="1"/>
                    </a:moveTo>
                    <a:cubicBezTo>
                      <a:pt x="417" y="209"/>
                      <a:pt x="1" y="417"/>
                      <a:pt x="347" y="763"/>
                    </a:cubicBezTo>
                    <a:cubicBezTo>
                      <a:pt x="482" y="629"/>
                      <a:pt x="587" y="553"/>
                      <a:pt x="682" y="553"/>
                    </a:cubicBezTo>
                    <a:cubicBezTo>
                      <a:pt x="734" y="553"/>
                      <a:pt x="784" y="576"/>
                      <a:pt x="833" y="625"/>
                    </a:cubicBezTo>
                    <a:cubicBezTo>
                      <a:pt x="833" y="625"/>
                      <a:pt x="833" y="555"/>
                      <a:pt x="902" y="486"/>
                    </a:cubicBezTo>
                    <a:cubicBezTo>
                      <a:pt x="763" y="347"/>
                      <a:pt x="694" y="139"/>
                      <a:pt x="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10"/>
              <p:cNvSpPr/>
              <p:nvPr/>
            </p:nvSpPr>
            <p:spPr>
              <a:xfrm>
                <a:off x="2051900" y="2695450"/>
                <a:ext cx="195850" cy="254775"/>
              </a:xfrm>
              <a:custGeom>
                <a:avLst/>
                <a:gdLst/>
                <a:ahLst/>
                <a:cxnLst/>
                <a:rect l="l" t="t" r="r" b="b"/>
                <a:pathLst>
                  <a:path w="7834" h="10191" extrusionOk="0">
                    <a:moveTo>
                      <a:pt x="70" y="1"/>
                    </a:moveTo>
                    <a:cubicBezTo>
                      <a:pt x="70" y="1"/>
                      <a:pt x="70" y="70"/>
                      <a:pt x="1" y="70"/>
                    </a:cubicBezTo>
                    <a:cubicBezTo>
                      <a:pt x="417" y="763"/>
                      <a:pt x="763" y="1387"/>
                      <a:pt x="1110" y="2080"/>
                    </a:cubicBezTo>
                    <a:cubicBezTo>
                      <a:pt x="1734" y="2981"/>
                      <a:pt x="2288" y="3883"/>
                      <a:pt x="2912" y="4784"/>
                    </a:cubicBezTo>
                    <a:lnTo>
                      <a:pt x="2981" y="4784"/>
                    </a:lnTo>
                    <a:cubicBezTo>
                      <a:pt x="3259" y="5200"/>
                      <a:pt x="3536" y="5546"/>
                      <a:pt x="3813" y="5962"/>
                    </a:cubicBezTo>
                    <a:cubicBezTo>
                      <a:pt x="4645" y="7071"/>
                      <a:pt x="5546" y="8111"/>
                      <a:pt x="6517" y="9081"/>
                    </a:cubicBezTo>
                    <a:cubicBezTo>
                      <a:pt x="6932" y="9497"/>
                      <a:pt x="7279" y="9844"/>
                      <a:pt x="7695" y="10191"/>
                    </a:cubicBezTo>
                    <a:lnTo>
                      <a:pt x="7834" y="10052"/>
                    </a:lnTo>
                    <a:cubicBezTo>
                      <a:pt x="7487" y="9636"/>
                      <a:pt x="7210" y="9289"/>
                      <a:pt x="6794" y="8943"/>
                    </a:cubicBezTo>
                    <a:cubicBezTo>
                      <a:pt x="4922" y="7141"/>
                      <a:pt x="3397" y="5061"/>
                      <a:pt x="1942" y="2843"/>
                    </a:cubicBezTo>
                    <a:cubicBezTo>
                      <a:pt x="1318" y="1872"/>
                      <a:pt x="694" y="97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10"/>
              <p:cNvSpPr/>
              <p:nvPr/>
            </p:nvSpPr>
            <p:spPr>
              <a:xfrm>
                <a:off x="2081375" y="2747450"/>
                <a:ext cx="45075" cy="67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55" y="902"/>
                      <a:pt x="1109" y="1803"/>
                      <a:pt x="1802" y="2704"/>
                    </a:cubicBezTo>
                    <a:cubicBezTo>
                      <a:pt x="1179" y="1803"/>
                      <a:pt x="555" y="902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10"/>
              <p:cNvSpPr/>
              <p:nvPr/>
            </p:nvSpPr>
            <p:spPr>
              <a:xfrm>
                <a:off x="2050175" y="2700650"/>
                <a:ext cx="194100" cy="25477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0191" extrusionOk="0">
                    <a:moveTo>
                      <a:pt x="70" y="1"/>
                    </a:moveTo>
                    <a:cubicBezTo>
                      <a:pt x="70" y="70"/>
                      <a:pt x="0" y="209"/>
                      <a:pt x="0" y="278"/>
                    </a:cubicBezTo>
                    <a:cubicBezTo>
                      <a:pt x="70" y="347"/>
                      <a:pt x="70" y="347"/>
                      <a:pt x="139" y="417"/>
                    </a:cubicBezTo>
                    <a:cubicBezTo>
                      <a:pt x="901" y="1734"/>
                      <a:pt x="1664" y="3120"/>
                      <a:pt x="2565" y="4437"/>
                    </a:cubicBezTo>
                    <a:cubicBezTo>
                      <a:pt x="3951" y="6517"/>
                      <a:pt x="5546" y="8527"/>
                      <a:pt x="7556" y="10191"/>
                    </a:cubicBezTo>
                    <a:cubicBezTo>
                      <a:pt x="7625" y="10121"/>
                      <a:pt x="7695" y="10052"/>
                      <a:pt x="7764" y="9983"/>
                    </a:cubicBezTo>
                    <a:cubicBezTo>
                      <a:pt x="7348" y="9636"/>
                      <a:pt x="7001" y="9289"/>
                      <a:pt x="6586" y="8873"/>
                    </a:cubicBezTo>
                    <a:cubicBezTo>
                      <a:pt x="5615" y="7903"/>
                      <a:pt x="4714" y="6863"/>
                      <a:pt x="3882" y="5754"/>
                    </a:cubicBezTo>
                    <a:cubicBezTo>
                      <a:pt x="3674" y="5546"/>
                      <a:pt x="3536" y="5269"/>
                      <a:pt x="3328" y="5061"/>
                    </a:cubicBezTo>
                    <a:cubicBezTo>
                      <a:pt x="3258" y="4922"/>
                      <a:pt x="3120" y="4714"/>
                      <a:pt x="2981" y="4576"/>
                    </a:cubicBezTo>
                    <a:cubicBezTo>
                      <a:pt x="2357" y="3675"/>
                      <a:pt x="1803" y="2773"/>
                      <a:pt x="1179" y="1872"/>
                    </a:cubicBezTo>
                    <a:cubicBezTo>
                      <a:pt x="901" y="1387"/>
                      <a:pt x="624" y="971"/>
                      <a:pt x="347" y="486"/>
                    </a:cubicBezTo>
                    <a:cubicBezTo>
                      <a:pt x="278" y="347"/>
                      <a:pt x="208" y="70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10"/>
              <p:cNvSpPr/>
              <p:nvPr/>
            </p:nvSpPr>
            <p:spPr>
              <a:xfrm>
                <a:off x="2126425" y="2815025"/>
                <a:ext cx="2082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1180" extrusionOk="0">
                    <a:moveTo>
                      <a:pt x="0" y="1"/>
                    </a:moveTo>
                    <a:cubicBezTo>
                      <a:pt x="70" y="139"/>
                      <a:pt x="208" y="278"/>
                      <a:pt x="278" y="486"/>
                    </a:cubicBezTo>
                    <a:cubicBezTo>
                      <a:pt x="348" y="556"/>
                      <a:pt x="418" y="635"/>
                      <a:pt x="486" y="716"/>
                    </a:cubicBezTo>
                    <a:lnTo>
                      <a:pt x="486" y="716"/>
                    </a:lnTo>
                    <a:cubicBezTo>
                      <a:pt x="324" y="487"/>
                      <a:pt x="162" y="244"/>
                      <a:pt x="0" y="1"/>
                    </a:cubicBezTo>
                    <a:close/>
                    <a:moveTo>
                      <a:pt x="486" y="716"/>
                    </a:moveTo>
                    <a:lnTo>
                      <a:pt x="486" y="716"/>
                    </a:lnTo>
                    <a:cubicBezTo>
                      <a:pt x="601" y="879"/>
                      <a:pt x="717" y="1035"/>
                      <a:pt x="832" y="1179"/>
                    </a:cubicBezTo>
                    <a:cubicBezTo>
                      <a:pt x="740" y="1042"/>
                      <a:pt x="618" y="874"/>
                      <a:pt x="486" y="7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10"/>
              <p:cNvSpPr/>
              <p:nvPr/>
            </p:nvSpPr>
            <p:spPr>
              <a:xfrm>
                <a:off x="2214800" y="2922475"/>
                <a:ext cx="294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110" extrusionOk="0">
                    <a:moveTo>
                      <a:pt x="1" y="0"/>
                    </a:moveTo>
                    <a:cubicBezTo>
                      <a:pt x="416" y="416"/>
                      <a:pt x="763" y="763"/>
                      <a:pt x="1179" y="1110"/>
                    </a:cubicBezTo>
                    <a:lnTo>
                      <a:pt x="1179" y="1110"/>
                    </a:lnTo>
                    <a:cubicBezTo>
                      <a:pt x="763" y="763"/>
                      <a:pt x="416" y="416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10"/>
              <p:cNvSpPr/>
              <p:nvPr/>
            </p:nvSpPr>
            <p:spPr>
              <a:xfrm>
                <a:off x="2039775" y="2698850"/>
                <a:ext cx="12150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0" extrusionOk="0">
                    <a:moveTo>
                      <a:pt x="366" y="1"/>
                    </a:moveTo>
                    <a:cubicBezTo>
                      <a:pt x="269" y="1"/>
                      <a:pt x="135" y="77"/>
                      <a:pt x="0" y="211"/>
                    </a:cubicBezTo>
                    <a:cubicBezTo>
                      <a:pt x="56" y="193"/>
                      <a:pt x="107" y="184"/>
                      <a:pt x="153" y="184"/>
                    </a:cubicBezTo>
                    <a:cubicBezTo>
                      <a:pt x="278" y="184"/>
                      <a:pt x="366" y="248"/>
                      <a:pt x="416" y="350"/>
                    </a:cubicBezTo>
                    <a:cubicBezTo>
                      <a:pt x="416" y="281"/>
                      <a:pt x="486" y="142"/>
                      <a:pt x="486" y="73"/>
                    </a:cubicBezTo>
                    <a:cubicBezTo>
                      <a:pt x="461" y="24"/>
                      <a:pt x="419" y="1"/>
                      <a:pt x="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10"/>
              <p:cNvSpPr/>
              <p:nvPr/>
            </p:nvSpPr>
            <p:spPr>
              <a:xfrm>
                <a:off x="2046700" y="2685050"/>
                <a:ext cx="69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0" y="140"/>
                      <a:pt x="139" y="347"/>
                      <a:pt x="278" y="486"/>
                    </a:cubicBezTo>
                    <a:cubicBezTo>
                      <a:pt x="278" y="486"/>
                      <a:pt x="278" y="417"/>
                      <a:pt x="278" y="417"/>
                    </a:cubicBezTo>
                    <a:cubicBezTo>
                      <a:pt x="209" y="278"/>
                      <a:pt x="70" y="13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10"/>
              <p:cNvSpPr/>
              <p:nvPr/>
            </p:nvSpPr>
            <p:spPr>
              <a:xfrm>
                <a:off x="4580275" y="3613925"/>
                <a:ext cx="71100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2844" h="764" extrusionOk="0">
                    <a:moveTo>
                      <a:pt x="2843" y="1"/>
                    </a:moveTo>
                    <a:cubicBezTo>
                      <a:pt x="1873" y="347"/>
                      <a:pt x="902" y="555"/>
                      <a:pt x="1" y="763"/>
                    </a:cubicBezTo>
                    <a:cubicBezTo>
                      <a:pt x="902" y="694"/>
                      <a:pt x="1873" y="416"/>
                      <a:pt x="2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10"/>
              <p:cNvSpPr/>
              <p:nvPr/>
            </p:nvSpPr>
            <p:spPr>
              <a:xfrm>
                <a:off x="4717200" y="3561950"/>
                <a:ext cx="5200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971" extrusionOk="0">
                    <a:moveTo>
                      <a:pt x="1525" y="0"/>
                    </a:moveTo>
                    <a:cubicBezTo>
                      <a:pt x="1040" y="347"/>
                      <a:pt x="555" y="693"/>
                      <a:pt x="0" y="970"/>
                    </a:cubicBezTo>
                    <a:lnTo>
                      <a:pt x="69" y="970"/>
                    </a:lnTo>
                    <a:cubicBezTo>
                      <a:pt x="693" y="624"/>
                      <a:pt x="1317" y="347"/>
                      <a:pt x="2080" y="277"/>
                    </a:cubicBezTo>
                    <a:cubicBezTo>
                      <a:pt x="1872" y="208"/>
                      <a:pt x="1733" y="139"/>
                      <a:pt x="1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10"/>
              <p:cNvSpPr/>
              <p:nvPr/>
            </p:nvSpPr>
            <p:spPr>
              <a:xfrm>
                <a:off x="4533500" y="3561950"/>
                <a:ext cx="235700" cy="79725"/>
              </a:xfrm>
              <a:custGeom>
                <a:avLst/>
                <a:gdLst/>
                <a:ahLst/>
                <a:cxnLst/>
                <a:rect l="l" t="t" r="r" b="b"/>
                <a:pathLst>
                  <a:path w="9428" h="3189" extrusionOk="0">
                    <a:moveTo>
                      <a:pt x="7348" y="901"/>
                    </a:moveTo>
                    <a:cubicBezTo>
                      <a:pt x="6516" y="1387"/>
                      <a:pt x="5615" y="1802"/>
                      <a:pt x="4714" y="2080"/>
                    </a:cubicBezTo>
                    <a:cubicBezTo>
                      <a:pt x="5615" y="1733"/>
                      <a:pt x="6516" y="1387"/>
                      <a:pt x="7348" y="901"/>
                    </a:cubicBezTo>
                    <a:close/>
                    <a:moveTo>
                      <a:pt x="4714" y="2080"/>
                    </a:moveTo>
                    <a:cubicBezTo>
                      <a:pt x="3744" y="2495"/>
                      <a:pt x="2773" y="2773"/>
                      <a:pt x="1872" y="2842"/>
                    </a:cubicBezTo>
                    <a:cubicBezTo>
                      <a:pt x="2773" y="2634"/>
                      <a:pt x="3744" y="2426"/>
                      <a:pt x="4714" y="2080"/>
                    </a:cubicBezTo>
                    <a:close/>
                    <a:moveTo>
                      <a:pt x="8873" y="0"/>
                    </a:moveTo>
                    <a:lnTo>
                      <a:pt x="8873" y="0"/>
                    </a:lnTo>
                    <a:cubicBezTo>
                      <a:pt x="8111" y="69"/>
                      <a:pt x="7556" y="555"/>
                      <a:pt x="6863" y="832"/>
                    </a:cubicBezTo>
                    <a:cubicBezTo>
                      <a:pt x="4783" y="1802"/>
                      <a:pt x="2704" y="2634"/>
                      <a:pt x="416" y="2773"/>
                    </a:cubicBezTo>
                    <a:cubicBezTo>
                      <a:pt x="208" y="2773"/>
                      <a:pt x="0" y="2981"/>
                      <a:pt x="139" y="3050"/>
                    </a:cubicBezTo>
                    <a:cubicBezTo>
                      <a:pt x="208" y="3119"/>
                      <a:pt x="347" y="3189"/>
                      <a:pt x="486" y="3189"/>
                    </a:cubicBezTo>
                    <a:cubicBezTo>
                      <a:pt x="1595" y="3050"/>
                      <a:pt x="2704" y="3050"/>
                      <a:pt x="3744" y="2703"/>
                    </a:cubicBezTo>
                    <a:cubicBezTo>
                      <a:pt x="5684" y="2080"/>
                      <a:pt x="7625" y="1248"/>
                      <a:pt x="9428" y="277"/>
                    </a:cubicBezTo>
                    <a:lnTo>
                      <a:pt x="9428" y="277"/>
                    </a:lnTo>
                    <a:cubicBezTo>
                      <a:pt x="8665" y="347"/>
                      <a:pt x="8041" y="624"/>
                      <a:pt x="7417" y="901"/>
                    </a:cubicBezTo>
                    <a:lnTo>
                      <a:pt x="7348" y="901"/>
                    </a:lnTo>
                    <a:cubicBezTo>
                      <a:pt x="7903" y="624"/>
                      <a:pt x="8388" y="347"/>
                      <a:pt x="8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10"/>
              <p:cNvSpPr/>
              <p:nvPr/>
            </p:nvSpPr>
            <p:spPr>
              <a:xfrm>
                <a:off x="4651350" y="3586200"/>
                <a:ext cx="65850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2634" h="1110" extrusionOk="0">
                    <a:moveTo>
                      <a:pt x="2634" y="1"/>
                    </a:moveTo>
                    <a:lnTo>
                      <a:pt x="2634" y="1"/>
                    </a:lnTo>
                    <a:cubicBezTo>
                      <a:pt x="1802" y="417"/>
                      <a:pt x="901" y="763"/>
                      <a:pt x="0" y="1110"/>
                    </a:cubicBezTo>
                    <a:cubicBezTo>
                      <a:pt x="901" y="832"/>
                      <a:pt x="1802" y="417"/>
                      <a:pt x="26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10"/>
              <p:cNvSpPr/>
              <p:nvPr/>
            </p:nvSpPr>
            <p:spPr>
              <a:xfrm>
                <a:off x="2303175" y="2099325"/>
                <a:ext cx="1775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71" h="139" extrusionOk="0">
                    <a:moveTo>
                      <a:pt x="1" y="0"/>
                    </a:moveTo>
                    <a:cubicBezTo>
                      <a:pt x="1" y="69"/>
                      <a:pt x="70" y="69"/>
                      <a:pt x="70" y="139"/>
                    </a:cubicBezTo>
                    <a:cubicBezTo>
                      <a:pt x="70" y="6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10"/>
              <p:cNvSpPr/>
              <p:nvPr/>
            </p:nvSpPr>
            <p:spPr>
              <a:xfrm>
                <a:off x="2240800" y="1991875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0" y="0"/>
                    </a:moveTo>
                    <a:cubicBezTo>
                      <a:pt x="35" y="35"/>
                      <a:pt x="52" y="52"/>
                      <a:pt x="70" y="70"/>
                    </a:cubicBezTo>
                    <a:lnTo>
                      <a:pt x="70" y="70"/>
                    </a:lnTo>
                    <a:cubicBezTo>
                      <a:pt x="70" y="7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10"/>
              <p:cNvSpPr/>
              <p:nvPr/>
            </p:nvSpPr>
            <p:spPr>
              <a:xfrm>
                <a:off x="2226925" y="1972800"/>
                <a:ext cx="156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1041" extrusionOk="0">
                    <a:moveTo>
                      <a:pt x="582" y="806"/>
                    </a:moveTo>
                    <a:lnTo>
                      <a:pt x="582" y="806"/>
                    </a:lnTo>
                    <a:cubicBezTo>
                      <a:pt x="567" y="821"/>
                      <a:pt x="555" y="833"/>
                      <a:pt x="555" y="833"/>
                    </a:cubicBezTo>
                    <a:lnTo>
                      <a:pt x="625" y="833"/>
                    </a:lnTo>
                    <a:cubicBezTo>
                      <a:pt x="610" y="823"/>
                      <a:pt x="596" y="814"/>
                      <a:pt x="582" y="806"/>
                    </a:cubicBezTo>
                    <a:close/>
                    <a:moveTo>
                      <a:pt x="555" y="1"/>
                    </a:moveTo>
                    <a:lnTo>
                      <a:pt x="555" y="1"/>
                    </a:lnTo>
                    <a:cubicBezTo>
                      <a:pt x="209" y="278"/>
                      <a:pt x="70" y="625"/>
                      <a:pt x="1" y="1041"/>
                    </a:cubicBezTo>
                    <a:cubicBezTo>
                      <a:pt x="186" y="856"/>
                      <a:pt x="309" y="763"/>
                      <a:pt x="432" y="763"/>
                    </a:cubicBezTo>
                    <a:cubicBezTo>
                      <a:pt x="481" y="763"/>
                      <a:pt x="529" y="778"/>
                      <a:pt x="582" y="806"/>
                    </a:cubicBezTo>
                    <a:lnTo>
                      <a:pt x="582" y="806"/>
                    </a:lnTo>
                    <a:cubicBezTo>
                      <a:pt x="601" y="787"/>
                      <a:pt x="625" y="763"/>
                      <a:pt x="625" y="763"/>
                    </a:cubicBezTo>
                    <a:cubicBezTo>
                      <a:pt x="486" y="486"/>
                      <a:pt x="278" y="278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10"/>
              <p:cNvSpPr/>
              <p:nvPr/>
            </p:nvSpPr>
            <p:spPr>
              <a:xfrm>
                <a:off x="2239050" y="1991875"/>
                <a:ext cx="659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4715" extrusionOk="0">
                    <a:moveTo>
                      <a:pt x="70" y="0"/>
                    </a:moveTo>
                    <a:cubicBezTo>
                      <a:pt x="70" y="139"/>
                      <a:pt x="1" y="208"/>
                      <a:pt x="1" y="278"/>
                    </a:cubicBezTo>
                    <a:cubicBezTo>
                      <a:pt x="1" y="347"/>
                      <a:pt x="70" y="416"/>
                      <a:pt x="70" y="416"/>
                    </a:cubicBezTo>
                    <a:cubicBezTo>
                      <a:pt x="348" y="832"/>
                      <a:pt x="486" y="1248"/>
                      <a:pt x="763" y="1664"/>
                    </a:cubicBezTo>
                    <a:lnTo>
                      <a:pt x="694" y="1664"/>
                    </a:lnTo>
                    <a:cubicBezTo>
                      <a:pt x="1249" y="2704"/>
                      <a:pt x="1803" y="3744"/>
                      <a:pt x="2566" y="4714"/>
                    </a:cubicBezTo>
                    <a:cubicBezTo>
                      <a:pt x="2566" y="4645"/>
                      <a:pt x="2566" y="4506"/>
                      <a:pt x="2635" y="4437"/>
                    </a:cubicBezTo>
                    <a:cubicBezTo>
                      <a:pt x="2635" y="4367"/>
                      <a:pt x="2566" y="4298"/>
                      <a:pt x="2566" y="4298"/>
                    </a:cubicBezTo>
                    <a:cubicBezTo>
                      <a:pt x="2566" y="4298"/>
                      <a:pt x="2496" y="4229"/>
                      <a:pt x="2496" y="4229"/>
                    </a:cubicBezTo>
                    <a:cubicBezTo>
                      <a:pt x="2496" y="4229"/>
                      <a:pt x="2496" y="4159"/>
                      <a:pt x="2427" y="4090"/>
                    </a:cubicBezTo>
                    <a:cubicBezTo>
                      <a:pt x="2219" y="3674"/>
                      <a:pt x="1942" y="3258"/>
                      <a:pt x="1734" y="2842"/>
                    </a:cubicBezTo>
                    <a:cubicBezTo>
                      <a:pt x="1387" y="2288"/>
                      <a:pt x="1110" y="1803"/>
                      <a:pt x="763" y="1248"/>
                    </a:cubicBezTo>
                    <a:cubicBezTo>
                      <a:pt x="556" y="902"/>
                      <a:pt x="417" y="555"/>
                      <a:pt x="209" y="139"/>
                    </a:cubicBezTo>
                    <a:cubicBezTo>
                      <a:pt x="209" y="139"/>
                      <a:pt x="140" y="70"/>
                      <a:pt x="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10"/>
              <p:cNvSpPr/>
              <p:nvPr/>
            </p:nvSpPr>
            <p:spPr>
              <a:xfrm>
                <a:off x="2244275" y="1995350"/>
                <a:ext cx="138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110" extrusionOk="0">
                    <a:moveTo>
                      <a:pt x="0" y="0"/>
                    </a:moveTo>
                    <a:cubicBezTo>
                      <a:pt x="208" y="416"/>
                      <a:pt x="347" y="763"/>
                      <a:pt x="554" y="1109"/>
                    </a:cubicBezTo>
                    <a:cubicBezTo>
                      <a:pt x="485" y="901"/>
                      <a:pt x="347" y="693"/>
                      <a:pt x="208" y="416"/>
                    </a:cubicBezTo>
                    <a:cubicBezTo>
                      <a:pt x="139" y="277"/>
                      <a:pt x="69" y="13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10"/>
              <p:cNvSpPr/>
              <p:nvPr/>
            </p:nvSpPr>
            <p:spPr>
              <a:xfrm>
                <a:off x="2282375" y="2062925"/>
                <a:ext cx="19100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764" h="1387" extrusionOk="0">
                    <a:moveTo>
                      <a:pt x="1" y="0"/>
                    </a:moveTo>
                    <a:cubicBezTo>
                      <a:pt x="209" y="416"/>
                      <a:pt x="486" y="832"/>
                      <a:pt x="694" y="1248"/>
                    </a:cubicBezTo>
                    <a:cubicBezTo>
                      <a:pt x="699" y="1253"/>
                      <a:pt x="704" y="1259"/>
                      <a:pt x="709" y="1264"/>
                    </a:cubicBezTo>
                    <a:lnTo>
                      <a:pt x="709" y="1264"/>
                    </a:lnTo>
                    <a:cubicBezTo>
                      <a:pt x="508" y="830"/>
                      <a:pt x="255" y="444"/>
                      <a:pt x="1" y="0"/>
                    </a:cubicBezTo>
                    <a:close/>
                    <a:moveTo>
                      <a:pt x="709" y="1264"/>
                    </a:moveTo>
                    <a:cubicBezTo>
                      <a:pt x="727" y="1304"/>
                      <a:pt x="746" y="1345"/>
                      <a:pt x="763" y="1387"/>
                    </a:cubicBezTo>
                    <a:cubicBezTo>
                      <a:pt x="763" y="1387"/>
                      <a:pt x="763" y="1328"/>
                      <a:pt x="709" y="12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10"/>
              <p:cNvSpPr/>
              <p:nvPr/>
            </p:nvSpPr>
            <p:spPr>
              <a:xfrm>
                <a:off x="2310125" y="2095850"/>
                <a:ext cx="2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7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10"/>
              <p:cNvSpPr/>
              <p:nvPr/>
            </p:nvSpPr>
            <p:spPr>
              <a:xfrm>
                <a:off x="2242525" y="1984950"/>
                <a:ext cx="67625" cy="117850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714" extrusionOk="0">
                    <a:moveTo>
                      <a:pt x="139" y="0"/>
                    </a:moveTo>
                    <a:cubicBezTo>
                      <a:pt x="70" y="139"/>
                      <a:pt x="1" y="208"/>
                      <a:pt x="1" y="277"/>
                    </a:cubicBezTo>
                    <a:cubicBezTo>
                      <a:pt x="1" y="277"/>
                      <a:pt x="1" y="347"/>
                      <a:pt x="1" y="347"/>
                    </a:cubicBezTo>
                    <a:cubicBezTo>
                      <a:pt x="70" y="347"/>
                      <a:pt x="70" y="416"/>
                      <a:pt x="70" y="416"/>
                    </a:cubicBezTo>
                    <a:cubicBezTo>
                      <a:pt x="139" y="555"/>
                      <a:pt x="209" y="693"/>
                      <a:pt x="278" y="832"/>
                    </a:cubicBezTo>
                    <a:cubicBezTo>
                      <a:pt x="417" y="1109"/>
                      <a:pt x="555" y="1317"/>
                      <a:pt x="624" y="1525"/>
                    </a:cubicBezTo>
                    <a:cubicBezTo>
                      <a:pt x="971" y="2080"/>
                      <a:pt x="1248" y="2565"/>
                      <a:pt x="1595" y="3119"/>
                    </a:cubicBezTo>
                    <a:cubicBezTo>
                      <a:pt x="1872" y="3605"/>
                      <a:pt x="2150" y="4021"/>
                      <a:pt x="2357" y="4506"/>
                    </a:cubicBezTo>
                    <a:cubicBezTo>
                      <a:pt x="2427" y="4575"/>
                      <a:pt x="2427" y="4644"/>
                      <a:pt x="2496" y="4714"/>
                    </a:cubicBezTo>
                    <a:cubicBezTo>
                      <a:pt x="2565" y="4575"/>
                      <a:pt x="2565" y="4506"/>
                      <a:pt x="2704" y="4436"/>
                    </a:cubicBezTo>
                    <a:cubicBezTo>
                      <a:pt x="2288" y="3813"/>
                      <a:pt x="1942" y="3119"/>
                      <a:pt x="1526" y="2496"/>
                    </a:cubicBezTo>
                    <a:cubicBezTo>
                      <a:pt x="1040" y="1664"/>
                      <a:pt x="555" y="901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10"/>
              <p:cNvSpPr/>
              <p:nvPr/>
            </p:nvSpPr>
            <p:spPr>
              <a:xfrm>
                <a:off x="2225200" y="1991450"/>
                <a:ext cx="1562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295" extrusionOk="0">
                    <a:moveTo>
                      <a:pt x="432" y="0"/>
                    </a:moveTo>
                    <a:cubicBezTo>
                      <a:pt x="314" y="0"/>
                      <a:pt x="170" y="82"/>
                      <a:pt x="0" y="295"/>
                    </a:cubicBezTo>
                    <a:cubicBezTo>
                      <a:pt x="104" y="260"/>
                      <a:pt x="191" y="243"/>
                      <a:pt x="269" y="243"/>
                    </a:cubicBezTo>
                    <a:cubicBezTo>
                      <a:pt x="347" y="243"/>
                      <a:pt x="416" y="260"/>
                      <a:pt x="486" y="295"/>
                    </a:cubicBezTo>
                    <a:cubicBezTo>
                      <a:pt x="555" y="225"/>
                      <a:pt x="624" y="156"/>
                      <a:pt x="624" y="87"/>
                    </a:cubicBezTo>
                    <a:cubicBezTo>
                      <a:pt x="571" y="33"/>
                      <a:pt x="506" y="0"/>
                      <a:pt x="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10"/>
              <p:cNvSpPr/>
              <p:nvPr/>
            </p:nvSpPr>
            <p:spPr>
              <a:xfrm>
                <a:off x="2233875" y="1972800"/>
                <a:ext cx="12150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64" extrusionOk="0">
                    <a:moveTo>
                      <a:pt x="208" y="1"/>
                    </a:moveTo>
                    <a:lnTo>
                      <a:pt x="208" y="1"/>
                    </a:lnTo>
                    <a:cubicBezTo>
                      <a:pt x="0" y="278"/>
                      <a:pt x="208" y="486"/>
                      <a:pt x="347" y="763"/>
                    </a:cubicBezTo>
                    <a:lnTo>
                      <a:pt x="485" y="486"/>
                    </a:lnTo>
                    <a:cubicBezTo>
                      <a:pt x="416" y="347"/>
                      <a:pt x="277" y="140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10"/>
              <p:cNvSpPr/>
              <p:nvPr/>
            </p:nvSpPr>
            <p:spPr>
              <a:xfrm>
                <a:off x="2029375" y="2712775"/>
                <a:ext cx="121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942" extrusionOk="0">
                    <a:moveTo>
                      <a:pt x="416" y="1"/>
                    </a:moveTo>
                    <a:cubicBezTo>
                      <a:pt x="0" y="555"/>
                      <a:pt x="208" y="1249"/>
                      <a:pt x="139" y="1942"/>
                    </a:cubicBezTo>
                    <a:cubicBezTo>
                      <a:pt x="486" y="1318"/>
                      <a:pt x="70" y="625"/>
                      <a:pt x="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10"/>
              <p:cNvSpPr/>
              <p:nvPr/>
            </p:nvSpPr>
            <p:spPr>
              <a:xfrm>
                <a:off x="2031100" y="2712775"/>
                <a:ext cx="121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942" extrusionOk="0">
                    <a:moveTo>
                      <a:pt x="347" y="1"/>
                    </a:moveTo>
                    <a:cubicBezTo>
                      <a:pt x="1" y="625"/>
                      <a:pt x="417" y="1318"/>
                      <a:pt x="70" y="1942"/>
                    </a:cubicBezTo>
                    <a:cubicBezTo>
                      <a:pt x="486" y="1318"/>
                      <a:pt x="347" y="625"/>
                      <a:pt x="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10"/>
              <p:cNvSpPr/>
              <p:nvPr/>
            </p:nvSpPr>
            <p:spPr>
              <a:xfrm>
                <a:off x="3537050" y="2045650"/>
                <a:ext cx="259975" cy="388400"/>
              </a:xfrm>
              <a:custGeom>
                <a:avLst/>
                <a:gdLst/>
                <a:ahLst/>
                <a:cxnLst/>
                <a:rect l="l" t="t" r="r" b="b"/>
                <a:pathLst>
                  <a:path w="10399" h="15536" extrusionOk="0">
                    <a:moveTo>
                      <a:pt x="8574" y="995"/>
                    </a:moveTo>
                    <a:cubicBezTo>
                      <a:pt x="8873" y="995"/>
                      <a:pt x="9111" y="1181"/>
                      <a:pt x="9220" y="1454"/>
                    </a:cubicBezTo>
                    <a:cubicBezTo>
                      <a:pt x="9428" y="1939"/>
                      <a:pt x="9497" y="2355"/>
                      <a:pt x="9428" y="2840"/>
                    </a:cubicBezTo>
                    <a:cubicBezTo>
                      <a:pt x="9497" y="3464"/>
                      <a:pt x="9358" y="4088"/>
                      <a:pt x="9150" y="4712"/>
                    </a:cubicBezTo>
                    <a:cubicBezTo>
                      <a:pt x="8596" y="6445"/>
                      <a:pt x="7833" y="8039"/>
                      <a:pt x="6655" y="9426"/>
                    </a:cubicBezTo>
                    <a:cubicBezTo>
                      <a:pt x="5823" y="10465"/>
                      <a:pt x="4991" y="11574"/>
                      <a:pt x="4229" y="12614"/>
                    </a:cubicBezTo>
                    <a:cubicBezTo>
                      <a:pt x="3813" y="13099"/>
                      <a:pt x="3397" y="13585"/>
                      <a:pt x="2773" y="13931"/>
                    </a:cubicBezTo>
                    <a:cubicBezTo>
                      <a:pt x="2557" y="14049"/>
                      <a:pt x="2346" y="14106"/>
                      <a:pt x="2154" y="14106"/>
                    </a:cubicBezTo>
                    <a:cubicBezTo>
                      <a:pt x="1668" y="14106"/>
                      <a:pt x="1298" y="13745"/>
                      <a:pt x="1248" y="13099"/>
                    </a:cubicBezTo>
                    <a:cubicBezTo>
                      <a:pt x="1179" y="12753"/>
                      <a:pt x="1179" y="12476"/>
                      <a:pt x="1248" y="12129"/>
                    </a:cubicBezTo>
                    <a:cubicBezTo>
                      <a:pt x="1733" y="8940"/>
                      <a:pt x="2981" y="6168"/>
                      <a:pt x="5130" y="3741"/>
                    </a:cubicBezTo>
                    <a:cubicBezTo>
                      <a:pt x="5823" y="3048"/>
                      <a:pt x="6447" y="2216"/>
                      <a:pt x="7279" y="1593"/>
                    </a:cubicBezTo>
                    <a:cubicBezTo>
                      <a:pt x="7625" y="1385"/>
                      <a:pt x="7972" y="1107"/>
                      <a:pt x="8319" y="1038"/>
                    </a:cubicBezTo>
                    <a:cubicBezTo>
                      <a:pt x="8407" y="1008"/>
                      <a:pt x="8493" y="995"/>
                      <a:pt x="8574" y="995"/>
                    </a:cubicBezTo>
                    <a:close/>
                    <a:moveTo>
                      <a:pt x="9040" y="1"/>
                    </a:moveTo>
                    <a:cubicBezTo>
                      <a:pt x="8907" y="1"/>
                      <a:pt x="8759" y="23"/>
                      <a:pt x="8596" y="68"/>
                    </a:cubicBezTo>
                    <a:cubicBezTo>
                      <a:pt x="7417" y="345"/>
                      <a:pt x="6378" y="830"/>
                      <a:pt x="5546" y="1662"/>
                    </a:cubicBezTo>
                    <a:cubicBezTo>
                      <a:pt x="5130" y="2078"/>
                      <a:pt x="4783" y="2424"/>
                      <a:pt x="4367" y="2840"/>
                    </a:cubicBezTo>
                    <a:cubicBezTo>
                      <a:pt x="2149" y="5059"/>
                      <a:pt x="763" y="7693"/>
                      <a:pt x="208" y="10743"/>
                    </a:cubicBezTo>
                    <a:cubicBezTo>
                      <a:pt x="0" y="11713"/>
                      <a:pt x="70" y="12684"/>
                      <a:pt x="139" y="13654"/>
                    </a:cubicBezTo>
                    <a:cubicBezTo>
                      <a:pt x="191" y="14633"/>
                      <a:pt x="1238" y="15536"/>
                      <a:pt x="2313" y="15536"/>
                    </a:cubicBezTo>
                    <a:cubicBezTo>
                      <a:pt x="2685" y="15536"/>
                      <a:pt x="3059" y="15428"/>
                      <a:pt x="3397" y="15179"/>
                    </a:cubicBezTo>
                    <a:cubicBezTo>
                      <a:pt x="4090" y="14624"/>
                      <a:pt x="4783" y="14139"/>
                      <a:pt x="5269" y="13377"/>
                    </a:cubicBezTo>
                    <a:cubicBezTo>
                      <a:pt x="6031" y="12337"/>
                      <a:pt x="6794" y="11297"/>
                      <a:pt x="7625" y="10257"/>
                    </a:cubicBezTo>
                    <a:cubicBezTo>
                      <a:pt x="8457" y="9218"/>
                      <a:pt x="9081" y="7970"/>
                      <a:pt x="9636" y="6722"/>
                    </a:cubicBezTo>
                    <a:cubicBezTo>
                      <a:pt x="10121" y="5613"/>
                      <a:pt x="10398" y="4435"/>
                      <a:pt x="10329" y="3395"/>
                    </a:cubicBezTo>
                    <a:cubicBezTo>
                      <a:pt x="10329" y="2424"/>
                      <a:pt x="10398" y="1662"/>
                      <a:pt x="10052" y="899"/>
                    </a:cubicBezTo>
                    <a:cubicBezTo>
                      <a:pt x="9834" y="300"/>
                      <a:pt x="9530" y="1"/>
                      <a:pt x="9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10"/>
              <p:cNvSpPr/>
              <p:nvPr/>
            </p:nvSpPr>
            <p:spPr>
              <a:xfrm>
                <a:off x="3748475" y="2753675"/>
                <a:ext cx="301550" cy="2899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11596" extrusionOk="0">
                    <a:moveTo>
                      <a:pt x="9418" y="1408"/>
                    </a:moveTo>
                    <a:cubicBezTo>
                      <a:pt x="10247" y="1408"/>
                      <a:pt x="10611" y="1830"/>
                      <a:pt x="10675" y="2732"/>
                    </a:cubicBezTo>
                    <a:cubicBezTo>
                      <a:pt x="10675" y="2871"/>
                      <a:pt x="10675" y="3009"/>
                      <a:pt x="10675" y="3148"/>
                    </a:cubicBezTo>
                    <a:cubicBezTo>
                      <a:pt x="10675" y="4742"/>
                      <a:pt x="9982" y="5990"/>
                      <a:pt x="8942" y="7099"/>
                    </a:cubicBezTo>
                    <a:cubicBezTo>
                      <a:pt x="8457" y="7654"/>
                      <a:pt x="7764" y="8070"/>
                      <a:pt x="7071" y="8416"/>
                    </a:cubicBezTo>
                    <a:cubicBezTo>
                      <a:pt x="6031" y="8901"/>
                      <a:pt x="5060" y="9317"/>
                      <a:pt x="4090" y="9802"/>
                    </a:cubicBezTo>
                    <a:cubicBezTo>
                      <a:pt x="3813" y="9872"/>
                      <a:pt x="3605" y="10010"/>
                      <a:pt x="3327" y="10080"/>
                    </a:cubicBezTo>
                    <a:cubicBezTo>
                      <a:pt x="3144" y="10134"/>
                      <a:pt x="2966" y="10159"/>
                      <a:pt x="2796" y="10159"/>
                    </a:cubicBezTo>
                    <a:cubicBezTo>
                      <a:pt x="1876" y="10159"/>
                      <a:pt x="1211" y="9411"/>
                      <a:pt x="1387" y="8416"/>
                    </a:cubicBezTo>
                    <a:cubicBezTo>
                      <a:pt x="1456" y="7862"/>
                      <a:pt x="1595" y="7307"/>
                      <a:pt x="1941" y="6891"/>
                    </a:cubicBezTo>
                    <a:cubicBezTo>
                      <a:pt x="2426" y="6198"/>
                      <a:pt x="2912" y="5505"/>
                      <a:pt x="3466" y="4881"/>
                    </a:cubicBezTo>
                    <a:cubicBezTo>
                      <a:pt x="4229" y="4118"/>
                      <a:pt x="4991" y="3356"/>
                      <a:pt x="5754" y="2524"/>
                    </a:cubicBezTo>
                    <a:cubicBezTo>
                      <a:pt x="6239" y="2039"/>
                      <a:pt x="6863" y="1692"/>
                      <a:pt x="7556" y="1623"/>
                    </a:cubicBezTo>
                    <a:cubicBezTo>
                      <a:pt x="8110" y="1554"/>
                      <a:pt x="8665" y="1415"/>
                      <a:pt x="9220" y="1415"/>
                    </a:cubicBezTo>
                    <a:cubicBezTo>
                      <a:pt x="9289" y="1410"/>
                      <a:pt x="9355" y="1408"/>
                      <a:pt x="9418" y="1408"/>
                    </a:cubicBezTo>
                    <a:close/>
                    <a:moveTo>
                      <a:pt x="9425" y="1"/>
                    </a:moveTo>
                    <a:cubicBezTo>
                      <a:pt x="9270" y="1"/>
                      <a:pt x="9109" y="10"/>
                      <a:pt x="8942" y="29"/>
                    </a:cubicBezTo>
                    <a:cubicBezTo>
                      <a:pt x="8041" y="98"/>
                      <a:pt x="7140" y="375"/>
                      <a:pt x="6308" y="722"/>
                    </a:cubicBezTo>
                    <a:cubicBezTo>
                      <a:pt x="5892" y="860"/>
                      <a:pt x="5476" y="1068"/>
                      <a:pt x="5338" y="1484"/>
                    </a:cubicBezTo>
                    <a:cubicBezTo>
                      <a:pt x="4922" y="2316"/>
                      <a:pt x="4229" y="2871"/>
                      <a:pt x="3535" y="3494"/>
                    </a:cubicBezTo>
                    <a:cubicBezTo>
                      <a:pt x="2842" y="4049"/>
                      <a:pt x="2288" y="4742"/>
                      <a:pt x="1664" y="5297"/>
                    </a:cubicBezTo>
                    <a:cubicBezTo>
                      <a:pt x="1040" y="5921"/>
                      <a:pt x="624" y="6614"/>
                      <a:pt x="416" y="7446"/>
                    </a:cubicBezTo>
                    <a:cubicBezTo>
                      <a:pt x="70" y="8347"/>
                      <a:pt x="0" y="9317"/>
                      <a:pt x="624" y="10218"/>
                    </a:cubicBezTo>
                    <a:cubicBezTo>
                      <a:pt x="1335" y="11166"/>
                      <a:pt x="2045" y="11595"/>
                      <a:pt x="2866" y="11595"/>
                    </a:cubicBezTo>
                    <a:cubicBezTo>
                      <a:pt x="3247" y="11595"/>
                      <a:pt x="3651" y="11503"/>
                      <a:pt x="4090" y="11327"/>
                    </a:cubicBezTo>
                    <a:cubicBezTo>
                      <a:pt x="5476" y="10773"/>
                      <a:pt x="6863" y="10218"/>
                      <a:pt x="8110" y="9525"/>
                    </a:cubicBezTo>
                    <a:cubicBezTo>
                      <a:pt x="10606" y="8277"/>
                      <a:pt x="11923" y="6198"/>
                      <a:pt x="12062" y="3425"/>
                    </a:cubicBezTo>
                    <a:cubicBezTo>
                      <a:pt x="12062" y="3148"/>
                      <a:pt x="12062" y="2871"/>
                      <a:pt x="12062" y="2663"/>
                    </a:cubicBezTo>
                    <a:cubicBezTo>
                      <a:pt x="11935" y="958"/>
                      <a:pt x="11004" y="1"/>
                      <a:pt x="94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10"/>
              <p:cNvSpPr/>
              <p:nvPr/>
            </p:nvSpPr>
            <p:spPr>
              <a:xfrm>
                <a:off x="3907900" y="3132725"/>
                <a:ext cx="280775" cy="283125"/>
              </a:xfrm>
              <a:custGeom>
                <a:avLst/>
                <a:gdLst/>
                <a:ahLst/>
                <a:cxnLst/>
                <a:rect l="l" t="t" r="r" b="b"/>
                <a:pathLst>
                  <a:path w="11231" h="11325" extrusionOk="0">
                    <a:moveTo>
                      <a:pt x="9037" y="1329"/>
                    </a:moveTo>
                    <a:cubicBezTo>
                      <a:pt x="9495" y="1329"/>
                      <a:pt x="9810" y="1598"/>
                      <a:pt x="9982" y="2058"/>
                    </a:cubicBezTo>
                    <a:cubicBezTo>
                      <a:pt x="10121" y="2404"/>
                      <a:pt x="10121" y="2820"/>
                      <a:pt x="10052" y="3167"/>
                    </a:cubicBezTo>
                    <a:cubicBezTo>
                      <a:pt x="9913" y="4206"/>
                      <a:pt x="9497" y="5108"/>
                      <a:pt x="8873" y="5939"/>
                    </a:cubicBezTo>
                    <a:cubicBezTo>
                      <a:pt x="7348" y="8088"/>
                      <a:pt x="5130" y="9267"/>
                      <a:pt x="2635" y="9960"/>
                    </a:cubicBezTo>
                    <a:lnTo>
                      <a:pt x="2288" y="9960"/>
                    </a:lnTo>
                    <a:cubicBezTo>
                      <a:pt x="1595" y="9960"/>
                      <a:pt x="1248" y="9613"/>
                      <a:pt x="1318" y="8920"/>
                    </a:cubicBezTo>
                    <a:cubicBezTo>
                      <a:pt x="1318" y="8781"/>
                      <a:pt x="1318" y="8643"/>
                      <a:pt x="1387" y="8504"/>
                    </a:cubicBezTo>
                    <a:cubicBezTo>
                      <a:pt x="2288" y="6286"/>
                      <a:pt x="3466" y="4206"/>
                      <a:pt x="5754" y="3028"/>
                    </a:cubicBezTo>
                    <a:cubicBezTo>
                      <a:pt x="6308" y="2820"/>
                      <a:pt x="6724" y="2404"/>
                      <a:pt x="7279" y="2058"/>
                    </a:cubicBezTo>
                    <a:cubicBezTo>
                      <a:pt x="7695" y="1711"/>
                      <a:pt x="8180" y="1434"/>
                      <a:pt x="8735" y="1364"/>
                    </a:cubicBezTo>
                    <a:cubicBezTo>
                      <a:pt x="8842" y="1341"/>
                      <a:pt x="8943" y="1329"/>
                      <a:pt x="9037" y="1329"/>
                    </a:cubicBezTo>
                    <a:close/>
                    <a:moveTo>
                      <a:pt x="8908" y="1"/>
                    </a:moveTo>
                    <a:cubicBezTo>
                      <a:pt x="8592" y="1"/>
                      <a:pt x="8255" y="43"/>
                      <a:pt x="7903" y="117"/>
                    </a:cubicBezTo>
                    <a:cubicBezTo>
                      <a:pt x="7625" y="186"/>
                      <a:pt x="7348" y="325"/>
                      <a:pt x="7140" y="463"/>
                    </a:cubicBezTo>
                    <a:cubicBezTo>
                      <a:pt x="6586" y="879"/>
                      <a:pt x="6031" y="1226"/>
                      <a:pt x="5546" y="1780"/>
                    </a:cubicBezTo>
                    <a:cubicBezTo>
                      <a:pt x="5130" y="2266"/>
                      <a:pt x="4645" y="2681"/>
                      <a:pt x="4090" y="3028"/>
                    </a:cubicBezTo>
                    <a:cubicBezTo>
                      <a:pt x="2565" y="4137"/>
                      <a:pt x="1387" y="5523"/>
                      <a:pt x="555" y="7256"/>
                    </a:cubicBezTo>
                    <a:cubicBezTo>
                      <a:pt x="278" y="7880"/>
                      <a:pt x="139" y="8574"/>
                      <a:pt x="70" y="9197"/>
                    </a:cubicBezTo>
                    <a:cubicBezTo>
                      <a:pt x="0" y="9544"/>
                      <a:pt x="70" y="9891"/>
                      <a:pt x="278" y="10168"/>
                    </a:cubicBezTo>
                    <a:cubicBezTo>
                      <a:pt x="687" y="10870"/>
                      <a:pt x="1442" y="11325"/>
                      <a:pt x="2251" y="11325"/>
                    </a:cubicBezTo>
                    <a:cubicBezTo>
                      <a:pt x="2401" y="11325"/>
                      <a:pt x="2552" y="11309"/>
                      <a:pt x="2704" y="11277"/>
                    </a:cubicBezTo>
                    <a:cubicBezTo>
                      <a:pt x="3328" y="11138"/>
                      <a:pt x="3882" y="11000"/>
                      <a:pt x="4437" y="10792"/>
                    </a:cubicBezTo>
                    <a:cubicBezTo>
                      <a:pt x="6170" y="10099"/>
                      <a:pt x="7764" y="9197"/>
                      <a:pt x="9081" y="7811"/>
                    </a:cubicBezTo>
                    <a:cubicBezTo>
                      <a:pt x="10329" y="6494"/>
                      <a:pt x="11230" y="4969"/>
                      <a:pt x="11230" y="3028"/>
                    </a:cubicBezTo>
                    <a:cubicBezTo>
                      <a:pt x="11230" y="2820"/>
                      <a:pt x="11230" y="2612"/>
                      <a:pt x="11230" y="2335"/>
                    </a:cubicBezTo>
                    <a:cubicBezTo>
                      <a:pt x="10957" y="587"/>
                      <a:pt x="10081" y="1"/>
                      <a:pt x="8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10"/>
              <p:cNvSpPr/>
              <p:nvPr/>
            </p:nvSpPr>
            <p:spPr>
              <a:xfrm>
                <a:off x="4110650" y="3449975"/>
                <a:ext cx="2322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807" extrusionOk="0">
                    <a:moveTo>
                      <a:pt x="7141" y="1429"/>
                    </a:moveTo>
                    <a:cubicBezTo>
                      <a:pt x="7556" y="1498"/>
                      <a:pt x="7834" y="1706"/>
                      <a:pt x="7764" y="2191"/>
                    </a:cubicBezTo>
                    <a:cubicBezTo>
                      <a:pt x="7695" y="3716"/>
                      <a:pt x="7141" y="4964"/>
                      <a:pt x="5685" y="5657"/>
                    </a:cubicBezTo>
                    <a:cubicBezTo>
                      <a:pt x="4798" y="6101"/>
                      <a:pt x="3852" y="6429"/>
                      <a:pt x="2902" y="6429"/>
                    </a:cubicBezTo>
                    <a:cubicBezTo>
                      <a:pt x="2813" y="6429"/>
                      <a:pt x="2724" y="6426"/>
                      <a:pt x="2635" y="6420"/>
                    </a:cubicBezTo>
                    <a:cubicBezTo>
                      <a:pt x="1110" y="6420"/>
                      <a:pt x="971" y="6212"/>
                      <a:pt x="1664" y="4895"/>
                    </a:cubicBezTo>
                    <a:cubicBezTo>
                      <a:pt x="2566" y="3093"/>
                      <a:pt x="4021" y="1914"/>
                      <a:pt x="6031" y="1498"/>
                    </a:cubicBezTo>
                    <a:cubicBezTo>
                      <a:pt x="6447" y="1429"/>
                      <a:pt x="6794" y="1429"/>
                      <a:pt x="7141" y="1429"/>
                    </a:cubicBezTo>
                    <a:close/>
                    <a:moveTo>
                      <a:pt x="6730" y="0"/>
                    </a:moveTo>
                    <a:cubicBezTo>
                      <a:pt x="5151" y="0"/>
                      <a:pt x="3703" y="569"/>
                      <a:pt x="2566" y="1706"/>
                    </a:cubicBezTo>
                    <a:cubicBezTo>
                      <a:pt x="1387" y="2885"/>
                      <a:pt x="763" y="4410"/>
                      <a:pt x="209" y="5865"/>
                    </a:cubicBezTo>
                    <a:cubicBezTo>
                      <a:pt x="1" y="6559"/>
                      <a:pt x="347" y="7182"/>
                      <a:pt x="971" y="7460"/>
                    </a:cubicBezTo>
                    <a:cubicBezTo>
                      <a:pt x="1387" y="7668"/>
                      <a:pt x="1803" y="7806"/>
                      <a:pt x="2427" y="7806"/>
                    </a:cubicBezTo>
                    <a:cubicBezTo>
                      <a:pt x="3397" y="7529"/>
                      <a:pt x="4506" y="7598"/>
                      <a:pt x="5546" y="7252"/>
                    </a:cubicBezTo>
                    <a:cubicBezTo>
                      <a:pt x="7002" y="6697"/>
                      <a:pt x="8180" y="5865"/>
                      <a:pt x="8735" y="4340"/>
                    </a:cubicBezTo>
                    <a:cubicBezTo>
                      <a:pt x="9012" y="3439"/>
                      <a:pt x="9289" y="2538"/>
                      <a:pt x="9081" y="1568"/>
                    </a:cubicBezTo>
                    <a:cubicBezTo>
                      <a:pt x="8873" y="597"/>
                      <a:pt x="8388" y="181"/>
                      <a:pt x="7487" y="112"/>
                    </a:cubicBezTo>
                    <a:lnTo>
                      <a:pt x="7487" y="43"/>
                    </a:lnTo>
                    <a:cubicBezTo>
                      <a:pt x="7232" y="14"/>
                      <a:pt x="6979" y="0"/>
                      <a:pt x="67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10"/>
              <p:cNvSpPr/>
              <p:nvPr/>
            </p:nvSpPr>
            <p:spPr>
              <a:xfrm>
                <a:off x="2308375" y="2106250"/>
                <a:ext cx="8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62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0" y="139"/>
                      <a:pt x="70" y="208"/>
                      <a:pt x="139" y="278"/>
                    </a:cubicBezTo>
                    <a:cubicBezTo>
                      <a:pt x="206" y="344"/>
                      <a:pt x="273" y="475"/>
                      <a:pt x="339" y="546"/>
                    </a:cubicBezTo>
                    <a:lnTo>
                      <a:pt x="339" y="546"/>
                    </a:lnTo>
                    <a:cubicBezTo>
                      <a:pt x="319" y="454"/>
                      <a:pt x="264" y="388"/>
                      <a:pt x="209" y="278"/>
                    </a:cubicBezTo>
                    <a:cubicBezTo>
                      <a:pt x="139" y="208"/>
                      <a:pt x="70" y="139"/>
                      <a:pt x="1" y="0"/>
                    </a:cubicBezTo>
                    <a:close/>
                    <a:moveTo>
                      <a:pt x="339" y="546"/>
                    </a:moveTo>
                    <a:lnTo>
                      <a:pt x="339" y="546"/>
                    </a:lnTo>
                    <a:cubicBezTo>
                      <a:pt x="344" y="570"/>
                      <a:pt x="347" y="596"/>
                      <a:pt x="347" y="624"/>
                    </a:cubicBezTo>
                    <a:cubicBezTo>
                      <a:pt x="347" y="624"/>
                      <a:pt x="347" y="555"/>
                      <a:pt x="347" y="555"/>
                    </a:cubicBezTo>
                    <a:cubicBezTo>
                      <a:pt x="345" y="552"/>
                      <a:pt x="342" y="549"/>
                      <a:pt x="339" y="5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10"/>
              <p:cNvSpPr/>
              <p:nvPr/>
            </p:nvSpPr>
            <p:spPr>
              <a:xfrm>
                <a:off x="2771075" y="2570675"/>
                <a:ext cx="58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665" extrusionOk="0">
                    <a:moveTo>
                      <a:pt x="1" y="1"/>
                    </a:moveTo>
                    <a:cubicBezTo>
                      <a:pt x="70" y="70"/>
                      <a:pt x="70" y="70"/>
                      <a:pt x="139" y="139"/>
                    </a:cubicBezTo>
                    <a:cubicBezTo>
                      <a:pt x="833" y="694"/>
                      <a:pt x="1595" y="1179"/>
                      <a:pt x="2358" y="1664"/>
                    </a:cubicBezTo>
                    <a:cubicBezTo>
                      <a:pt x="1595" y="1110"/>
                      <a:pt x="763" y="555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10"/>
              <p:cNvSpPr/>
              <p:nvPr/>
            </p:nvSpPr>
            <p:spPr>
              <a:xfrm>
                <a:off x="2341300" y="2156500"/>
                <a:ext cx="313700" cy="325825"/>
              </a:xfrm>
              <a:custGeom>
                <a:avLst/>
                <a:gdLst/>
                <a:ahLst/>
                <a:cxnLst/>
                <a:rect l="l" t="t" r="r" b="b"/>
                <a:pathLst>
                  <a:path w="12548" h="1303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11" y="3120"/>
                      <a:pt x="4229" y="6170"/>
                      <a:pt x="7071" y="8596"/>
                    </a:cubicBezTo>
                    <a:cubicBezTo>
                      <a:pt x="8874" y="10121"/>
                      <a:pt x="10676" y="11577"/>
                      <a:pt x="12547" y="13033"/>
                    </a:cubicBezTo>
                    <a:cubicBezTo>
                      <a:pt x="11646" y="12270"/>
                      <a:pt x="10745" y="11577"/>
                      <a:pt x="9844" y="10814"/>
                    </a:cubicBezTo>
                    <a:cubicBezTo>
                      <a:pt x="8804" y="9913"/>
                      <a:pt x="7695" y="9081"/>
                      <a:pt x="6655" y="8180"/>
                    </a:cubicBezTo>
                    <a:cubicBezTo>
                      <a:pt x="3952" y="5823"/>
                      <a:pt x="1942" y="291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10"/>
              <p:cNvSpPr/>
              <p:nvPr/>
            </p:nvSpPr>
            <p:spPr>
              <a:xfrm>
                <a:off x="2933975" y="2672925"/>
                <a:ext cx="3987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97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2" y="96"/>
                      <a:pt x="344" y="186"/>
                      <a:pt x="510" y="274"/>
                    </a:cubicBezTo>
                    <a:lnTo>
                      <a:pt x="510" y="274"/>
                    </a:lnTo>
                    <a:cubicBezTo>
                      <a:pt x="342" y="178"/>
                      <a:pt x="171" y="86"/>
                      <a:pt x="1" y="1"/>
                    </a:cubicBezTo>
                    <a:close/>
                    <a:moveTo>
                      <a:pt x="510" y="274"/>
                    </a:moveTo>
                    <a:cubicBezTo>
                      <a:pt x="890" y="491"/>
                      <a:pt x="1259" y="731"/>
                      <a:pt x="1595" y="971"/>
                    </a:cubicBezTo>
                    <a:cubicBezTo>
                      <a:pt x="1344" y="720"/>
                      <a:pt x="947" y="505"/>
                      <a:pt x="510" y="2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10"/>
              <p:cNvSpPr/>
              <p:nvPr/>
            </p:nvSpPr>
            <p:spPr>
              <a:xfrm>
                <a:off x="2320500" y="2125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0"/>
              <p:cNvSpPr/>
              <p:nvPr/>
            </p:nvSpPr>
            <p:spPr>
              <a:xfrm>
                <a:off x="2322250" y="2128775"/>
                <a:ext cx="69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47" extrusionOk="0">
                    <a:moveTo>
                      <a:pt x="0" y="1"/>
                    </a:moveTo>
                    <a:lnTo>
                      <a:pt x="70" y="70"/>
                    </a:lnTo>
                    <a:lnTo>
                      <a:pt x="70" y="70"/>
                    </a:lnTo>
                    <a:cubicBezTo>
                      <a:pt x="70" y="70"/>
                      <a:pt x="70" y="1"/>
                      <a:pt x="0" y="1"/>
                    </a:cubicBezTo>
                    <a:close/>
                    <a:moveTo>
                      <a:pt x="70" y="70"/>
                    </a:moveTo>
                    <a:lnTo>
                      <a:pt x="70" y="70"/>
                    </a:lnTo>
                    <a:cubicBezTo>
                      <a:pt x="139" y="139"/>
                      <a:pt x="208" y="278"/>
                      <a:pt x="277" y="347"/>
                    </a:cubicBezTo>
                    <a:lnTo>
                      <a:pt x="277" y="347"/>
                    </a:lnTo>
                    <a:cubicBezTo>
                      <a:pt x="208" y="278"/>
                      <a:pt x="208" y="208"/>
                      <a:pt x="139" y="139"/>
                    </a:cubicBezTo>
                    <a:lnTo>
                      <a:pt x="70" y="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0"/>
              <p:cNvSpPr/>
              <p:nvPr/>
            </p:nvSpPr>
            <p:spPr>
              <a:xfrm>
                <a:off x="2329175" y="2137450"/>
                <a:ext cx="121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6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31"/>
                      <a:pt x="43" y="63"/>
                      <a:pt x="66" y="97"/>
                    </a:cubicBezTo>
                    <a:lnTo>
                      <a:pt x="66" y="97"/>
                    </a:lnTo>
                    <a:cubicBezTo>
                      <a:pt x="50" y="65"/>
                      <a:pt x="33" y="32"/>
                      <a:pt x="1" y="0"/>
                    </a:cubicBezTo>
                    <a:close/>
                    <a:moveTo>
                      <a:pt x="66" y="97"/>
                    </a:moveTo>
                    <a:lnTo>
                      <a:pt x="66" y="97"/>
                    </a:lnTo>
                    <a:cubicBezTo>
                      <a:pt x="85" y="134"/>
                      <a:pt x="102" y="171"/>
                      <a:pt x="139" y="208"/>
                    </a:cubicBezTo>
                    <a:cubicBezTo>
                      <a:pt x="209" y="347"/>
                      <a:pt x="347" y="555"/>
                      <a:pt x="486" y="763"/>
                    </a:cubicBezTo>
                    <a:cubicBezTo>
                      <a:pt x="368" y="526"/>
                      <a:pt x="199" y="290"/>
                      <a:pt x="66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0"/>
              <p:cNvSpPr/>
              <p:nvPr/>
            </p:nvSpPr>
            <p:spPr>
              <a:xfrm>
                <a:off x="2323975" y="2116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10"/>
              <p:cNvSpPr/>
              <p:nvPr/>
            </p:nvSpPr>
            <p:spPr>
              <a:xfrm>
                <a:off x="2655000" y="2482325"/>
                <a:ext cx="116100" cy="883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3535" extrusionOk="0">
                    <a:moveTo>
                      <a:pt x="0" y="0"/>
                    </a:moveTo>
                    <a:cubicBezTo>
                      <a:pt x="1525" y="1178"/>
                      <a:pt x="3050" y="2426"/>
                      <a:pt x="4644" y="3535"/>
                    </a:cubicBezTo>
                    <a:cubicBezTo>
                      <a:pt x="3050" y="2357"/>
                      <a:pt x="1525" y="117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10"/>
              <p:cNvSpPr/>
              <p:nvPr/>
            </p:nvSpPr>
            <p:spPr>
              <a:xfrm>
                <a:off x="2830000" y="2612275"/>
                <a:ext cx="1040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242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95" y="551"/>
                      <a:pt x="1857" y="1169"/>
                      <a:pt x="2820" y="1653"/>
                    </a:cubicBezTo>
                    <a:lnTo>
                      <a:pt x="2820" y="1653"/>
                    </a:lnTo>
                    <a:cubicBezTo>
                      <a:pt x="1891" y="1116"/>
                      <a:pt x="930" y="558"/>
                      <a:pt x="1" y="0"/>
                    </a:cubicBezTo>
                    <a:close/>
                    <a:moveTo>
                      <a:pt x="2820" y="1653"/>
                    </a:moveTo>
                    <a:lnTo>
                      <a:pt x="2820" y="1653"/>
                    </a:lnTo>
                    <a:cubicBezTo>
                      <a:pt x="2834" y="1661"/>
                      <a:pt x="2849" y="1669"/>
                      <a:pt x="2863" y="1677"/>
                    </a:cubicBezTo>
                    <a:lnTo>
                      <a:pt x="2863" y="1677"/>
                    </a:lnTo>
                    <a:cubicBezTo>
                      <a:pt x="2856" y="1673"/>
                      <a:pt x="2849" y="1669"/>
                      <a:pt x="2843" y="1664"/>
                    </a:cubicBezTo>
                    <a:cubicBezTo>
                      <a:pt x="2835" y="1660"/>
                      <a:pt x="2828" y="1657"/>
                      <a:pt x="2820" y="1653"/>
                    </a:cubicBezTo>
                    <a:close/>
                    <a:moveTo>
                      <a:pt x="2863" y="1677"/>
                    </a:moveTo>
                    <a:cubicBezTo>
                      <a:pt x="3060" y="1807"/>
                      <a:pt x="3272" y="1922"/>
                      <a:pt x="3484" y="2036"/>
                    </a:cubicBezTo>
                    <a:lnTo>
                      <a:pt x="3484" y="2036"/>
                    </a:lnTo>
                    <a:cubicBezTo>
                      <a:pt x="3279" y="1918"/>
                      <a:pt x="3072" y="1798"/>
                      <a:pt x="2863" y="1677"/>
                    </a:cubicBezTo>
                    <a:close/>
                    <a:moveTo>
                      <a:pt x="3484" y="2036"/>
                    </a:moveTo>
                    <a:cubicBezTo>
                      <a:pt x="3713" y="2168"/>
                      <a:pt x="3938" y="2298"/>
                      <a:pt x="4160" y="2427"/>
                    </a:cubicBezTo>
                    <a:cubicBezTo>
                      <a:pt x="3946" y="2284"/>
                      <a:pt x="3715" y="2161"/>
                      <a:pt x="3484" y="20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0"/>
              <p:cNvSpPr/>
              <p:nvPr/>
            </p:nvSpPr>
            <p:spPr>
              <a:xfrm>
                <a:off x="2320500" y="2125300"/>
                <a:ext cx="1775" cy="35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140" extrusionOk="0">
                    <a:moveTo>
                      <a:pt x="1" y="1"/>
                    </a:moveTo>
                    <a:cubicBezTo>
                      <a:pt x="1" y="55"/>
                      <a:pt x="42" y="67"/>
                      <a:pt x="61" y="69"/>
                    </a:cubicBezTo>
                    <a:lnTo>
                      <a:pt x="61" y="69"/>
                    </a:lnTo>
                    <a:cubicBezTo>
                      <a:pt x="52" y="52"/>
                      <a:pt x="35" y="35"/>
                      <a:pt x="1" y="1"/>
                    </a:cubicBezTo>
                    <a:close/>
                    <a:moveTo>
                      <a:pt x="61" y="69"/>
                    </a:moveTo>
                    <a:cubicBezTo>
                      <a:pt x="70" y="87"/>
                      <a:pt x="70" y="104"/>
                      <a:pt x="70" y="140"/>
                    </a:cubicBezTo>
                    <a:cubicBezTo>
                      <a:pt x="70" y="140"/>
                      <a:pt x="70" y="70"/>
                      <a:pt x="70" y="70"/>
                    </a:cubicBezTo>
                    <a:cubicBezTo>
                      <a:pt x="70" y="70"/>
                      <a:pt x="67" y="70"/>
                      <a:pt x="61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0"/>
              <p:cNvSpPr/>
              <p:nvPr/>
            </p:nvSpPr>
            <p:spPr>
              <a:xfrm>
                <a:off x="2317050" y="2121850"/>
                <a:ext cx="3475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cubicBezTo>
                      <a:pt x="20" y="0"/>
                      <a:pt x="40" y="11"/>
                      <a:pt x="58" y="27"/>
                    </a:cubicBezTo>
                    <a:lnTo>
                      <a:pt x="58" y="27"/>
                    </a:lnTo>
                    <a:cubicBezTo>
                      <a:pt x="44" y="11"/>
                      <a:pt x="27" y="0"/>
                      <a:pt x="0" y="0"/>
                    </a:cubicBezTo>
                    <a:close/>
                    <a:moveTo>
                      <a:pt x="58" y="27"/>
                    </a:moveTo>
                    <a:cubicBezTo>
                      <a:pt x="80" y="54"/>
                      <a:pt x="96" y="96"/>
                      <a:pt x="139" y="139"/>
                    </a:cubicBezTo>
                    <a:cubicBezTo>
                      <a:pt x="139" y="139"/>
                      <a:pt x="103" y="68"/>
                      <a:pt x="58" y="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0"/>
              <p:cNvSpPr/>
              <p:nvPr/>
            </p:nvSpPr>
            <p:spPr>
              <a:xfrm>
                <a:off x="2306650" y="2106250"/>
                <a:ext cx="1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" extrusionOk="0">
                    <a:moveTo>
                      <a:pt x="70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7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0"/>
              <p:cNvSpPr/>
              <p:nvPr/>
            </p:nvSpPr>
            <p:spPr>
              <a:xfrm>
                <a:off x="2303175" y="2095850"/>
                <a:ext cx="701875" cy="630825"/>
              </a:xfrm>
              <a:custGeom>
                <a:avLst/>
                <a:gdLst/>
                <a:ahLst/>
                <a:cxnLst/>
                <a:rect l="l" t="t" r="r" b="b"/>
                <a:pathLst>
                  <a:path w="28075" h="25233" extrusionOk="0">
                    <a:moveTo>
                      <a:pt x="209" y="416"/>
                    </a:moveTo>
                    <a:lnTo>
                      <a:pt x="209" y="416"/>
                    </a:lnTo>
                    <a:cubicBezTo>
                      <a:pt x="278" y="555"/>
                      <a:pt x="347" y="624"/>
                      <a:pt x="417" y="694"/>
                    </a:cubicBezTo>
                    <a:cubicBezTo>
                      <a:pt x="469" y="798"/>
                      <a:pt x="521" y="863"/>
                      <a:pt x="544" y="948"/>
                    </a:cubicBezTo>
                    <a:lnTo>
                      <a:pt x="544" y="948"/>
                    </a:lnTo>
                    <a:cubicBezTo>
                      <a:pt x="478" y="825"/>
                      <a:pt x="413" y="759"/>
                      <a:pt x="347" y="694"/>
                    </a:cubicBezTo>
                    <a:cubicBezTo>
                      <a:pt x="278" y="555"/>
                      <a:pt x="209" y="486"/>
                      <a:pt x="209" y="416"/>
                    </a:cubicBezTo>
                    <a:close/>
                    <a:moveTo>
                      <a:pt x="616" y="1066"/>
                    </a:moveTo>
                    <a:cubicBezTo>
                      <a:pt x="637" y="1086"/>
                      <a:pt x="654" y="1110"/>
                      <a:pt x="694" y="1110"/>
                    </a:cubicBezTo>
                    <a:cubicBezTo>
                      <a:pt x="694" y="1179"/>
                      <a:pt x="694" y="1179"/>
                      <a:pt x="694" y="1179"/>
                    </a:cubicBezTo>
                    <a:cubicBezTo>
                      <a:pt x="694" y="1110"/>
                      <a:pt x="694" y="1110"/>
                      <a:pt x="625" y="1110"/>
                    </a:cubicBezTo>
                    <a:cubicBezTo>
                      <a:pt x="625" y="1110"/>
                      <a:pt x="625" y="1092"/>
                      <a:pt x="616" y="1066"/>
                    </a:cubicBezTo>
                    <a:close/>
                    <a:moveTo>
                      <a:pt x="1123" y="1758"/>
                    </a:moveTo>
                    <a:cubicBezTo>
                      <a:pt x="1141" y="1770"/>
                      <a:pt x="1160" y="1784"/>
                      <a:pt x="1179" y="1803"/>
                    </a:cubicBezTo>
                    <a:cubicBezTo>
                      <a:pt x="1249" y="2011"/>
                      <a:pt x="1387" y="2219"/>
                      <a:pt x="1526" y="2357"/>
                    </a:cubicBezTo>
                    <a:cubicBezTo>
                      <a:pt x="1359" y="2190"/>
                      <a:pt x="1236" y="1979"/>
                      <a:pt x="1123" y="1758"/>
                    </a:cubicBezTo>
                    <a:close/>
                    <a:moveTo>
                      <a:pt x="1526" y="2357"/>
                    </a:moveTo>
                    <a:lnTo>
                      <a:pt x="1526" y="2357"/>
                    </a:lnTo>
                    <a:cubicBezTo>
                      <a:pt x="2437" y="3808"/>
                      <a:pt x="3397" y="5243"/>
                      <a:pt x="4455" y="6605"/>
                    </a:cubicBezTo>
                    <a:lnTo>
                      <a:pt x="4455" y="6605"/>
                    </a:lnTo>
                    <a:cubicBezTo>
                      <a:pt x="3391" y="5256"/>
                      <a:pt x="2422" y="3829"/>
                      <a:pt x="1526" y="2357"/>
                    </a:cubicBezTo>
                    <a:close/>
                    <a:moveTo>
                      <a:pt x="10189" y="12283"/>
                    </a:moveTo>
                    <a:cubicBezTo>
                      <a:pt x="10575" y="12597"/>
                      <a:pt x="10968" y="12914"/>
                      <a:pt x="11369" y="13240"/>
                    </a:cubicBezTo>
                    <a:cubicBezTo>
                      <a:pt x="12130" y="13826"/>
                      <a:pt x="12891" y="14460"/>
                      <a:pt x="13651" y="15061"/>
                    </a:cubicBezTo>
                    <a:lnTo>
                      <a:pt x="13651" y="15061"/>
                    </a:lnTo>
                    <a:cubicBezTo>
                      <a:pt x="12477" y="14143"/>
                      <a:pt x="11329" y="13222"/>
                      <a:pt x="10189" y="12283"/>
                    </a:cubicBezTo>
                    <a:close/>
                    <a:moveTo>
                      <a:pt x="21074" y="20588"/>
                    </a:moveTo>
                    <a:lnTo>
                      <a:pt x="21074" y="20588"/>
                    </a:lnTo>
                    <a:cubicBezTo>
                      <a:pt x="22460" y="21489"/>
                      <a:pt x="23916" y="22252"/>
                      <a:pt x="25233" y="23014"/>
                    </a:cubicBezTo>
                    <a:cubicBezTo>
                      <a:pt x="24817" y="22806"/>
                      <a:pt x="24331" y="22598"/>
                      <a:pt x="23916" y="22321"/>
                    </a:cubicBezTo>
                    <a:cubicBezTo>
                      <a:pt x="22945" y="21767"/>
                      <a:pt x="21975" y="21212"/>
                      <a:pt x="21074" y="20588"/>
                    </a:cubicBezTo>
                    <a:close/>
                    <a:moveTo>
                      <a:pt x="25233" y="23014"/>
                    </a:moveTo>
                    <a:lnTo>
                      <a:pt x="25233" y="23014"/>
                    </a:lnTo>
                    <a:cubicBezTo>
                      <a:pt x="25856" y="23361"/>
                      <a:pt x="26480" y="23707"/>
                      <a:pt x="26827" y="23985"/>
                    </a:cubicBezTo>
                    <a:cubicBezTo>
                      <a:pt x="26342" y="23707"/>
                      <a:pt x="25787" y="23361"/>
                      <a:pt x="25233" y="23014"/>
                    </a:cubicBezTo>
                    <a:close/>
                    <a:moveTo>
                      <a:pt x="209" y="0"/>
                    </a:moveTo>
                    <a:cubicBezTo>
                      <a:pt x="209" y="139"/>
                      <a:pt x="209" y="278"/>
                      <a:pt x="139" y="347"/>
                    </a:cubicBezTo>
                    <a:cubicBezTo>
                      <a:pt x="139" y="416"/>
                      <a:pt x="70" y="486"/>
                      <a:pt x="1" y="555"/>
                    </a:cubicBezTo>
                    <a:cubicBezTo>
                      <a:pt x="1" y="555"/>
                      <a:pt x="1" y="555"/>
                      <a:pt x="1" y="555"/>
                    </a:cubicBezTo>
                    <a:lnTo>
                      <a:pt x="1" y="555"/>
                    </a:lnTo>
                    <a:cubicBezTo>
                      <a:pt x="70" y="624"/>
                      <a:pt x="139" y="763"/>
                      <a:pt x="209" y="902"/>
                    </a:cubicBezTo>
                    <a:cubicBezTo>
                      <a:pt x="209" y="971"/>
                      <a:pt x="278" y="1040"/>
                      <a:pt x="278" y="1110"/>
                    </a:cubicBezTo>
                    <a:cubicBezTo>
                      <a:pt x="347" y="1248"/>
                      <a:pt x="417" y="1318"/>
                      <a:pt x="486" y="1387"/>
                    </a:cubicBezTo>
                    <a:cubicBezTo>
                      <a:pt x="486" y="1387"/>
                      <a:pt x="486" y="1387"/>
                      <a:pt x="486" y="1387"/>
                    </a:cubicBezTo>
                    <a:lnTo>
                      <a:pt x="486" y="1387"/>
                    </a:lnTo>
                    <a:cubicBezTo>
                      <a:pt x="555" y="1526"/>
                      <a:pt x="694" y="1595"/>
                      <a:pt x="763" y="1733"/>
                    </a:cubicBezTo>
                    <a:cubicBezTo>
                      <a:pt x="902" y="1941"/>
                      <a:pt x="971" y="2219"/>
                      <a:pt x="1110" y="2427"/>
                    </a:cubicBezTo>
                    <a:cubicBezTo>
                      <a:pt x="1872" y="3605"/>
                      <a:pt x="2635" y="4783"/>
                      <a:pt x="3397" y="5893"/>
                    </a:cubicBezTo>
                    <a:cubicBezTo>
                      <a:pt x="4160" y="7002"/>
                      <a:pt x="4992" y="8041"/>
                      <a:pt x="5962" y="8943"/>
                    </a:cubicBezTo>
                    <a:cubicBezTo>
                      <a:pt x="7349" y="10329"/>
                      <a:pt x="8735" y="11646"/>
                      <a:pt x="10260" y="12894"/>
                    </a:cubicBezTo>
                    <a:cubicBezTo>
                      <a:pt x="11092" y="13587"/>
                      <a:pt x="11924" y="14280"/>
                      <a:pt x="12755" y="14973"/>
                    </a:cubicBezTo>
                    <a:cubicBezTo>
                      <a:pt x="13726" y="15736"/>
                      <a:pt x="14696" y="16429"/>
                      <a:pt x="15597" y="17192"/>
                    </a:cubicBezTo>
                    <a:cubicBezTo>
                      <a:pt x="17677" y="18786"/>
                      <a:pt x="19687" y="20311"/>
                      <a:pt x="21836" y="21697"/>
                    </a:cubicBezTo>
                    <a:cubicBezTo>
                      <a:pt x="23846" y="22945"/>
                      <a:pt x="25995" y="23915"/>
                      <a:pt x="28005" y="25232"/>
                    </a:cubicBezTo>
                    <a:cubicBezTo>
                      <a:pt x="28075" y="24817"/>
                      <a:pt x="27867" y="24609"/>
                      <a:pt x="27728" y="24401"/>
                    </a:cubicBezTo>
                    <a:cubicBezTo>
                      <a:pt x="27104" y="23569"/>
                      <a:pt x="26272" y="23014"/>
                      <a:pt x="25371" y="22598"/>
                    </a:cubicBezTo>
                    <a:cubicBezTo>
                      <a:pt x="22599" y="21281"/>
                      <a:pt x="20242" y="19548"/>
                      <a:pt x="17816" y="17746"/>
                    </a:cubicBezTo>
                    <a:cubicBezTo>
                      <a:pt x="15181" y="15805"/>
                      <a:pt x="12617" y="13795"/>
                      <a:pt x="10121" y="11715"/>
                    </a:cubicBezTo>
                    <a:cubicBezTo>
                      <a:pt x="7349" y="9428"/>
                      <a:pt x="4922" y="6932"/>
                      <a:pt x="2981" y="3952"/>
                    </a:cubicBezTo>
                    <a:cubicBezTo>
                      <a:pt x="2358" y="2981"/>
                      <a:pt x="1664" y="2011"/>
                      <a:pt x="1041" y="1110"/>
                    </a:cubicBezTo>
                    <a:cubicBezTo>
                      <a:pt x="971" y="1040"/>
                      <a:pt x="902" y="902"/>
                      <a:pt x="763" y="832"/>
                    </a:cubicBezTo>
                    <a:cubicBezTo>
                      <a:pt x="694" y="763"/>
                      <a:pt x="555" y="624"/>
                      <a:pt x="555" y="486"/>
                    </a:cubicBezTo>
                    <a:cubicBezTo>
                      <a:pt x="555" y="416"/>
                      <a:pt x="486" y="347"/>
                      <a:pt x="486" y="278"/>
                    </a:cubicBezTo>
                    <a:cubicBezTo>
                      <a:pt x="417" y="208"/>
                      <a:pt x="347" y="7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10"/>
              <p:cNvSpPr/>
              <p:nvPr/>
            </p:nvSpPr>
            <p:spPr>
              <a:xfrm>
                <a:off x="2304925" y="2102775"/>
                <a:ext cx="17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9" y="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10"/>
              <p:cNvSpPr/>
              <p:nvPr/>
            </p:nvSpPr>
            <p:spPr>
              <a:xfrm>
                <a:off x="2303175" y="2102775"/>
                <a:ext cx="5225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79" extrusionOk="0">
                    <a:moveTo>
                      <a:pt x="70" y="1"/>
                    </a:moveTo>
                    <a:cubicBezTo>
                      <a:pt x="1" y="70"/>
                      <a:pt x="1" y="209"/>
                      <a:pt x="1" y="278"/>
                    </a:cubicBezTo>
                    <a:cubicBezTo>
                      <a:pt x="70" y="278"/>
                      <a:pt x="139" y="209"/>
                      <a:pt x="209" y="139"/>
                    </a:cubicBezTo>
                    <a:lnTo>
                      <a:pt x="139" y="139"/>
                    </a:lnTo>
                    <a:cubicBezTo>
                      <a:pt x="139" y="139"/>
                      <a:pt x="139" y="70"/>
                      <a:pt x="139" y="70"/>
                    </a:cubicBez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10"/>
              <p:cNvSpPr/>
              <p:nvPr/>
            </p:nvSpPr>
            <p:spPr>
              <a:xfrm>
                <a:off x="2304925" y="2095850"/>
                <a:ext cx="34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7" extrusionOk="0">
                    <a:moveTo>
                      <a:pt x="139" y="0"/>
                    </a:moveTo>
                    <a:lnTo>
                      <a:pt x="139" y="0"/>
                    </a:lnTo>
                    <a:cubicBezTo>
                      <a:pt x="69" y="70"/>
                      <a:pt x="69" y="208"/>
                      <a:pt x="0" y="278"/>
                    </a:cubicBezTo>
                    <a:lnTo>
                      <a:pt x="69" y="347"/>
                    </a:lnTo>
                    <a:cubicBezTo>
                      <a:pt x="69" y="347"/>
                      <a:pt x="69" y="347"/>
                      <a:pt x="69" y="416"/>
                    </a:cubicBezTo>
                    <a:cubicBezTo>
                      <a:pt x="139" y="278"/>
                      <a:pt x="139" y="139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0"/>
              <p:cNvSpPr/>
              <p:nvPr/>
            </p:nvSpPr>
            <p:spPr>
              <a:xfrm>
                <a:off x="2310125" y="2095850"/>
                <a:ext cx="2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7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0"/>
              <p:cNvSpPr/>
              <p:nvPr/>
            </p:nvSpPr>
            <p:spPr>
              <a:xfrm>
                <a:off x="2306650" y="2104525"/>
                <a:ext cx="2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69"/>
                    </a:moveTo>
                    <a:cubicBezTo>
                      <a:pt x="0" y="69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0"/>
              <p:cNvSpPr/>
              <p:nvPr/>
            </p:nvSpPr>
            <p:spPr>
              <a:xfrm>
                <a:off x="3495450" y="3726575"/>
                <a:ext cx="279025" cy="211450"/>
              </a:xfrm>
              <a:custGeom>
                <a:avLst/>
                <a:gdLst/>
                <a:ahLst/>
                <a:cxnLst/>
                <a:rect l="l" t="t" r="r" b="b"/>
                <a:pathLst>
                  <a:path w="11161" h="8458" extrusionOk="0">
                    <a:moveTo>
                      <a:pt x="7764" y="1109"/>
                    </a:moveTo>
                    <a:cubicBezTo>
                      <a:pt x="8388" y="1109"/>
                      <a:pt x="8804" y="1109"/>
                      <a:pt x="9220" y="1387"/>
                    </a:cubicBezTo>
                    <a:cubicBezTo>
                      <a:pt x="9913" y="1803"/>
                      <a:pt x="10191" y="2565"/>
                      <a:pt x="9913" y="3466"/>
                    </a:cubicBezTo>
                    <a:cubicBezTo>
                      <a:pt x="9705" y="4229"/>
                      <a:pt x="9289" y="4853"/>
                      <a:pt x="8735" y="5407"/>
                    </a:cubicBezTo>
                    <a:cubicBezTo>
                      <a:pt x="7071" y="6863"/>
                      <a:pt x="5130" y="7348"/>
                      <a:pt x="2981" y="7348"/>
                    </a:cubicBezTo>
                    <a:cubicBezTo>
                      <a:pt x="2843" y="7348"/>
                      <a:pt x="2704" y="7348"/>
                      <a:pt x="2566" y="7279"/>
                    </a:cubicBezTo>
                    <a:cubicBezTo>
                      <a:pt x="833" y="6932"/>
                      <a:pt x="486" y="5892"/>
                      <a:pt x="1248" y="4506"/>
                    </a:cubicBezTo>
                    <a:cubicBezTo>
                      <a:pt x="2011" y="2981"/>
                      <a:pt x="3259" y="2011"/>
                      <a:pt x="4992" y="1733"/>
                    </a:cubicBezTo>
                    <a:cubicBezTo>
                      <a:pt x="5616" y="1595"/>
                      <a:pt x="6239" y="1525"/>
                      <a:pt x="6794" y="1248"/>
                    </a:cubicBezTo>
                    <a:cubicBezTo>
                      <a:pt x="7141" y="1109"/>
                      <a:pt x="7556" y="1179"/>
                      <a:pt x="7764" y="1109"/>
                    </a:cubicBezTo>
                    <a:close/>
                    <a:moveTo>
                      <a:pt x="8111" y="0"/>
                    </a:moveTo>
                    <a:cubicBezTo>
                      <a:pt x="5962" y="0"/>
                      <a:pt x="4160" y="971"/>
                      <a:pt x="2427" y="2080"/>
                    </a:cubicBezTo>
                    <a:cubicBezTo>
                      <a:pt x="2080" y="2218"/>
                      <a:pt x="1803" y="2496"/>
                      <a:pt x="1526" y="2704"/>
                    </a:cubicBezTo>
                    <a:cubicBezTo>
                      <a:pt x="625" y="3536"/>
                      <a:pt x="139" y="4506"/>
                      <a:pt x="70" y="5754"/>
                    </a:cubicBezTo>
                    <a:cubicBezTo>
                      <a:pt x="1" y="6655"/>
                      <a:pt x="347" y="7209"/>
                      <a:pt x="1041" y="7695"/>
                    </a:cubicBezTo>
                    <a:cubicBezTo>
                      <a:pt x="1942" y="8318"/>
                      <a:pt x="2912" y="8388"/>
                      <a:pt x="4021" y="8457"/>
                    </a:cubicBezTo>
                    <a:cubicBezTo>
                      <a:pt x="5754" y="8180"/>
                      <a:pt x="7556" y="7764"/>
                      <a:pt x="9081" y="6655"/>
                    </a:cubicBezTo>
                    <a:cubicBezTo>
                      <a:pt x="10052" y="5892"/>
                      <a:pt x="10676" y="4853"/>
                      <a:pt x="10953" y="3674"/>
                    </a:cubicBezTo>
                    <a:lnTo>
                      <a:pt x="11022" y="3674"/>
                    </a:lnTo>
                    <a:cubicBezTo>
                      <a:pt x="11092" y="3258"/>
                      <a:pt x="11161" y="2773"/>
                      <a:pt x="11022" y="2357"/>
                    </a:cubicBezTo>
                    <a:cubicBezTo>
                      <a:pt x="10814" y="1248"/>
                      <a:pt x="9636" y="0"/>
                      <a:pt x="8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10"/>
              <p:cNvSpPr/>
              <p:nvPr/>
            </p:nvSpPr>
            <p:spPr>
              <a:xfrm>
                <a:off x="2239050" y="2946725"/>
                <a:ext cx="743475" cy="317175"/>
              </a:xfrm>
              <a:custGeom>
                <a:avLst/>
                <a:gdLst/>
                <a:ahLst/>
                <a:cxnLst/>
                <a:rect l="l" t="t" r="r" b="b"/>
                <a:pathLst>
                  <a:path w="29739" h="12687" extrusionOk="0">
                    <a:moveTo>
                      <a:pt x="348" y="1"/>
                    </a:moveTo>
                    <a:cubicBezTo>
                      <a:pt x="348" y="70"/>
                      <a:pt x="348" y="140"/>
                      <a:pt x="278" y="209"/>
                    </a:cubicBezTo>
                    <a:lnTo>
                      <a:pt x="209" y="209"/>
                    </a:lnTo>
                    <a:cubicBezTo>
                      <a:pt x="209" y="278"/>
                      <a:pt x="140" y="278"/>
                      <a:pt x="1" y="348"/>
                    </a:cubicBezTo>
                    <a:cubicBezTo>
                      <a:pt x="417" y="833"/>
                      <a:pt x="902" y="1249"/>
                      <a:pt x="1387" y="1665"/>
                    </a:cubicBezTo>
                    <a:cubicBezTo>
                      <a:pt x="2496" y="2635"/>
                      <a:pt x="3744" y="3398"/>
                      <a:pt x="4992" y="4299"/>
                    </a:cubicBezTo>
                    <a:cubicBezTo>
                      <a:pt x="7695" y="6240"/>
                      <a:pt x="10607" y="7903"/>
                      <a:pt x="13726" y="9151"/>
                    </a:cubicBezTo>
                    <a:cubicBezTo>
                      <a:pt x="18648" y="11092"/>
                      <a:pt x="23777" y="12062"/>
                      <a:pt x="28976" y="12686"/>
                    </a:cubicBezTo>
                    <a:cubicBezTo>
                      <a:pt x="29184" y="12686"/>
                      <a:pt x="29392" y="12686"/>
                      <a:pt x="29531" y="12617"/>
                    </a:cubicBezTo>
                    <a:cubicBezTo>
                      <a:pt x="29600" y="12617"/>
                      <a:pt x="29669" y="12478"/>
                      <a:pt x="29669" y="12409"/>
                    </a:cubicBezTo>
                    <a:cubicBezTo>
                      <a:pt x="29739" y="12340"/>
                      <a:pt x="29669" y="12201"/>
                      <a:pt x="29669" y="12201"/>
                    </a:cubicBezTo>
                    <a:cubicBezTo>
                      <a:pt x="29253" y="11785"/>
                      <a:pt x="28768" y="11716"/>
                      <a:pt x="28283" y="11646"/>
                    </a:cubicBezTo>
                    <a:cubicBezTo>
                      <a:pt x="24956" y="11300"/>
                      <a:pt x="21628" y="10676"/>
                      <a:pt x="18370" y="9775"/>
                    </a:cubicBezTo>
                    <a:cubicBezTo>
                      <a:pt x="15875" y="9082"/>
                      <a:pt x="13518" y="8180"/>
                      <a:pt x="11161" y="7071"/>
                    </a:cubicBezTo>
                    <a:cubicBezTo>
                      <a:pt x="8666" y="5893"/>
                      <a:pt x="6309" y="4299"/>
                      <a:pt x="4021" y="2704"/>
                    </a:cubicBezTo>
                    <a:cubicBezTo>
                      <a:pt x="2774" y="1803"/>
                      <a:pt x="1595" y="902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10"/>
              <p:cNvSpPr/>
              <p:nvPr/>
            </p:nvSpPr>
            <p:spPr>
              <a:xfrm>
                <a:off x="2244250" y="2951925"/>
                <a:ext cx="592700" cy="285975"/>
              </a:xfrm>
              <a:custGeom>
                <a:avLst/>
                <a:gdLst/>
                <a:ahLst/>
                <a:cxnLst/>
                <a:rect l="l" t="t" r="r" b="b"/>
                <a:pathLst>
                  <a:path w="23708" h="11439" extrusionOk="0">
                    <a:moveTo>
                      <a:pt x="1" y="1"/>
                    </a:moveTo>
                    <a:cubicBezTo>
                      <a:pt x="7903" y="6863"/>
                      <a:pt x="16984" y="10884"/>
                      <a:pt x="23708" y="11438"/>
                    </a:cubicBezTo>
                    <a:cubicBezTo>
                      <a:pt x="16984" y="10884"/>
                      <a:pt x="7903" y="6863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0"/>
              <p:cNvSpPr/>
              <p:nvPr/>
            </p:nvSpPr>
            <p:spPr>
              <a:xfrm>
                <a:off x="2244250" y="2950200"/>
                <a:ext cx="17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70" extrusionOk="0">
                    <a:moveTo>
                      <a:pt x="1" y="1"/>
                    </a:moveTo>
                    <a:cubicBezTo>
                      <a:pt x="1" y="70"/>
                      <a:pt x="1" y="70"/>
                      <a:pt x="70" y="7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0"/>
              <p:cNvSpPr/>
              <p:nvPr/>
            </p:nvSpPr>
            <p:spPr>
              <a:xfrm>
                <a:off x="2239050" y="2950200"/>
                <a:ext cx="69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09" extrusionOk="0">
                    <a:moveTo>
                      <a:pt x="209" y="1"/>
                    </a:moveTo>
                    <a:cubicBezTo>
                      <a:pt x="140" y="70"/>
                      <a:pt x="70" y="139"/>
                      <a:pt x="1" y="209"/>
                    </a:cubicBezTo>
                    <a:cubicBezTo>
                      <a:pt x="140" y="209"/>
                      <a:pt x="209" y="139"/>
                      <a:pt x="278" y="70"/>
                    </a:cubicBezTo>
                    <a:cubicBezTo>
                      <a:pt x="209" y="70"/>
                      <a:pt x="209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0"/>
              <p:cNvSpPr/>
              <p:nvPr/>
            </p:nvSpPr>
            <p:spPr>
              <a:xfrm>
                <a:off x="2244250" y="2945000"/>
                <a:ext cx="3500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278" extrusionOk="0">
                    <a:moveTo>
                      <a:pt x="140" y="1"/>
                    </a:moveTo>
                    <a:lnTo>
                      <a:pt x="1" y="209"/>
                    </a:lnTo>
                    <a:lnTo>
                      <a:pt x="70" y="278"/>
                    </a:lnTo>
                    <a:cubicBezTo>
                      <a:pt x="70" y="209"/>
                      <a:pt x="140" y="139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0"/>
              <p:cNvSpPr/>
              <p:nvPr/>
            </p:nvSpPr>
            <p:spPr>
              <a:xfrm>
                <a:off x="3323900" y="3057200"/>
                <a:ext cx="268625" cy="185050"/>
              </a:xfrm>
              <a:custGeom>
                <a:avLst/>
                <a:gdLst/>
                <a:ahLst/>
                <a:cxnLst/>
                <a:rect l="l" t="t" r="r" b="b"/>
                <a:pathLst>
                  <a:path w="10745" h="7402" extrusionOk="0">
                    <a:moveTo>
                      <a:pt x="4736" y="1207"/>
                    </a:moveTo>
                    <a:cubicBezTo>
                      <a:pt x="5320" y="1207"/>
                      <a:pt x="5884" y="1378"/>
                      <a:pt x="6447" y="1613"/>
                    </a:cubicBezTo>
                    <a:cubicBezTo>
                      <a:pt x="7140" y="1959"/>
                      <a:pt x="7903" y="2306"/>
                      <a:pt x="8596" y="2722"/>
                    </a:cubicBezTo>
                    <a:cubicBezTo>
                      <a:pt x="9081" y="2999"/>
                      <a:pt x="9358" y="3415"/>
                      <a:pt x="9566" y="3900"/>
                    </a:cubicBezTo>
                    <a:cubicBezTo>
                      <a:pt x="9913" y="4732"/>
                      <a:pt x="9428" y="5702"/>
                      <a:pt x="8665" y="5841"/>
                    </a:cubicBezTo>
                    <a:cubicBezTo>
                      <a:pt x="7556" y="5980"/>
                      <a:pt x="6447" y="6188"/>
                      <a:pt x="5546" y="6326"/>
                    </a:cubicBezTo>
                    <a:lnTo>
                      <a:pt x="5476" y="6326"/>
                    </a:lnTo>
                    <a:cubicBezTo>
                      <a:pt x="4021" y="6257"/>
                      <a:pt x="2773" y="5910"/>
                      <a:pt x="1733" y="4940"/>
                    </a:cubicBezTo>
                    <a:cubicBezTo>
                      <a:pt x="1179" y="4316"/>
                      <a:pt x="971" y="3623"/>
                      <a:pt x="1248" y="2930"/>
                    </a:cubicBezTo>
                    <a:cubicBezTo>
                      <a:pt x="1595" y="2167"/>
                      <a:pt x="2010" y="1474"/>
                      <a:pt x="2912" y="1405"/>
                    </a:cubicBezTo>
                    <a:cubicBezTo>
                      <a:pt x="3258" y="1405"/>
                      <a:pt x="3605" y="1405"/>
                      <a:pt x="3882" y="1335"/>
                    </a:cubicBezTo>
                    <a:cubicBezTo>
                      <a:pt x="4173" y="1246"/>
                      <a:pt x="4457" y="1207"/>
                      <a:pt x="4736" y="1207"/>
                    </a:cubicBezTo>
                    <a:close/>
                    <a:moveTo>
                      <a:pt x="4554" y="0"/>
                    </a:moveTo>
                    <a:cubicBezTo>
                      <a:pt x="4447" y="0"/>
                      <a:pt x="4339" y="6"/>
                      <a:pt x="4229" y="18"/>
                    </a:cubicBezTo>
                    <a:cubicBezTo>
                      <a:pt x="4090" y="41"/>
                      <a:pt x="3936" y="41"/>
                      <a:pt x="3777" y="41"/>
                    </a:cubicBezTo>
                    <a:lnTo>
                      <a:pt x="3777" y="41"/>
                    </a:lnTo>
                    <a:cubicBezTo>
                      <a:pt x="3458" y="41"/>
                      <a:pt x="3120" y="41"/>
                      <a:pt x="2842" y="226"/>
                    </a:cubicBezTo>
                    <a:cubicBezTo>
                      <a:pt x="2149" y="711"/>
                      <a:pt x="1387" y="1127"/>
                      <a:pt x="832" y="1890"/>
                    </a:cubicBezTo>
                    <a:cubicBezTo>
                      <a:pt x="0" y="2999"/>
                      <a:pt x="70" y="4455"/>
                      <a:pt x="1040" y="5564"/>
                    </a:cubicBezTo>
                    <a:cubicBezTo>
                      <a:pt x="1803" y="6396"/>
                      <a:pt x="2773" y="6881"/>
                      <a:pt x="3882" y="7227"/>
                    </a:cubicBezTo>
                    <a:cubicBezTo>
                      <a:pt x="4295" y="7351"/>
                      <a:pt x="4832" y="7401"/>
                      <a:pt x="5407" y="7401"/>
                    </a:cubicBezTo>
                    <a:cubicBezTo>
                      <a:pt x="6762" y="7401"/>
                      <a:pt x="8330" y="7124"/>
                      <a:pt x="9012" y="6881"/>
                    </a:cubicBezTo>
                    <a:cubicBezTo>
                      <a:pt x="9220" y="6881"/>
                      <a:pt x="9358" y="6812"/>
                      <a:pt x="9566" y="6742"/>
                    </a:cubicBezTo>
                    <a:lnTo>
                      <a:pt x="9566" y="6673"/>
                    </a:lnTo>
                    <a:cubicBezTo>
                      <a:pt x="10051" y="6465"/>
                      <a:pt x="10467" y="5980"/>
                      <a:pt x="10537" y="5425"/>
                    </a:cubicBezTo>
                    <a:cubicBezTo>
                      <a:pt x="10745" y="3761"/>
                      <a:pt x="10606" y="2860"/>
                      <a:pt x="9081" y="1821"/>
                    </a:cubicBezTo>
                    <a:cubicBezTo>
                      <a:pt x="8110" y="1197"/>
                      <a:pt x="7071" y="711"/>
                      <a:pt x="6031" y="296"/>
                    </a:cubicBezTo>
                    <a:cubicBezTo>
                      <a:pt x="5518" y="124"/>
                      <a:pt x="5051" y="0"/>
                      <a:pt x="4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10"/>
              <p:cNvSpPr/>
              <p:nvPr/>
            </p:nvSpPr>
            <p:spPr>
              <a:xfrm>
                <a:off x="3675675" y="4049875"/>
                <a:ext cx="162925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9648" extrusionOk="0">
                    <a:moveTo>
                      <a:pt x="4743" y="1225"/>
                    </a:moveTo>
                    <a:cubicBezTo>
                      <a:pt x="5018" y="1225"/>
                      <a:pt x="5236" y="1368"/>
                      <a:pt x="5338" y="1625"/>
                    </a:cubicBezTo>
                    <a:cubicBezTo>
                      <a:pt x="5546" y="1972"/>
                      <a:pt x="5616" y="2388"/>
                      <a:pt x="5546" y="2734"/>
                    </a:cubicBezTo>
                    <a:cubicBezTo>
                      <a:pt x="5269" y="4675"/>
                      <a:pt x="4576" y="6477"/>
                      <a:pt x="3051" y="7795"/>
                    </a:cubicBezTo>
                    <a:cubicBezTo>
                      <a:pt x="2774" y="8002"/>
                      <a:pt x="2496" y="8210"/>
                      <a:pt x="2219" y="8418"/>
                    </a:cubicBezTo>
                    <a:cubicBezTo>
                      <a:pt x="2057" y="8499"/>
                      <a:pt x="1895" y="8539"/>
                      <a:pt x="1744" y="8539"/>
                    </a:cubicBezTo>
                    <a:cubicBezTo>
                      <a:pt x="1376" y="8539"/>
                      <a:pt x="1069" y="8306"/>
                      <a:pt x="971" y="7864"/>
                    </a:cubicBezTo>
                    <a:cubicBezTo>
                      <a:pt x="902" y="7379"/>
                      <a:pt x="902" y="6824"/>
                      <a:pt x="833" y="6339"/>
                    </a:cubicBezTo>
                    <a:cubicBezTo>
                      <a:pt x="902" y="5715"/>
                      <a:pt x="971" y="5160"/>
                      <a:pt x="1110" y="4537"/>
                    </a:cubicBezTo>
                    <a:cubicBezTo>
                      <a:pt x="1318" y="3774"/>
                      <a:pt x="1734" y="3150"/>
                      <a:pt x="2427" y="2665"/>
                    </a:cubicBezTo>
                    <a:cubicBezTo>
                      <a:pt x="2843" y="2318"/>
                      <a:pt x="3259" y="1972"/>
                      <a:pt x="3744" y="1625"/>
                    </a:cubicBezTo>
                    <a:cubicBezTo>
                      <a:pt x="3952" y="1487"/>
                      <a:pt x="4160" y="1348"/>
                      <a:pt x="4437" y="1279"/>
                    </a:cubicBezTo>
                    <a:cubicBezTo>
                      <a:pt x="4545" y="1243"/>
                      <a:pt x="4647" y="1225"/>
                      <a:pt x="4743" y="1225"/>
                    </a:cubicBezTo>
                    <a:close/>
                    <a:moveTo>
                      <a:pt x="4735" y="0"/>
                    </a:moveTo>
                    <a:cubicBezTo>
                      <a:pt x="4468" y="0"/>
                      <a:pt x="4183" y="77"/>
                      <a:pt x="3883" y="239"/>
                    </a:cubicBezTo>
                    <a:cubicBezTo>
                      <a:pt x="3467" y="377"/>
                      <a:pt x="3120" y="655"/>
                      <a:pt x="2843" y="932"/>
                    </a:cubicBezTo>
                    <a:cubicBezTo>
                      <a:pt x="2496" y="1348"/>
                      <a:pt x="2150" y="1694"/>
                      <a:pt x="1803" y="2041"/>
                    </a:cubicBezTo>
                    <a:cubicBezTo>
                      <a:pt x="763" y="2942"/>
                      <a:pt x="209" y="4121"/>
                      <a:pt x="70" y="5507"/>
                    </a:cubicBezTo>
                    <a:cubicBezTo>
                      <a:pt x="70" y="5854"/>
                      <a:pt x="70" y="6270"/>
                      <a:pt x="70" y="6616"/>
                    </a:cubicBezTo>
                    <a:lnTo>
                      <a:pt x="1" y="6616"/>
                    </a:lnTo>
                    <a:cubicBezTo>
                      <a:pt x="70" y="7171"/>
                      <a:pt x="1" y="7725"/>
                      <a:pt x="139" y="8280"/>
                    </a:cubicBezTo>
                    <a:cubicBezTo>
                      <a:pt x="338" y="9124"/>
                      <a:pt x="1035" y="9648"/>
                      <a:pt x="1796" y="9648"/>
                    </a:cubicBezTo>
                    <a:cubicBezTo>
                      <a:pt x="2098" y="9648"/>
                      <a:pt x="2409" y="9566"/>
                      <a:pt x="2704" y="9389"/>
                    </a:cubicBezTo>
                    <a:cubicBezTo>
                      <a:pt x="4853" y="8141"/>
                      <a:pt x="5893" y="6200"/>
                      <a:pt x="6378" y="3843"/>
                    </a:cubicBezTo>
                    <a:cubicBezTo>
                      <a:pt x="6517" y="3219"/>
                      <a:pt x="6447" y="2596"/>
                      <a:pt x="6447" y="1902"/>
                    </a:cubicBezTo>
                    <a:cubicBezTo>
                      <a:pt x="6447" y="1556"/>
                      <a:pt x="6309" y="1209"/>
                      <a:pt x="6101" y="863"/>
                    </a:cubicBezTo>
                    <a:cubicBezTo>
                      <a:pt x="5731" y="308"/>
                      <a:pt x="5269" y="0"/>
                      <a:pt x="47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10"/>
              <p:cNvSpPr/>
              <p:nvPr/>
            </p:nvSpPr>
            <p:spPr>
              <a:xfrm>
                <a:off x="3254575" y="2599875"/>
                <a:ext cx="228775" cy="196250"/>
              </a:xfrm>
              <a:custGeom>
                <a:avLst/>
                <a:gdLst/>
                <a:ahLst/>
                <a:cxnLst/>
                <a:rect l="l" t="t" r="r" b="b"/>
                <a:pathLst>
                  <a:path w="9151" h="7850" extrusionOk="0">
                    <a:moveTo>
                      <a:pt x="3446" y="1201"/>
                    </a:moveTo>
                    <a:cubicBezTo>
                      <a:pt x="4029" y="1201"/>
                      <a:pt x="4590" y="1389"/>
                      <a:pt x="5130" y="1813"/>
                    </a:cubicBezTo>
                    <a:cubicBezTo>
                      <a:pt x="5823" y="2229"/>
                      <a:pt x="6516" y="2715"/>
                      <a:pt x="7071" y="3338"/>
                    </a:cubicBezTo>
                    <a:cubicBezTo>
                      <a:pt x="7418" y="3685"/>
                      <a:pt x="7626" y="4170"/>
                      <a:pt x="7833" y="4586"/>
                    </a:cubicBezTo>
                    <a:cubicBezTo>
                      <a:pt x="7903" y="4725"/>
                      <a:pt x="7972" y="4863"/>
                      <a:pt x="7972" y="5002"/>
                    </a:cubicBezTo>
                    <a:cubicBezTo>
                      <a:pt x="8167" y="5783"/>
                      <a:pt x="7935" y="6748"/>
                      <a:pt x="6758" y="6748"/>
                    </a:cubicBezTo>
                    <a:cubicBezTo>
                      <a:pt x="6681" y="6748"/>
                      <a:pt x="6601" y="6744"/>
                      <a:pt x="6516" y="6735"/>
                    </a:cubicBezTo>
                    <a:cubicBezTo>
                      <a:pt x="6031" y="6735"/>
                      <a:pt x="5546" y="6527"/>
                      <a:pt x="5130" y="6319"/>
                    </a:cubicBezTo>
                    <a:cubicBezTo>
                      <a:pt x="3882" y="5695"/>
                      <a:pt x="2773" y="4863"/>
                      <a:pt x="2080" y="3616"/>
                    </a:cubicBezTo>
                    <a:cubicBezTo>
                      <a:pt x="1941" y="3338"/>
                      <a:pt x="1733" y="3061"/>
                      <a:pt x="1595" y="2784"/>
                    </a:cubicBezTo>
                    <a:cubicBezTo>
                      <a:pt x="1179" y="2091"/>
                      <a:pt x="1248" y="1883"/>
                      <a:pt x="2011" y="1536"/>
                    </a:cubicBezTo>
                    <a:cubicBezTo>
                      <a:pt x="2503" y="1321"/>
                      <a:pt x="2981" y="1201"/>
                      <a:pt x="3446" y="1201"/>
                    </a:cubicBezTo>
                    <a:close/>
                    <a:moveTo>
                      <a:pt x="3642" y="1"/>
                    </a:moveTo>
                    <a:cubicBezTo>
                      <a:pt x="3583" y="1"/>
                      <a:pt x="3524" y="4"/>
                      <a:pt x="3466" y="11"/>
                    </a:cubicBezTo>
                    <a:cubicBezTo>
                      <a:pt x="2496" y="11"/>
                      <a:pt x="1733" y="219"/>
                      <a:pt x="1179" y="496"/>
                    </a:cubicBezTo>
                    <a:cubicBezTo>
                      <a:pt x="208" y="1051"/>
                      <a:pt x="1" y="1883"/>
                      <a:pt x="694" y="2784"/>
                    </a:cubicBezTo>
                    <a:cubicBezTo>
                      <a:pt x="1040" y="3338"/>
                      <a:pt x="1456" y="3824"/>
                      <a:pt x="1803" y="4378"/>
                    </a:cubicBezTo>
                    <a:cubicBezTo>
                      <a:pt x="2219" y="5141"/>
                      <a:pt x="2773" y="5765"/>
                      <a:pt x="3397" y="6250"/>
                    </a:cubicBezTo>
                    <a:cubicBezTo>
                      <a:pt x="4298" y="7012"/>
                      <a:pt x="5338" y="7498"/>
                      <a:pt x="6447" y="7775"/>
                    </a:cubicBezTo>
                    <a:lnTo>
                      <a:pt x="6516" y="7775"/>
                    </a:lnTo>
                    <a:cubicBezTo>
                      <a:pt x="6752" y="7824"/>
                      <a:pt x="6970" y="7850"/>
                      <a:pt x="7171" y="7850"/>
                    </a:cubicBezTo>
                    <a:cubicBezTo>
                      <a:pt x="8093" y="7850"/>
                      <a:pt x="8658" y="7319"/>
                      <a:pt x="8943" y="6181"/>
                    </a:cubicBezTo>
                    <a:cubicBezTo>
                      <a:pt x="9151" y="5279"/>
                      <a:pt x="9012" y="4448"/>
                      <a:pt x="8527" y="3685"/>
                    </a:cubicBezTo>
                    <a:cubicBezTo>
                      <a:pt x="7764" y="2368"/>
                      <a:pt x="6586" y="1328"/>
                      <a:pt x="5269" y="566"/>
                    </a:cubicBezTo>
                    <a:cubicBezTo>
                      <a:pt x="4710" y="255"/>
                      <a:pt x="4151" y="1"/>
                      <a:pt x="3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0"/>
              <p:cNvSpPr/>
              <p:nvPr/>
            </p:nvSpPr>
            <p:spPr>
              <a:xfrm>
                <a:off x="3555550" y="3452250"/>
                <a:ext cx="191200" cy="204350"/>
              </a:xfrm>
              <a:custGeom>
                <a:avLst/>
                <a:gdLst/>
                <a:ahLst/>
                <a:cxnLst/>
                <a:rect l="l" t="t" r="r" b="b"/>
                <a:pathLst>
                  <a:path w="7648" h="8174" extrusionOk="0">
                    <a:moveTo>
                      <a:pt x="2528" y="1093"/>
                    </a:moveTo>
                    <a:cubicBezTo>
                      <a:pt x="2635" y="1093"/>
                      <a:pt x="2748" y="1105"/>
                      <a:pt x="2865" y="1130"/>
                    </a:cubicBezTo>
                    <a:cubicBezTo>
                      <a:pt x="3142" y="1199"/>
                      <a:pt x="3419" y="1338"/>
                      <a:pt x="3627" y="1477"/>
                    </a:cubicBezTo>
                    <a:cubicBezTo>
                      <a:pt x="4529" y="1893"/>
                      <a:pt x="5222" y="2586"/>
                      <a:pt x="5846" y="3279"/>
                    </a:cubicBezTo>
                    <a:cubicBezTo>
                      <a:pt x="6331" y="3833"/>
                      <a:pt x="6608" y="4457"/>
                      <a:pt x="6539" y="5151"/>
                    </a:cubicBezTo>
                    <a:cubicBezTo>
                      <a:pt x="6539" y="5705"/>
                      <a:pt x="6469" y="6190"/>
                      <a:pt x="6192" y="6676"/>
                    </a:cubicBezTo>
                    <a:cubicBezTo>
                      <a:pt x="6038" y="6933"/>
                      <a:pt x="5846" y="7075"/>
                      <a:pt x="5559" y="7075"/>
                    </a:cubicBezTo>
                    <a:cubicBezTo>
                      <a:pt x="5459" y="7075"/>
                      <a:pt x="5347" y="7058"/>
                      <a:pt x="5222" y="7022"/>
                    </a:cubicBezTo>
                    <a:cubicBezTo>
                      <a:pt x="3905" y="6745"/>
                      <a:pt x="2934" y="5913"/>
                      <a:pt x="2241" y="4735"/>
                    </a:cubicBezTo>
                    <a:cubicBezTo>
                      <a:pt x="1894" y="4111"/>
                      <a:pt x="1617" y="3348"/>
                      <a:pt x="1479" y="2586"/>
                    </a:cubicBezTo>
                    <a:cubicBezTo>
                      <a:pt x="1235" y="1732"/>
                      <a:pt x="1742" y="1093"/>
                      <a:pt x="2528" y="1093"/>
                    </a:cubicBezTo>
                    <a:close/>
                    <a:moveTo>
                      <a:pt x="2330" y="0"/>
                    </a:moveTo>
                    <a:cubicBezTo>
                      <a:pt x="861" y="0"/>
                      <a:pt x="0" y="1302"/>
                      <a:pt x="647" y="2724"/>
                    </a:cubicBezTo>
                    <a:cubicBezTo>
                      <a:pt x="855" y="3210"/>
                      <a:pt x="1063" y="3695"/>
                      <a:pt x="1271" y="4249"/>
                    </a:cubicBezTo>
                    <a:cubicBezTo>
                      <a:pt x="1479" y="4735"/>
                      <a:pt x="1687" y="5289"/>
                      <a:pt x="1964" y="5705"/>
                    </a:cubicBezTo>
                    <a:cubicBezTo>
                      <a:pt x="2796" y="7022"/>
                      <a:pt x="3905" y="7854"/>
                      <a:pt x="5499" y="8131"/>
                    </a:cubicBezTo>
                    <a:cubicBezTo>
                      <a:pt x="5615" y="8160"/>
                      <a:pt x="5724" y="8174"/>
                      <a:pt x="5829" y="8174"/>
                    </a:cubicBezTo>
                    <a:cubicBezTo>
                      <a:pt x="6224" y="8174"/>
                      <a:pt x="6542" y="7975"/>
                      <a:pt x="6816" y="7646"/>
                    </a:cubicBezTo>
                    <a:cubicBezTo>
                      <a:pt x="7371" y="7022"/>
                      <a:pt x="7579" y="6190"/>
                      <a:pt x="7648" y="5151"/>
                    </a:cubicBezTo>
                    <a:cubicBezTo>
                      <a:pt x="7579" y="5012"/>
                      <a:pt x="7579" y="4596"/>
                      <a:pt x="7440" y="4249"/>
                    </a:cubicBezTo>
                    <a:cubicBezTo>
                      <a:pt x="7093" y="2932"/>
                      <a:pt x="6262" y="1962"/>
                      <a:pt x="5152" y="1130"/>
                    </a:cubicBezTo>
                    <a:cubicBezTo>
                      <a:pt x="4459" y="506"/>
                      <a:pt x="3627" y="90"/>
                      <a:pt x="2657" y="21"/>
                    </a:cubicBezTo>
                    <a:cubicBezTo>
                      <a:pt x="2545" y="7"/>
                      <a:pt x="2436" y="0"/>
                      <a:pt x="2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05" name="Google Shape;110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491104">
              <a:off x="8163277" y="4226157"/>
              <a:ext cx="1491318" cy="15973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6" name="Google Shape;1106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48224">
              <a:off x="8751421" y="2864581"/>
              <a:ext cx="1491317" cy="1597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7" name="Google Shape;1107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194125">
              <a:off x="8200297" y="4922062"/>
              <a:ext cx="1156832" cy="12390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08" name="Google Shape;110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561477">
            <a:off x="-1109081" y="-589031"/>
            <a:ext cx="2182059" cy="3324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" name="Google Shape;260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94396">
            <a:off x="7431177" y="-869764"/>
            <a:ext cx="1556396" cy="16670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1" name="Google Shape;2601;p24"/>
          <p:cNvGrpSpPr/>
          <p:nvPr/>
        </p:nvGrpSpPr>
        <p:grpSpPr>
          <a:xfrm rot="1308640">
            <a:off x="947739" y="4702757"/>
            <a:ext cx="1279231" cy="1392707"/>
            <a:chOff x="1923675" y="914400"/>
            <a:chExt cx="3710275" cy="4039400"/>
          </a:xfrm>
        </p:grpSpPr>
        <p:sp>
          <p:nvSpPr>
            <p:cNvPr id="2602" name="Google Shape;2602;p24"/>
            <p:cNvSpPr/>
            <p:nvPr/>
          </p:nvSpPr>
          <p:spPr>
            <a:xfrm>
              <a:off x="1923675" y="914400"/>
              <a:ext cx="3710275" cy="4039400"/>
            </a:xfrm>
            <a:custGeom>
              <a:avLst/>
              <a:gdLst/>
              <a:ahLst/>
              <a:cxnLst/>
              <a:rect l="l" t="t" r="r" b="b"/>
              <a:pathLst>
                <a:path w="148411" h="161576" extrusionOk="0">
                  <a:moveTo>
                    <a:pt x="19132" y="70411"/>
                  </a:moveTo>
                  <a:cubicBezTo>
                    <a:pt x="19825" y="70411"/>
                    <a:pt x="20241" y="70480"/>
                    <a:pt x="20726" y="70480"/>
                  </a:cubicBezTo>
                  <a:cubicBezTo>
                    <a:pt x="20808" y="70475"/>
                    <a:pt x="20889" y="70473"/>
                    <a:pt x="20969" y="70473"/>
                  </a:cubicBezTo>
                  <a:cubicBezTo>
                    <a:pt x="21978" y="70473"/>
                    <a:pt x="22877" y="70863"/>
                    <a:pt x="23776" y="71312"/>
                  </a:cubicBezTo>
                  <a:cubicBezTo>
                    <a:pt x="23846" y="71312"/>
                    <a:pt x="23915" y="71381"/>
                    <a:pt x="23984" y="71451"/>
                  </a:cubicBezTo>
                  <a:cubicBezTo>
                    <a:pt x="25579" y="72352"/>
                    <a:pt x="27173" y="73322"/>
                    <a:pt x="28975" y="73877"/>
                  </a:cubicBezTo>
                  <a:cubicBezTo>
                    <a:pt x="29807" y="74154"/>
                    <a:pt x="30569" y="74501"/>
                    <a:pt x="31332" y="74847"/>
                  </a:cubicBezTo>
                  <a:cubicBezTo>
                    <a:pt x="33342" y="75679"/>
                    <a:pt x="35422" y="76164"/>
                    <a:pt x="37432" y="76788"/>
                  </a:cubicBezTo>
                  <a:cubicBezTo>
                    <a:pt x="38610" y="77135"/>
                    <a:pt x="39789" y="77481"/>
                    <a:pt x="40967" y="77897"/>
                  </a:cubicBezTo>
                  <a:cubicBezTo>
                    <a:pt x="42284" y="78313"/>
                    <a:pt x="43601" y="78798"/>
                    <a:pt x="44988" y="79006"/>
                  </a:cubicBezTo>
                  <a:cubicBezTo>
                    <a:pt x="47275" y="79422"/>
                    <a:pt x="49077" y="80809"/>
                    <a:pt x="50533" y="82611"/>
                  </a:cubicBezTo>
                  <a:cubicBezTo>
                    <a:pt x="51226" y="83443"/>
                    <a:pt x="51504" y="84413"/>
                    <a:pt x="51088" y="85592"/>
                  </a:cubicBezTo>
                  <a:cubicBezTo>
                    <a:pt x="50880" y="86146"/>
                    <a:pt x="50533" y="86493"/>
                    <a:pt x="49909" y="86493"/>
                  </a:cubicBezTo>
                  <a:cubicBezTo>
                    <a:pt x="49306" y="86552"/>
                    <a:pt x="48706" y="86582"/>
                    <a:pt x="48110" y="86582"/>
                  </a:cubicBezTo>
                  <a:cubicBezTo>
                    <a:pt x="45897" y="86582"/>
                    <a:pt x="43735" y="86159"/>
                    <a:pt x="41660" y="85176"/>
                  </a:cubicBezTo>
                  <a:cubicBezTo>
                    <a:pt x="39650" y="84205"/>
                    <a:pt x="37640" y="83096"/>
                    <a:pt x="35699" y="82056"/>
                  </a:cubicBezTo>
                  <a:cubicBezTo>
                    <a:pt x="35422" y="81987"/>
                    <a:pt x="35214" y="81779"/>
                    <a:pt x="34936" y="81710"/>
                  </a:cubicBezTo>
                  <a:cubicBezTo>
                    <a:pt x="31332" y="80185"/>
                    <a:pt x="27935" y="78175"/>
                    <a:pt x="24747" y="75887"/>
                  </a:cubicBezTo>
                  <a:cubicBezTo>
                    <a:pt x="22667" y="74431"/>
                    <a:pt x="20796" y="72629"/>
                    <a:pt x="19132" y="70411"/>
                  </a:cubicBezTo>
                  <a:close/>
                  <a:moveTo>
                    <a:pt x="50256" y="1130"/>
                  </a:moveTo>
                  <a:cubicBezTo>
                    <a:pt x="51895" y="1130"/>
                    <a:pt x="53526" y="1423"/>
                    <a:pt x="55108" y="1716"/>
                  </a:cubicBezTo>
                  <a:cubicBezTo>
                    <a:pt x="55593" y="1786"/>
                    <a:pt x="56009" y="1993"/>
                    <a:pt x="56425" y="2201"/>
                  </a:cubicBezTo>
                  <a:cubicBezTo>
                    <a:pt x="57188" y="2548"/>
                    <a:pt x="57812" y="3103"/>
                    <a:pt x="58019" y="3934"/>
                  </a:cubicBezTo>
                  <a:cubicBezTo>
                    <a:pt x="58227" y="4558"/>
                    <a:pt x="58435" y="5113"/>
                    <a:pt x="58505" y="5667"/>
                  </a:cubicBezTo>
                  <a:cubicBezTo>
                    <a:pt x="58574" y="8301"/>
                    <a:pt x="58713" y="10866"/>
                    <a:pt x="58782" y="13431"/>
                  </a:cubicBezTo>
                  <a:cubicBezTo>
                    <a:pt x="58782" y="15649"/>
                    <a:pt x="58574" y="17867"/>
                    <a:pt x="58297" y="20016"/>
                  </a:cubicBezTo>
                  <a:cubicBezTo>
                    <a:pt x="58227" y="20917"/>
                    <a:pt x="58158" y="21749"/>
                    <a:pt x="58089" y="22650"/>
                  </a:cubicBezTo>
                  <a:cubicBezTo>
                    <a:pt x="57742" y="25354"/>
                    <a:pt x="57604" y="28057"/>
                    <a:pt x="57742" y="30761"/>
                  </a:cubicBezTo>
                  <a:cubicBezTo>
                    <a:pt x="57950" y="33395"/>
                    <a:pt x="58158" y="36029"/>
                    <a:pt x="58851" y="38524"/>
                  </a:cubicBezTo>
                  <a:cubicBezTo>
                    <a:pt x="59267" y="40188"/>
                    <a:pt x="59752" y="41852"/>
                    <a:pt x="61000" y="43099"/>
                  </a:cubicBezTo>
                  <a:cubicBezTo>
                    <a:pt x="61693" y="43793"/>
                    <a:pt x="62387" y="44278"/>
                    <a:pt x="63288" y="44555"/>
                  </a:cubicBezTo>
                  <a:cubicBezTo>
                    <a:pt x="63574" y="44627"/>
                    <a:pt x="63851" y="44661"/>
                    <a:pt x="64118" y="44661"/>
                  </a:cubicBezTo>
                  <a:cubicBezTo>
                    <a:pt x="64884" y="44661"/>
                    <a:pt x="65564" y="44376"/>
                    <a:pt x="66130" y="43862"/>
                  </a:cubicBezTo>
                  <a:cubicBezTo>
                    <a:pt x="67585" y="42614"/>
                    <a:pt x="68833" y="41228"/>
                    <a:pt x="69873" y="39633"/>
                  </a:cubicBezTo>
                  <a:cubicBezTo>
                    <a:pt x="71398" y="37138"/>
                    <a:pt x="72576" y="34435"/>
                    <a:pt x="73408" y="31593"/>
                  </a:cubicBezTo>
                  <a:cubicBezTo>
                    <a:pt x="73893" y="29721"/>
                    <a:pt x="74240" y="27849"/>
                    <a:pt x="74517" y="26047"/>
                  </a:cubicBezTo>
                  <a:cubicBezTo>
                    <a:pt x="74794" y="24453"/>
                    <a:pt x="75072" y="22858"/>
                    <a:pt x="75280" y="21264"/>
                  </a:cubicBezTo>
                  <a:cubicBezTo>
                    <a:pt x="75557" y="18630"/>
                    <a:pt x="76042" y="16065"/>
                    <a:pt x="75973" y="13431"/>
                  </a:cubicBezTo>
                  <a:cubicBezTo>
                    <a:pt x="75834" y="11144"/>
                    <a:pt x="75557" y="8925"/>
                    <a:pt x="74794" y="6776"/>
                  </a:cubicBezTo>
                  <a:cubicBezTo>
                    <a:pt x="74309" y="5390"/>
                    <a:pt x="73963" y="3865"/>
                    <a:pt x="73339" y="2548"/>
                  </a:cubicBezTo>
                  <a:cubicBezTo>
                    <a:pt x="73408" y="2479"/>
                    <a:pt x="73477" y="2409"/>
                    <a:pt x="73477" y="2409"/>
                  </a:cubicBezTo>
                  <a:cubicBezTo>
                    <a:pt x="75904" y="3172"/>
                    <a:pt x="78399" y="3311"/>
                    <a:pt x="80825" y="3934"/>
                  </a:cubicBezTo>
                  <a:cubicBezTo>
                    <a:pt x="81449" y="4073"/>
                    <a:pt x="82142" y="4281"/>
                    <a:pt x="82766" y="4628"/>
                  </a:cubicBezTo>
                  <a:cubicBezTo>
                    <a:pt x="83667" y="5182"/>
                    <a:pt x="84291" y="5945"/>
                    <a:pt x="84222" y="7054"/>
                  </a:cubicBezTo>
                  <a:cubicBezTo>
                    <a:pt x="84222" y="10450"/>
                    <a:pt x="84291" y="13778"/>
                    <a:pt x="84014" y="17174"/>
                  </a:cubicBezTo>
                  <a:cubicBezTo>
                    <a:pt x="83737" y="21611"/>
                    <a:pt x="82835" y="25978"/>
                    <a:pt x="81657" y="30345"/>
                  </a:cubicBezTo>
                  <a:cubicBezTo>
                    <a:pt x="81449" y="31038"/>
                    <a:pt x="81241" y="31800"/>
                    <a:pt x="80894" y="32563"/>
                  </a:cubicBezTo>
                  <a:cubicBezTo>
                    <a:pt x="80063" y="34781"/>
                    <a:pt x="79439" y="37069"/>
                    <a:pt x="78884" y="39426"/>
                  </a:cubicBezTo>
                  <a:cubicBezTo>
                    <a:pt x="78815" y="39703"/>
                    <a:pt x="78746" y="40049"/>
                    <a:pt x="78746" y="40396"/>
                  </a:cubicBezTo>
                  <a:cubicBezTo>
                    <a:pt x="78746" y="40673"/>
                    <a:pt x="78815" y="40951"/>
                    <a:pt x="79092" y="41020"/>
                  </a:cubicBezTo>
                  <a:cubicBezTo>
                    <a:pt x="79129" y="41029"/>
                    <a:pt x="79164" y="41033"/>
                    <a:pt x="79197" y="41033"/>
                  </a:cubicBezTo>
                  <a:cubicBezTo>
                    <a:pt x="79407" y="41033"/>
                    <a:pt x="79527" y="40853"/>
                    <a:pt x="79647" y="40673"/>
                  </a:cubicBezTo>
                  <a:cubicBezTo>
                    <a:pt x="79785" y="40396"/>
                    <a:pt x="79924" y="40119"/>
                    <a:pt x="80063" y="39772"/>
                  </a:cubicBezTo>
                  <a:cubicBezTo>
                    <a:pt x="80201" y="39356"/>
                    <a:pt x="80340" y="39010"/>
                    <a:pt x="80409" y="38594"/>
                  </a:cubicBezTo>
                  <a:cubicBezTo>
                    <a:pt x="80894" y="36445"/>
                    <a:pt x="81657" y="34365"/>
                    <a:pt x="82350" y="32286"/>
                  </a:cubicBezTo>
                  <a:cubicBezTo>
                    <a:pt x="83251" y="29790"/>
                    <a:pt x="83667" y="27295"/>
                    <a:pt x="84152" y="24730"/>
                  </a:cubicBezTo>
                  <a:cubicBezTo>
                    <a:pt x="84499" y="22997"/>
                    <a:pt x="84707" y="21264"/>
                    <a:pt x="84984" y="19531"/>
                  </a:cubicBezTo>
                  <a:cubicBezTo>
                    <a:pt x="85054" y="19184"/>
                    <a:pt x="85054" y="18838"/>
                    <a:pt x="85054" y="18491"/>
                  </a:cubicBezTo>
                  <a:lnTo>
                    <a:pt x="85054" y="9064"/>
                  </a:lnTo>
                  <a:cubicBezTo>
                    <a:pt x="85054" y="8579"/>
                    <a:pt x="84984" y="8024"/>
                    <a:pt x="84984" y="7539"/>
                  </a:cubicBezTo>
                  <a:cubicBezTo>
                    <a:pt x="85170" y="7486"/>
                    <a:pt x="85436" y="7463"/>
                    <a:pt x="85733" y="7463"/>
                  </a:cubicBezTo>
                  <a:cubicBezTo>
                    <a:pt x="86213" y="7463"/>
                    <a:pt x="86774" y="7523"/>
                    <a:pt x="87202" y="7608"/>
                  </a:cubicBezTo>
                  <a:cubicBezTo>
                    <a:pt x="88450" y="7886"/>
                    <a:pt x="89629" y="8232"/>
                    <a:pt x="90668" y="8995"/>
                  </a:cubicBezTo>
                  <a:cubicBezTo>
                    <a:pt x="91084" y="9272"/>
                    <a:pt x="91639" y="9549"/>
                    <a:pt x="92124" y="9757"/>
                  </a:cubicBezTo>
                  <a:cubicBezTo>
                    <a:pt x="93025" y="10104"/>
                    <a:pt x="93372" y="10797"/>
                    <a:pt x="93372" y="11698"/>
                  </a:cubicBezTo>
                  <a:cubicBezTo>
                    <a:pt x="93372" y="12183"/>
                    <a:pt x="93372" y="12669"/>
                    <a:pt x="93302" y="13084"/>
                  </a:cubicBezTo>
                  <a:cubicBezTo>
                    <a:pt x="92956" y="14609"/>
                    <a:pt x="93025" y="16204"/>
                    <a:pt x="92817" y="17798"/>
                  </a:cubicBezTo>
                  <a:cubicBezTo>
                    <a:pt x="92609" y="20224"/>
                    <a:pt x="92401" y="22720"/>
                    <a:pt x="92055" y="25146"/>
                  </a:cubicBezTo>
                  <a:cubicBezTo>
                    <a:pt x="91777" y="26740"/>
                    <a:pt x="91570" y="28265"/>
                    <a:pt x="91431" y="29790"/>
                  </a:cubicBezTo>
                  <a:cubicBezTo>
                    <a:pt x="91015" y="33395"/>
                    <a:pt x="90114" y="36791"/>
                    <a:pt x="88658" y="40049"/>
                  </a:cubicBezTo>
                  <a:cubicBezTo>
                    <a:pt x="87965" y="41713"/>
                    <a:pt x="87133" y="43307"/>
                    <a:pt x="86371" y="44902"/>
                  </a:cubicBezTo>
                  <a:cubicBezTo>
                    <a:pt x="85262" y="47397"/>
                    <a:pt x="83737" y="49685"/>
                    <a:pt x="82350" y="52041"/>
                  </a:cubicBezTo>
                  <a:cubicBezTo>
                    <a:pt x="81172" y="54052"/>
                    <a:pt x="80409" y="56201"/>
                    <a:pt x="79785" y="58419"/>
                  </a:cubicBezTo>
                  <a:cubicBezTo>
                    <a:pt x="79439" y="59736"/>
                    <a:pt x="79508" y="61053"/>
                    <a:pt x="79577" y="62370"/>
                  </a:cubicBezTo>
                  <a:cubicBezTo>
                    <a:pt x="79577" y="62994"/>
                    <a:pt x="79785" y="63548"/>
                    <a:pt x="80063" y="64103"/>
                  </a:cubicBezTo>
                  <a:cubicBezTo>
                    <a:pt x="80571" y="65027"/>
                    <a:pt x="81418" y="65551"/>
                    <a:pt x="82337" y="65551"/>
                  </a:cubicBezTo>
                  <a:cubicBezTo>
                    <a:pt x="82797" y="65551"/>
                    <a:pt x="83274" y="65420"/>
                    <a:pt x="83737" y="65143"/>
                  </a:cubicBezTo>
                  <a:cubicBezTo>
                    <a:pt x="84984" y="64311"/>
                    <a:pt x="85955" y="63202"/>
                    <a:pt x="86856" y="62093"/>
                  </a:cubicBezTo>
                  <a:cubicBezTo>
                    <a:pt x="88935" y="59597"/>
                    <a:pt x="90599" y="56963"/>
                    <a:pt x="92401" y="54329"/>
                  </a:cubicBezTo>
                  <a:cubicBezTo>
                    <a:pt x="93857" y="52249"/>
                    <a:pt x="94758" y="49893"/>
                    <a:pt x="95451" y="47536"/>
                  </a:cubicBezTo>
                  <a:cubicBezTo>
                    <a:pt x="96491" y="44208"/>
                    <a:pt x="97392" y="40881"/>
                    <a:pt x="98363" y="37623"/>
                  </a:cubicBezTo>
                  <a:cubicBezTo>
                    <a:pt x="98917" y="35682"/>
                    <a:pt x="99264" y="33741"/>
                    <a:pt x="99472" y="31800"/>
                  </a:cubicBezTo>
                  <a:cubicBezTo>
                    <a:pt x="99680" y="30206"/>
                    <a:pt x="99680" y="28681"/>
                    <a:pt x="99680" y="27087"/>
                  </a:cubicBezTo>
                  <a:cubicBezTo>
                    <a:pt x="99749" y="26047"/>
                    <a:pt x="99541" y="24938"/>
                    <a:pt x="99402" y="23898"/>
                  </a:cubicBezTo>
                  <a:cubicBezTo>
                    <a:pt x="99402" y="23829"/>
                    <a:pt x="99402" y="23690"/>
                    <a:pt x="99402" y="23621"/>
                  </a:cubicBezTo>
                  <a:cubicBezTo>
                    <a:pt x="98709" y="22373"/>
                    <a:pt x="98779" y="20987"/>
                    <a:pt x="98432" y="19670"/>
                  </a:cubicBezTo>
                  <a:cubicBezTo>
                    <a:pt x="98016" y="18283"/>
                    <a:pt x="97877" y="16897"/>
                    <a:pt x="97739" y="15441"/>
                  </a:cubicBezTo>
                  <a:cubicBezTo>
                    <a:pt x="97739" y="14748"/>
                    <a:pt x="97600" y="14055"/>
                    <a:pt x="97531" y="13362"/>
                  </a:cubicBezTo>
                  <a:cubicBezTo>
                    <a:pt x="97479" y="13050"/>
                    <a:pt x="97622" y="12894"/>
                    <a:pt x="97872" y="12894"/>
                  </a:cubicBezTo>
                  <a:cubicBezTo>
                    <a:pt x="97955" y="12894"/>
                    <a:pt x="98051" y="12911"/>
                    <a:pt x="98155" y="12946"/>
                  </a:cubicBezTo>
                  <a:cubicBezTo>
                    <a:pt x="98501" y="13084"/>
                    <a:pt x="98848" y="13154"/>
                    <a:pt x="99195" y="13362"/>
                  </a:cubicBezTo>
                  <a:cubicBezTo>
                    <a:pt x="101066" y="14124"/>
                    <a:pt x="102938" y="14887"/>
                    <a:pt x="104740" y="15719"/>
                  </a:cubicBezTo>
                  <a:cubicBezTo>
                    <a:pt x="105780" y="16204"/>
                    <a:pt x="106681" y="16758"/>
                    <a:pt x="107651" y="17313"/>
                  </a:cubicBezTo>
                  <a:cubicBezTo>
                    <a:pt x="108483" y="17729"/>
                    <a:pt x="108968" y="18353"/>
                    <a:pt x="109176" y="19184"/>
                  </a:cubicBezTo>
                  <a:cubicBezTo>
                    <a:pt x="109246" y="19462"/>
                    <a:pt x="109384" y="19739"/>
                    <a:pt x="109454" y="19947"/>
                  </a:cubicBezTo>
                  <a:cubicBezTo>
                    <a:pt x="109592" y="20363"/>
                    <a:pt x="109731" y="20709"/>
                    <a:pt x="110077" y="20848"/>
                  </a:cubicBezTo>
                  <a:cubicBezTo>
                    <a:pt x="110979" y="21333"/>
                    <a:pt x="110909" y="22096"/>
                    <a:pt x="110701" y="22858"/>
                  </a:cubicBezTo>
                  <a:cubicBezTo>
                    <a:pt x="110216" y="25423"/>
                    <a:pt x="109662" y="27919"/>
                    <a:pt x="108968" y="30414"/>
                  </a:cubicBezTo>
                  <a:cubicBezTo>
                    <a:pt x="107929" y="33880"/>
                    <a:pt x="106889" y="37346"/>
                    <a:pt x="105849" y="40881"/>
                  </a:cubicBezTo>
                  <a:cubicBezTo>
                    <a:pt x="105087" y="43585"/>
                    <a:pt x="104047" y="46149"/>
                    <a:pt x="102938" y="48784"/>
                  </a:cubicBezTo>
                  <a:cubicBezTo>
                    <a:pt x="101898" y="51348"/>
                    <a:pt x="100789" y="53844"/>
                    <a:pt x="99680" y="56339"/>
                  </a:cubicBezTo>
                  <a:cubicBezTo>
                    <a:pt x="98779" y="58349"/>
                    <a:pt x="97739" y="60290"/>
                    <a:pt x="96768" y="62162"/>
                  </a:cubicBezTo>
                  <a:cubicBezTo>
                    <a:pt x="95867" y="63826"/>
                    <a:pt x="94897" y="65489"/>
                    <a:pt x="93996" y="67084"/>
                  </a:cubicBezTo>
                  <a:cubicBezTo>
                    <a:pt x="93649" y="67638"/>
                    <a:pt x="93441" y="68193"/>
                    <a:pt x="93372" y="68817"/>
                  </a:cubicBezTo>
                  <a:cubicBezTo>
                    <a:pt x="93372" y="68955"/>
                    <a:pt x="93441" y="69163"/>
                    <a:pt x="93649" y="69302"/>
                  </a:cubicBezTo>
                  <a:cubicBezTo>
                    <a:pt x="93686" y="69320"/>
                    <a:pt x="93728" y="69329"/>
                    <a:pt x="93773" y="69329"/>
                  </a:cubicBezTo>
                  <a:cubicBezTo>
                    <a:pt x="93894" y="69329"/>
                    <a:pt x="94033" y="69265"/>
                    <a:pt x="94134" y="69163"/>
                  </a:cubicBezTo>
                  <a:cubicBezTo>
                    <a:pt x="94412" y="68886"/>
                    <a:pt x="94689" y="68539"/>
                    <a:pt x="94897" y="68193"/>
                  </a:cubicBezTo>
                  <a:cubicBezTo>
                    <a:pt x="96491" y="65559"/>
                    <a:pt x="98016" y="62855"/>
                    <a:pt x="99402" y="60152"/>
                  </a:cubicBezTo>
                  <a:cubicBezTo>
                    <a:pt x="101274" y="56478"/>
                    <a:pt x="102868" y="52665"/>
                    <a:pt x="104463" y="48922"/>
                  </a:cubicBezTo>
                  <a:cubicBezTo>
                    <a:pt x="105710" y="46149"/>
                    <a:pt x="106750" y="43307"/>
                    <a:pt x="107582" y="40327"/>
                  </a:cubicBezTo>
                  <a:cubicBezTo>
                    <a:pt x="108968" y="35266"/>
                    <a:pt x="110563" y="30206"/>
                    <a:pt x="111464" y="24938"/>
                  </a:cubicBezTo>
                  <a:cubicBezTo>
                    <a:pt x="111672" y="24037"/>
                    <a:pt x="111741" y="23136"/>
                    <a:pt x="111880" y="22234"/>
                  </a:cubicBezTo>
                  <a:cubicBezTo>
                    <a:pt x="111928" y="21947"/>
                    <a:pt x="112042" y="21792"/>
                    <a:pt x="112244" y="21792"/>
                  </a:cubicBezTo>
                  <a:cubicBezTo>
                    <a:pt x="112335" y="21792"/>
                    <a:pt x="112444" y="21824"/>
                    <a:pt x="112573" y="21888"/>
                  </a:cubicBezTo>
                  <a:cubicBezTo>
                    <a:pt x="112989" y="22096"/>
                    <a:pt x="113335" y="22373"/>
                    <a:pt x="113613" y="22789"/>
                  </a:cubicBezTo>
                  <a:cubicBezTo>
                    <a:pt x="114029" y="23344"/>
                    <a:pt x="114445" y="23967"/>
                    <a:pt x="114930" y="24522"/>
                  </a:cubicBezTo>
                  <a:cubicBezTo>
                    <a:pt x="116039" y="25770"/>
                    <a:pt x="117079" y="27017"/>
                    <a:pt x="118188" y="28265"/>
                  </a:cubicBezTo>
                  <a:cubicBezTo>
                    <a:pt x="119158" y="29444"/>
                    <a:pt x="119782" y="30830"/>
                    <a:pt x="120267" y="32286"/>
                  </a:cubicBezTo>
                  <a:cubicBezTo>
                    <a:pt x="120475" y="32979"/>
                    <a:pt x="120475" y="33672"/>
                    <a:pt x="120267" y="34365"/>
                  </a:cubicBezTo>
                  <a:cubicBezTo>
                    <a:pt x="119851" y="36098"/>
                    <a:pt x="119435" y="37831"/>
                    <a:pt x="118812" y="39495"/>
                  </a:cubicBezTo>
                  <a:cubicBezTo>
                    <a:pt x="117772" y="42129"/>
                    <a:pt x="117079" y="44902"/>
                    <a:pt x="116316" y="47605"/>
                  </a:cubicBezTo>
                  <a:cubicBezTo>
                    <a:pt x="115692" y="49893"/>
                    <a:pt x="114722" y="52111"/>
                    <a:pt x="113335" y="54052"/>
                  </a:cubicBezTo>
                  <a:cubicBezTo>
                    <a:pt x="112088" y="55854"/>
                    <a:pt x="110840" y="57656"/>
                    <a:pt x="109384" y="59389"/>
                  </a:cubicBezTo>
                  <a:cubicBezTo>
                    <a:pt x="109107" y="59736"/>
                    <a:pt x="108830" y="60082"/>
                    <a:pt x="108483" y="60429"/>
                  </a:cubicBezTo>
                  <a:cubicBezTo>
                    <a:pt x="107929" y="60984"/>
                    <a:pt x="107374" y="61538"/>
                    <a:pt x="106820" y="62093"/>
                  </a:cubicBezTo>
                  <a:cubicBezTo>
                    <a:pt x="105225" y="63687"/>
                    <a:pt x="103562" y="65351"/>
                    <a:pt x="102106" y="67153"/>
                  </a:cubicBezTo>
                  <a:cubicBezTo>
                    <a:pt x="100512" y="69094"/>
                    <a:pt x="98917" y="71035"/>
                    <a:pt x="97323" y="73045"/>
                  </a:cubicBezTo>
                  <a:cubicBezTo>
                    <a:pt x="95729" y="75055"/>
                    <a:pt x="94689" y="77343"/>
                    <a:pt x="93857" y="79769"/>
                  </a:cubicBezTo>
                  <a:cubicBezTo>
                    <a:pt x="93510" y="80670"/>
                    <a:pt x="93372" y="81641"/>
                    <a:pt x="93372" y="82611"/>
                  </a:cubicBezTo>
                  <a:cubicBezTo>
                    <a:pt x="93372" y="84263"/>
                    <a:pt x="94506" y="85375"/>
                    <a:pt x="96011" y="85375"/>
                  </a:cubicBezTo>
                  <a:cubicBezTo>
                    <a:pt x="96211" y="85375"/>
                    <a:pt x="96418" y="85355"/>
                    <a:pt x="96630" y="85314"/>
                  </a:cubicBezTo>
                  <a:cubicBezTo>
                    <a:pt x="98085" y="85037"/>
                    <a:pt x="99333" y="84275"/>
                    <a:pt x="100442" y="83443"/>
                  </a:cubicBezTo>
                  <a:cubicBezTo>
                    <a:pt x="103284" y="81225"/>
                    <a:pt x="105918" y="78729"/>
                    <a:pt x="108345" y="76095"/>
                  </a:cubicBezTo>
                  <a:cubicBezTo>
                    <a:pt x="110216" y="73946"/>
                    <a:pt x="112088" y="71797"/>
                    <a:pt x="113682" y="69440"/>
                  </a:cubicBezTo>
                  <a:cubicBezTo>
                    <a:pt x="115138" y="67222"/>
                    <a:pt x="116732" y="65143"/>
                    <a:pt x="118326" y="63063"/>
                  </a:cubicBezTo>
                  <a:cubicBezTo>
                    <a:pt x="120752" y="60013"/>
                    <a:pt x="122624" y="56617"/>
                    <a:pt x="124080" y="53081"/>
                  </a:cubicBezTo>
                  <a:cubicBezTo>
                    <a:pt x="124773" y="51418"/>
                    <a:pt x="125466" y="49754"/>
                    <a:pt x="126159" y="48090"/>
                  </a:cubicBezTo>
                  <a:cubicBezTo>
                    <a:pt x="126575" y="47051"/>
                    <a:pt x="126853" y="45941"/>
                    <a:pt x="127060" y="44902"/>
                  </a:cubicBezTo>
                  <a:cubicBezTo>
                    <a:pt x="127199" y="43723"/>
                    <a:pt x="127407" y="42476"/>
                    <a:pt x="127546" y="41297"/>
                  </a:cubicBezTo>
                  <a:cubicBezTo>
                    <a:pt x="127615" y="40465"/>
                    <a:pt x="127684" y="39703"/>
                    <a:pt x="127546" y="38871"/>
                  </a:cubicBezTo>
                  <a:cubicBezTo>
                    <a:pt x="127338" y="37831"/>
                    <a:pt x="127268" y="36722"/>
                    <a:pt x="126991" y="35752"/>
                  </a:cubicBezTo>
                  <a:cubicBezTo>
                    <a:pt x="126922" y="35544"/>
                    <a:pt x="126853" y="35336"/>
                    <a:pt x="126853" y="35197"/>
                  </a:cubicBezTo>
                  <a:cubicBezTo>
                    <a:pt x="126853" y="34989"/>
                    <a:pt x="126783" y="34643"/>
                    <a:pt x="126991" y="34573"/>
                  </a:cubicBezTo>
                  <a:cubicBezTo>
                    <a:pt x="127062" y="34520"/>
                    <a:pt x="127129" y="34498"/>
                    <a:pt x="127192" y="34498"/>
                  </a:cubicBezTo>
                  <a:cubicBezTo>
                    <a:pt x="127375" y="34498"/>
                    <a:pt x="127530" y="34678"/>
                    <a:pt x="127684" y="34781"/>
                  </a:cubicBezTo>
                  <a:cubicBezTo>
                    <a:pt x="129209" y="36168"/>
                    <a:pt x="130318" y="37762"/>
                    <a:pt x="131220" y="39564"/>
                  </a:cubicBezTo>
                  <a:cubicBezTo>
                    <a:pt x="131843" y="40812"/>
                    <a:pt x="132467" y="41990"/>
                    <a:pt x="133299" y="43169"/>
                  </a:cubicBezTo>
                  <a:cubicBezTo>
                    <a:pt x="134131" y="44486"/>
                    <a:pt x="134616" y="45941"/>
                    <a:pt x="134755" y="47536"/>
                  </a:cubicBezTo>
                  <a:cubicBezTo>
                    <a:pt x="134755" y="47813"/>
                    <a:pt x="134685" y="48090"/>
                    <a:pt x="134547" y="48368"/>
                  </a:cubicBezTo>
                  <a:cubicBezTo>
                    <a:pt x="133992" y="50170"/>
                    <a:pt x="133091" y="51834"/>
                    <a:pt x="132259" y="53497"/>
                  </a:cubicBezTo>
                  <a:cubicBezTo>
                    <a:pt x="131358" y="55161"/>
                    <a:pt x="130457" y="56824"/>
                    <a:pt x="129487" y="58488"/>
                  </a:cubicBezTo>
                  <a:cubicBezTo>
                    <a:pt x="127962" y="61330"/>
                    <a:pt x="126506" y="64172"/>
                    <a:pt x="124773" y="66876"/>
                  </a:cubicBezTo>
                  <a:cubicBezTo>
                    <a:pt x="123248" y="69232"/>
                    <a:pt x="121654" y="71451"/>
                    <a:pt x="119851" y="73530"/>
                  </a:cubicBezTo>
                  <a:cubicBezTo>
                    <a:pt x="117009" y="76788"/>
                    <a:pt x="114029" y="79838"/>
                    <a:pt x="110979" y="82888"/>
                  </a:cubicBezTo>
                  <a:cubicBezTo>
                    <a:pt x="109662" y="84205"/>
                    <a:pt x="108414" y="85661"/>
                    <a:pt x="107097" y="86978"/>
                  </a:cubicBezTo>
                  <a:cubicBezTo>
                    <a:pt x="106681" y="87463"/>
                    <a:pt x="106196" y="87879"/>
                    <a:pt x="105780" y="88364"/>
                  </a:cubicBezTo>
                  <a:cubicBezTo>
                    <a:pt x="105295" y="88850"/>
                    <a:pt x="105225" y="89335"/>
                    <a:pt x="105502" y="89404"/>
                  </a:cubicBezTo>
                  <a:cubicBezTo>
                    <a:pt x="105591" y="89448"/>
                    <a:pt x="105673" y="89468"/>
                    <a:pt x="105750" y="89468"/>
                  </a:cubicBezTo>
                  <a:cubicBezTo>
                    <a:pt x="106033" y="89468"/>
                    <a:pt x="106240" y="89206"/>
                    <a:pt x="106404" y="88988"/>
                  </a:cubicBezTo>
                  <a:cubicBezTo>
                    <a:pt x="107097" y="88156"/>
                    <a:pt x="107998" y="87463"/>
                    <a:pt x="108691" y="86631"/>
                  </a:cubicBezTo>
                  <a:cubicBezTo>
                    <a:pt x="110424" y="84829"/>
                    <a:pt x="112157" y="83027"/>
                    <a:pt x="113959" y="81294"/>
                  </a:cubicBezTo>
                  <a:cubicBezTo>
                    <a:pt x="116871" y="78383"/>
                    <a:pt x="119643" y="75333"/>
                    <a:pt x="122277" y="72144"/>
                  </a:cubicBezTo>
                  <a:cubicBezTo>
                    <a:pt x="123941" y="70134"/>
                    <a:pt x="125327" y="67915"/>
                    <a:pt x="126575" y="65697"/>
                  </a:cubicBezTo>
                  <a:cubicBezTo>
                    <a:pt x="127546" y="64034"/>
                    <a:pt x="128516" y="62301"/>
                    <a:pt x="129417" y="60637"/>
                  </a:cubicBezTo>
                  <a:cubicBezTo>
                    <a:pt x="130873" y="57864"/>
                    <a:pt x="132259" y="55022"/>
                    <a:pt x="133715" y="52249"/>
                  </a:cubicBezTo>
                  <a:cubicBezTo>
                    <a:pt x="134200" y="51210"/>
                    <a:pt x="134616" y="50170"/>
                    <a:pt x="135101" y="49130"/>
                  </a:cubicBezTo>
                  <a:cubicBezTo>
                    <a:pt x="135179" y="48935"/>
                    <a:pt x="135324" y="48850"/>
                    <a:pt x="135472" y="48850"/>
                  </a:cubicBezTo>
                  <a:cubicBezTo>
                    <a:pt x="135587" y="48850"/>
                    <a:pt x="135704" y="48901"/>
                    <a:pt x="135795" y="48991"/>
                  </a:cubicBezTo>
                  <a:cubicBezTo>
                    <a:pt x="135933" y="49130"/>
                    <a:pt x="136072" y="49338"/>
                    <a:pt x="136210" y="49546"/>
                  </a:cubicBezTo>
                  <a:cubicBezTo>
                    <a:pt x="136418" y="49893"/>
                    <a:pt x="136557" y="50239"/>
                    <a:pt x="136696" y="50655"/>
                  </a:cubicBezTo>
                  <a:cubicBezTo>
                    <a:pt x="137666" y="53428"/>
                    <a:pt x="138637" y="56201"/>
                    <a:pt x="139538" y="59043"/>
                  </a:cubicBezTo>
                  <a:cubicBezTo>
                    <a:pt x="139954" y="60290"/>
                    <a:pt x="140231" y="61607"/>
                    <a:pt x="140370" y="62924"/>
                  </a:cubicBezTo>
                  <a:cubicBezTo>
                    <a:pt x="140508" y="65143"/>
                    <a:pt x="139746" y="67084"/>
                    <a:pt x="138498" y="68886"/>
                  </a:cubicBezTo>
                  <a:cubicBezTo>
                    <a:pt x="137389" y="70411"/>
                    <a:pt x="136141" y="71936"/>
                    <a:pt x="134755" y="73253"/>
                  </a:cubicBezTo>
                  <a:cubicBezTo>
                    <a:pt x="133507" y="74501"/>
                    <a:pt x="132190" y="75679"/>
                    <a:pt x="130665" y="76580"/>
                  </a:cubicBezTo>
                  <a:cubicBezTo>
                    <a:pt x="129487" y="77204"/>
                    <a:pt x="128447" y="78036"/>
                    <a:pt x="127407" y="78937"/>
                  </a:cubicBezTo>
                  <a:cubicBezTo>
                    <a:pt x="127338" y="79006"/>
                    <a:pt x="127338" y="79076"/>
                    <a:pt x="127199" y="79076"/>
                  </a:cubicBezTo>
                  <a:cubicBezTo>
                    <a:pt x="124981" y="80254"/>
                    <a:pt x="123317" y="82195"/>
                    <a:pt x="121376" y="83651"/>
                  </a:cubicBezTo>
                  <a:cubicBezTo>
                    <a:pt x="120267" y="84552"/>
                    <a:pt x="119227" y="85522"/>
                    <a:pt x="118188" y="86493"/>
                  </a:cubicBezTo>
                  <a:cubicBezTo>
                    <a:pt x="117217" y="87463"/>
                    <a:pt x="116177" y="88295"/>
                    <a:pt x="115138" y="89127"/>
                  </a:cubicBezTo>
                  <a:cubicBezTo>
                    <a:pt x="114098" y="89889"/>
                    <a:pt x="113197" y="90860"/>
                    <a:pt x="112365" y="91761"/>
                  </a:cubicBezTo>
                  <a:cubicBezTo>
                    <a:pt x="111810" y="92385"/>
                    <a:pt x="111464" y="93078"/>
                    <a:pt x="111187" y="93841"/>
                  </a:cubicBezTo>
                  <a:cubicBezTo>
                    <a:pt x="111048" y="94187"/>
                    <a:pt x="111048" y="94534"/>
                    <a:pt x="111048" y="94880"/>
                  </a:cubicBezTo>
                  <a:cubicBezTo>
                    <a:pt x="111048" y="95712"/>
                    <a:pt x="111672" y="96405"/>
                    <a:pt x="112504" y="96475"/>
                  </a:cubicBezTo>
                  <a:cubicBezTo>
                    <a:pt x="112725" y="96524"/>
                    <a:pt x="112946" y="96547"/>
                    <a:pt x="113167" y="96547"/>
                  </a:cubicBezTo>
                  <a:cubicBezTo>
                    <a:pt x="113569" y="96547"/>
                    <a:pt x="113972" y="96470"/>
                    <a:pt x="114375" y="96336"/>
                  </a:cubicBezTo>
                  <a:cubicBezTo>
                    <a:pt x="116940" y="95574"/>
                    <a:pt x="119297" y="94395"/>
                    <a:pt x="121376" y="92731"/>
                  </a:cubicBezTo>
                  <a:cubicBezTo>
                    <a:pt x="123248" y="91276"/>
                    <a:pt x="125189" y="89959"/>
                    <a:pt x="127338" y="88780"/>
                  </a:cubicBezTo>
                  <a:cubicBezTo>
                    <a:pt x="129833" y="87463"/>
                    <a:pt x="132051" y="85730"/>
                    <a:pt x="134131" y="83859"/>
                  </a:cubicBezTo>
                  <a:cubicBezTo>
                    <a:pt x="134685" y="83373"/>
                    <a:pt x="135240" y="82888"/>
                    <a:pt x="135795" y="82403"/>
                  </a:cubicBezTo>
                  <a:cubicBezTo>
                    <a:pt x="137112" y="81155"/>
                    <a:pt x="138290" y="79700"/>
                    <a:pt x="139330" y="78175"/>
                  </a:cubicBezTo>
                  <a:cubicBezTo>
                    <a:pt x="139954" y="77204"/>
                    <a:pt x="140647" y="76234"/>
                    <a:pt x="141340" y="75402"/>
                  </a:cubicBezTo>
                  <a:cubicBezTo>
                    <a:pt x="142380" y="74154"/>
                    <a:pt x="143281" y="72768"/>
                    <a:pt x="143835" y="71243"/>
                  </a:cubicBezTo>
                  <a:cubicBezTo>
                    <a:pt x="143905" y="71104"/>
                    <a:pt x="144043" y="70965"/>
                    <a:pt x="144182" y="70827"/>
                  </a:cubicBezTo>
                  <a:cubicBezTo>
                    <a:pt x="144182" y="70792"/>
                    <a:pt x="144217" y="70775"/>
                    <a:pt x="144260" y="70775"/>
                  </a:cubicBezTo>
                  <a:cubicBezTo>
                    <a:pt x="144303" y="70775"/>
                    <a:pt x="144355" y="70792"/>
                    <a:pt x="144390" y="70827"/>
                  </a:cubicBezTo>
                  <a:cubicBezTo>
                    <a:pt x="144529" y="70896"/>
                    <a:pt x="144598" y="70965"/>
                    <a:pt x="144667" y="71104"/>
                  </a:cubicBezTo>
                  <a:cubicBezTo>
                    <a:pt x="145638" y="73045"/>
                    <a:pt x="146262" y="74986"/>
                    <a:pt x="146470" y="77135"/>
                  </a:cubicBezTo>
                  <a:cubicBezTo>
                    <a:pt x="146539" y="78175"/>
                    <a:pt x="146678" y="79145"/>
                    <a:pt x="146885" y="80185"/>
                  </a:cubicBezTo>
                  <a:cubicBezTo>
                    <a:pt x="147163" y="81779"/>
                    <a:pt x="146955" y="83373"/>
                    <a:pt x="146539" y="84968"/>
                  </a:cubicBezTo>
                  <a:cubicBezTo>
                    <a:pt x="146470" y="85176"/>
                    <a:pt x="146470" y="85522"/>
                    <a:pt x="146192" y="85661"/>
                  </a:cubicBezTo>
                  <a:cubicBezTo>
                    <a:pt x="144806" y="86285"/>
                    <a:pt x="143835" y="87394"/>
                    <a:pt x="142726" y="88364"/>
                  </a:cubicBezTo>
                  <a:cubicBezTo>
                    <a:pt x="140092" y="90583"/>
                    <a:pt x="137458" y="92662"/>
                    <a:pt x="134547" y="94534"/>
                  </a:cubicBezTo>
                  <a:cubicBezTo>
                    <a:pt x="131497" y="96475"/>
                    <a:pt x="128447" y="98485"/>
                    <a:pt x="125258" y="100218"/>
                  </a:cubicBezTo>
                  <a:cubicBezTo>
                    <a:pt x="122347" y="101743"/>
                    <a:pt x="119435" y="103199"/>
                    <a:pt x="116455" y="104446"/>
                  </a:cubicBezTo>
                  <a:cubicBezTo>
                    <a:pt x="115346" y="104932"/>
                    <a:pt x="114306" y="105417"/>
                    <a:pt x="113266" y="105902"/>
                  </a:cubicBezTo>
                  <a:cubicBezTo>
                    <a:pt x="113474" y="106041"/>
                    <a:pt x="113682" y="106110"/>
                    <a:pt x="113821" y="106179"/>
                  </a:cubicBezTo>
                  <a:cubicBezTo>
                    <a:pt x="115276" y="105833"/>
                    <a:pt x="116663" y="105209"/>
                    <a:pt x="118049" y="104585"/>
                  </a:cubicBezTo>
                  <a:cubicBezTo>
                    <a:pt x="122971" y="102436"/>
                    <a:pt x="127684" y="99941"/>
                    <a:pt x="132190" y="97099"/>
                  </a:cubicBezTo>
                  <a:cubicBezTo>
                    <a:pt x="134408" y="95712"/>
                    <a:pt x="136626" y="94395"/>
                    <a:pt x="138637" y="92801"/>
                  </a:cubicBezTo>
                  <a:cubicBezTo>
                    <a:pt x="140647" y="91345"/>
                    <a:pt x="142657" y="89820"/>
                    <a:pt x="144459" y="88156"/>
                  </a:cubicBezTo>
                  <a:cubicBezTo>
                    <a:pt x="144571" y="88044"/>
                    <a:pt x="144684" y="87841"/>
                    <a:pt x="144869" y="87841"/>
                  </a:cubicBezTo>
                  <a:cubicBezTo>
                    <a:pt x="144913" y="87841"/>
                    <a:pt x="144961" y="87853"/>
                    <a:pt x="145014" y="87879"/>
                  </a:cubicBezTo>
                  <a:cubicBezTo>
                    <a:pt x="145153" y="88226"/>
                    <a:pt x="144806" y="88434"/>
                    <a:pt x="144667" y="88711"/>
                  </a:cubicBezTo>
                  <a:cubicBezTo>
                    <a:pt x="144321" y="89473"/>
                    <a:pt x="144182" y="90167"/>
                    <a:pt x="144529" y="90999"/>
                  </a:cubicBezTo>
                  <a:cubicBezTo>
                    <a:pt x="145014" y="92038"/>
                    <a:pt x="145153" y="93147"/>
                    <a:pt x="145014" y="94326"/>
                  </a:cubicBezTo>
                  <a:cubicBezTo>
                    <a:pt x="144945" y="94811"/>
                    <a:pt x="144806" y="95227"/>
                    <a:pt x="144737" y="95712"/>
                  </a:cubicBezTo>
                  <a:cubicBezTo>
                    <a:pt x="144390" y="97861"/>
                    <a:pt x="144043" y="100079"/>
                    <a:pt x="143628" y="102228"/>
                  </a:cubicBezTo>
                  <a:cubicBezTo>
                    <a:pt x="143350" y="103822"/>
                    <a:pt x="142865" y="105278"/>
                    <a:pt x="142033" y="106595"/>
                  </a:cubicBezTo>
                  <a:cubicBezTo>
                    <a:pt x="141687" y="107150"/>
                    <a:pt x="141271" y="107566"/>
                    <a:pt x="140578" y="107566"/>
                  </a:cubicBezTo>
                  <a:cubicBezTo>
                    <a:pt x="140448" y="107562"/>
                    <a:pt x="140318" y="107561"/>
                    <a:pt x="140188" y="107561"/>
                  </a:cubicBezTo>
                  <a:cubicBezTo>
                    <a:pt x="137545" y="107561"/>
                    <a:pt x="134902" y="108212"/>
                    <a:pt x="132259" y="108675"/>
                  </a:cubicBezTo>
                  <a:cubicBezTo>
                    <a:pt x="130180" y="109021"/>
                    <a:pt x="128031" y="109368"/>
                    <a:pt x="125882" y="109784"/>
                  </a:cubicBezTo>
                  <a:cubicBezTo>
                    <a:pt x="124010" y="110200"/>
                    <a:pt x="122139" y="110685"/>
                    <a:pt x="120267" y="111240"/>
                  </a:cubicBezTo>
                  <a:cubicBezTo>
                    <a:pt x="118604" y="111725"/>
                    <a:pt x="117148" y="112695"/>
                    <a:pt x="115831" y="113943"/>
                  </a:cubicBezTo>
                  <a:cubicBezTo>
                    <a:pt x="115346" y="114428"/>
                    <a:pt x="114999" y="115052"/>
                    <a:pt x="114722" y="115676"/>
                  </a:cubicBezTo>
                  <a:cubicBezTo>
                    <a:pt x="114167" y="116646"/>
                    <a:pt x="114375" y="117548"/>
                    <a:pt x="115068" y="118379"/>
                  </a:cubicBezTo>
                  <a:cubicBezTo>
                    <a:pt x="115970" y="119488"/>
                    <a:pt x="117079" y="120320"/>
                    <a:pt x="118534" y="120667"/>
                  </a:cubicBezTo>
                  <a:cubicBezTo>
                    <a:pt x="119851" y="121013"/>
                    <a:pt x="121151" y="121169"/>
                    <a:pt x="122451" y="121169"/>
                  </a:cubicBezTo>
                  <a:cubicBezTo>
                    <a:pt x="123751" y="121169"/>
                    <a:pt x="125050" y="121013"/>
                    <a:pt x="126367" y="120736"/>
                  </a:cubicBezTo>
                  <a:cubicBezTo>
                    <a:pt x="128793" y="120182"/>
                    <a:pt x="131150" y="119419"/>
                    <a:pt x="133438" y="118379"/>
                  </a:cubicBezTo>
                  <a:cubicBezTo>
                    <a:pt x="135864" y="117270"/>
                    <a:pt x="138221" y="116092"/>
                    <a:pt x="140578" y="114775"/>
                  </a:cubicBezTo>
                  <a:cubicBezTo>
                    <a:pt x="141895" y="114082"/>
                    <a:pt x="143142" y="113180"/>
                    <a:pt x="144390" y="112279"/>
                  </a:cubicBezTo>
                  <a:cubicBezTo>
                    <a:pt x="144806" y="112002"/>
                    <a:pt x="145222" y="111794"/>
                    <a:pt x="145707" y="111517"/>
                  </a:cubicBezTo>
                  <a:cubicBezTo>
                    <a:pt x="145791" y="111475"/>
                    <a:pt x="145876" y="111407"/>
                    <a:pt x="145991" y="111407"/>
                  </a:cubicBezTo>
                  <a:cubicBezTo>
                    <a:pt x="146065" y="111407"/>
                    <a:pt x="146153" y="111435"/>
                    <a:pt x="146262" y="111517"/>
                  </a:cubicBezTo>
                  <a:cubicBezTo>
                    <a:pt x="146192" y="112141"/>
                    <a:pt x="145915" y="112765"/>
                    <a:pt x="145638" y="113388"/>
                  </a:cubicBezTo>
                  <a:cubicBezTo>
                    <a:pt x="144875" y="115191"/>
                    <a:pt x="144043" y="116924"/>
                    <a:pt x="142726" y="118379"/>
                  </a:cubicBezTo>
                  <a:cubicBezTo>
                    <a:pt x="142380" y="118657"/>
                    <a:pt x="142103" y="119073"/>
                    <a:pt x="141964" y="119488"/>
                  </a:cubicBezTo>
                  <a:cubicBezTo>
                    <a:pt x="141687" y="120251"/>
                    <a:pt x="141132" y="120598"/>
                    <a:pt x="140508" y="120805"/>
                  </a:cubicBezTo>
                  <a:cubicBezTo>
                    <a:pt x="139746" y="121083"/>
                    <a:pt x="139053" y="121291"/>
                    <a:pt x="138359" y="121499"/>
                  </a:cubicBezTo>
                  <a:cubicBezTo>
                    <a:pt x="136072" y="122261"/>
                    <a:pt x="133784" y="122746"/>
                    <a:pt x="131358" y="123093"/>
                  </a:cubicBezTo>
                  <a:cubicBezTo>
                    <a:pt x="129625" y="123301"/>
                    <a:pt x="127823" y="123648"/>
                    <a:pt x="126090" y="123786"/>
                  </a:cubicBezTo>
                  <a:cubicBezTo>
                    <a:pt x="124357" y="123925"/>
                    <a:pt x="122693" y="124133"/>
                    <a:pt x="120960" y="124133"/>
                  </a:cubicBezTo>
                  <a:cubicBezTo>
                    <a:pt x="116385" y="124133"/>
                    <a:pt x="111880" y="123578"/>
                    <a:pt x="107443" y="122608"/>
                  </a:cubicBezTo>
                  <a:cubicBezTo>
                    <a:pt x="105295" y="122192"/>
                    <a:pt x="103215" y="121707"/>
                    <a:pt x="101066" y="121221"/>
                  </a:cubicBezTo>
                  <a:lnTo>
                    <a:pt x="100650" y="121221"/>
                  </a:lnTo>
                  <a:cubicBezTo>
                    <a:pt x="100581" y="121221"/>
                    <a:pt x="100512" y="121291"/>
                    <a:pt x="100512" y="121360"/>
                  </a:cubicBezTo>
                  <a:cubicBezTo>
                    <a:pt x="100442" y="121429"/>
                    <a:pt x="100512" y="121568"/>
                    <a:pt x="100581" y="121637"/>
                  </a:cubicBezTo>
                  <a:cubicBezTo>
                    <a:pt x="100581" y="121707"/>
                    <a:pt x="100720" y="121776"/>
                    <a:pt x="100789" y="121776"/>
                  </a:cubicBezTo>
                  <a:cubicBezTo>
                    <a:pt x="101759" y="122330"/>
                    <a:pt x="102799" y="122816"/>
                    <a:pt x="103977" y="123024"/>
                  </a:cubicBezTo>
                  <a:cubicBezTo>
                    <a:pt x="106057" y="123440"/>
                    <a:pt x="108206" y="123925"/>
                    <a:pt x="110355" y="124271"/>
                  </a:cubicBezTo>
                  <a:cubicBezTo>
                    <a:pt x="112781" y="124687"/>
                    <a:pt x="115207" y="125034"/>
                    <a:pt x="117702" y="125103"/>
                  </a:cubicBezTo>
                  <a:cubicBezTo>
                    <a:pt x="119089" y="125173"/>
                    <a:pt x="120475" y="125242"/>
                    <a:pt x="121862" y="125242"/>
                  </a:cubicBezTo>
                  <a:cubicBezTo>
                    <a:pt x="124010" y="125173"/>
                    <a:pt x="126159" y="125034"/>
                    <a:pt x="128308" y="124618"/>
                  </a:cubicBezTo>
                  <a:cubicBezTo>
                    <a:pt x="129764" y="124410"/>
                    <a:pt x="131220" y="124271"/>
                    <a:pt x="132675" y="123994"/>
                  </a:cubicBezTo>
                  <a:cubicBezTo>
                    <a:pt x="135309" y="123509"/>
                    <a:pt x="137874" y="122746"/>
                    <a:pt x="140300" y="121637"/>
                  </a:cubicBezTo>
                  <a:cubicBezTo>
                    <a:pt x="140508" y="121568"/>
                    <a:pt x="140716" y="121499"/>
                    <a:pt x="140924" y="121360"/>
                  </a:cubicBezTo>
                  <a:cubicBezTo>
                    <a:pt x="140972" y="121348"/>
                    <a:pt x="141017" y="121342"/>
                    <a:pt x="141060" y="121342"/>
                  </a:cubicBezTo>
                  <a:cubicBezTo>
                    <a:pt x="141267" y="121342"/>
                    <a:pt x="141409" y="121477"/>
                    <a:pt x="141409" y="121707"/>
                  </a:cubicBezTo>
                  <a:cubicBezTo>
                    <a:pt x="141409" y="121915"/>
                    <a:pt x="141409" y="122053"/>
                    <a:pt x="141409" y="122261"/>
                  </a:cubicBezTo>
                  <a:cubicBezTo>
                    <a:pt x="141409" y="124826"/>
                    <a:pt x="140578" y="127183"/>
                    <a:pt x="138983" y="129193"/>
                  </a:cubicBezTo>
                  <a:cubicBezTo>
                    <a:pt x="137805" y="130579"/>
                    <a:pt x="136696" y="131966"/>
                    <a:pt x="135795" y="133491"/>
                  </a:cubicBezTo>
                  <a:cubicBezTo>
                    <a:pt x="135725" y="133699"/>
                    <a:pt x="135587" y="133837"/>
                    <a:pt x="135517" y="133976"/>
                  </a:cubicBezTo>
                  <a:cubicBezTo>
                    <a:pt x="135379" y="134161"/>
                    <a:pt x="135209" y="134253"/>
                    <a:pt x="135029" y="134253"/>
                  </a:cubicBezTo>
                  <a:cubicBezTo>
                    <a:pt x="134940" y="134253"/>
                    <a:pt x="134847" y="134230"/>
                    <a:pt x="134755" y="134184"/>
                  </a:cubicBezTo>
                  <a:cubicBezTo>
                    <a:pt x="134339" y="133976"/>
                    <a:pt x="133923" y="133768"/>
                    <a:pt x="133507" y="133560"/>
                  </a:cubicBezTo>
                  <a:cubicBezTo>
                    <a:pt x="131081" y="132243"/>
                    <a:pt x="128793" y="130718"/>
                    <a:pt x="126298" y="129540"/>
                  </a:cubicBezTo>
                  <a:cubicBezTo>
                    <a:pt x="125466" y="129193"/>
                    <a:pt x="124704" y="128777"/>
                    <a:pt x="123872" y="128500"/>
                  </a:cubicBezTo>
                  <a:cubicBezTo>
                    <a:pt x="123168" y="128283"/>
                    <a:pt x="122422" y="128109"/>
                    <a:pt x="121667" y="128109"/>
                  </a:cubicBezTo>
                  <a:cubicBezTo>
                    <a:pt x="121455" y="128109"/>
                    <a:pt x="121243" y="128123"/>
                    <a:pt x="121030" y="128153"/>
                  </a:cubicBezTo>
                  <a:cubicBezTo>
                    <a:pt x="119782" y="128361"/>
                    <a:pt x="118534" y="128361"/>
                    <a:pt x="117287" y="128638"/>
                  </a:cubicBezTo>
                  <a:cubicBezTo>
                    <a:pt x="115900" y="128846"/>
                    <a:pt x="114445" y="129193"/>
                    <a:pt x="112989" y="129540"/>
                  </a:cubicBezTo>
                  <a:cubicBezTo>
                    <a:pt x="112850" y="129540"/>
                    <a:pt x="112712" y="129609"/>
                    <a:pt x="112642" y="129678"/>
                  </a:cubicBezTo>
                  <a:cubicBezTo>
                    <a:pt x="112157" y="129956"/>
                    <a:pt x="112088" y="130371"/>
                    <a:pt x="112434" y="130718"/>
                  </a:cubicBezTo>
                  <a:cubicBezTo>
                    <a:pt x="112989" y="131134"/>
                    <a:pt x="113543" y="131550"/>
                    <a:pt x="114029" y="132035"/>
                  </a:cubicBezTo>
                  <a:cubicBezTo>
                    <a:pt x="114652" y="132520"/>
                    <a:pt x="115207" y="133075"/>
                    <a:pt x="115831" y="133491"/>
                  </a:cubicBezTo>
                  <a:cubicBezTo>
                    <a:pt x="118188" y="135154"/>
                    <a:pt x="120683" y="136333"/>
                    <a:pt x="123595" y="136610"/>
                  </a:cubicBezTo>
                  <a:cubicBezTo>
                    <a:pt x="124842" y="136749"/>
                    <a:pt x="126021" y="136887"/>
                    <a:pt x="127268" y="136887"/>
                  </a:cubicBezTo>
                  <a:cubicBezTo>
                    <a:pt x="128239" y="136887"/>
                    <a:pt x="129140" y="136749"/>
                    <a:pt x="129972" y="136333"/>
                  </a:cubicBezTo>
                  <a:cubicBezTo>
                    <a:pt x="130388" y="136194"/>
                    <a:pt x="130734" y="136056"/>
                    <a:pt x="131150" y="135917"/>
                  </a:cubicBezTo>
                  <a:cubicBezTo>
                    <a:pt x="131344" y="135844"/>
                    <a:pt x="131537" y="135814"/>
                    <a:pt x="131727" y="135814"/>
                  </a:cubicBezTo>
                  <a:cubicBezTo>
                    <a:pt x="132083" y="135814"/>
                    <a:pt x="132428" y="135920"/>
                    <a:pt x="132745" y="136056"/>
                  </a:cubicBezTo>
                  <a:cubicBezTo>
                    <a:pt x="132953" y="136125"/>
                    <a:pt x="132953" y="136402"/>
                    <a:pt x="132814" y="136541"/>
                  </a:cubicBezTo>
                  <a:cubicBezTo>
                    <a:pt x="132745" y="136610"/>
                    <a:pt x="132675" y="136679"/>
                    <a:pt x="132537" y="136818"/>
                  </a:cubicBezTo>
                  <a:cubicBezTo>
                    <a:pt x="131635" y="137511"/>
                    <a:pt x="131150" y="138482"/>
                    <a:pt x="130734" y="139522"/>
                  </a:cubicBezTo>
                  <a:cubicBezTo>
                    <a:pt x="130318" y="140561"/>
                    <a:pt x="129903" y="141532"/>
                    <a:pt x="129417" y="142572"/>
                  </a:cubicBezTo>
                  <a:cubicBezTo>
                    <a:pt x="128863" y="143958"/>
                    <a:pt x="127892" y="145067"/>
                    <a:pt x="126645" y="145899"/>
                  </a:cubicBezTo>
                  <a:cubicBezTo>
                    <a:pt x="125431" y="146736"/>
                    <a:pt x="125203" y="147017"/>
                    <a:pt x="124694" y="147017"/>
                  </a:cubicBezTo>
                  <a:cubicBezTo>
                    <a:pt x="124360" y="147017"/>
                    <a:pt x="123905" y="146896"/>
                    <a:pt x="122971" y="146731"/>
                  </a:cubicBezTo>
                  <a:cubicBezTo>
                    <a:pt x="117841" y="145829"/>
                    <a:pt x="112920" y="144166"/>
                    <a:pt x="108345" y="141532"/>
                  </a:cubicBezTo>
                  <a:cubicBezTo>
                    <a:pt x="107027" y="140769"/>
                    <a:pt x="105641" y="139937"/>
                    <a:pt x="104324" y="139175"/>
                  </a:cubicBezTo>
                  <a:cubicBezTo>
                    <a:pt x="102037" y="137789"/>
                    <a:pt x="99888" y="136125"/>
                    <a:pt x="97877" y="134392"/>
                  </a:cubicBezTo>
                  <a:cubicBezTo>
                    <a:pt x="96214" y="132867"/>
                    <a:pt x="94550" y="131342"/>
                    <a:pt x="92887" y="129886"/>
                  </a:cubicBezTo>
                  <a:cubicBezTo>
                    <a:pt x="92609" y="129678"/>
                    <a:pt x="92401" y="129401"/>
                    <a:pt x="92055" y="129332"/>
                  </a:cubicBezTo>
                  <a:cubicBezTo>
                    <a:pt x="91985" y="129332"/>
                    <a:pt x="91916" y="129401"/>
                    <a:pt x="91847" y="129401"/>
                  </a:cubicBezTo>
                  <a:cubicBezTo>
                    <a:pt x="91777" y="129401"/>
                    <a:pt x="91777" y="129540"/>
                    <a:pt x="91847" y="129540"/>
                  </a:cubicBezTo>
                  <a:cubicBezTo>
                    <a:pt x="91916" y="129678"/>
                    <a:pt x="92055" y="129886"/>
                    <a:pt x="92124" y="129956"/>
                  </a:cubicBezTo>
                  <a:cubicBezTo>
                    <a:pt x="94204" y="132035"/>
                    <a:pt x="96145" y="134045"/>
                    <a:pt x="98224" y="136056"/>
                  </a:cubicBezTo>
                  <a:cubicBezTo>
                    <a:pt x="100512" y="138135"/>
                    <a:pt x="103076" y="139868"/>
                    <a:pt x="105780" y="141393"/>
                  </a:cubicBezTo>
                  <a:cubicBezTo>
                    <a:pt x="107166" y="142225"/>
                    <a:pt x="108622" y="142987"/>
                    <a:pt x="110147" y="143750"/>
                  </a:cubicBezTo>
                  <a:cubicBezTo>
                    <a:pt x="113197" y="145275"/>
                    <a:pt x="116455" y="146453"/>
                    <a:pt x="119851" y="147147"/>
                  </a:cubicBezTo>
                  <a:cubicBezTo>
                    <a:pt x="120960" y="147424"/>
                    <a:pt x="122000" y="147632"/>
                    <a:pt x="123040" y="147909"/>
                  </a:cubicBezTo>
                  <a:cubicBezTo>
                    <a:pt x="123179" y="148256"/>
                    <a:pt x="122901" y="148325"/>
                    <a:pt x="122763" y="148464"/>
                  </a:cubicBezTo>
                  <a:cubicBezTo>
                    <a:pt x="120822" y="149711"/>
                    <a:pt x="118742" y="150405"/>
                    <a:pt x="116455" y="150682"/>
                  </a:cubicBezTo>
                  <a:cubicBezTo>
                    <a:pt x="114999" y="150820"/>
                    <a:pt x="113543" y="151028"/>
                    <a:pt x="112088" y="151236"/>
                  </a:cubicBezTo>
                  <a:cubicBezTo>
                    <a:pt x="110771" y="151375"/>
                    <a:pt x="109731" y="151999"/>
                    <a:pt x="108622" y="152623"/>
                  </a:cubicBezTo>
                  <a:cubicBezTo>
                    <a:pt x="108483" y="152761"/>
                    <a:pt x="108275" y="152969"/>
                    <a:pt x="108067" y="153039"/>
                  </a:cubicBezTo>
                  <a:cubicBezTo>
                    <a:pt x="107460" y="153459"/>
                    <a:pt x="106822" y="153722"/>
                    <a:pt x="106132" y="153722"/>
                  </a:cubicBezTo>
                  <a:cubicBezTo>
                    <a:pt x="105796" y="153722"/>
                    <a:pt x="105449" y="153660"/>
                    <a:pt x="105087" y="153524"/>
                  </a:cubicBezTo>
                  <a:cubicBezTo>
                    <a:pt x="104393" y="153316"/>
                    <a:pt x="103631" y="153177"/>
                    <a:pt x="102938" y="152969"/>
                  </a:cubicBezTo>
                  <a:cubicBezTo>
                    <a:pt x="100442" y="152345"/>
                    <a:pt x="98432" y="150959"/>
                    <a:pt x="96976" y="148810"/>
                  </a:cubicBezTo>
                  <a:cubicBezTo>
                    <a:pt x="96214" y="147701"/>
                    <a:pt x="95382" y="146661"/>
                    <a:pt x="94620" y="145552"/>
                  </a:cubicBezTo>
                  <a:cubicBezTo>
                    <a:pt x="93857" y="144651"/>
                    <a:pt x="93372" y="143542"/>
                    <a:pt x="92748" y="142502"/>
                  </a:cubicBezTo>
                  <a:cubicBezTo>
                    <a:pt x="92540" y="142086"/>
                    <a:pt x="92332" y="141670"/>
                    <a:pt x="92055" y="141324"/>
                  </a:cubicBezTo>
                  <a:cubicBezTo>
                    <a:pt x="91500" y="140492"/>
                    <a:pt x="91292" y="139660"/>
                    <a:pt x="91362" y="138690"/>
                  </a:cubicBezTo>
                  <a:cubicBezTo>
                    <a:pt x="91362" y="138274"/>
                    <a:pt x="91431" y="137858"/>
                    <a:pt x="91431" y="137442"/>
                  </a:cubicBezTo>
                  <a:cubicBezTo>
                    <a:pt x="91362" y="135501"/>
                    <a:pt x="90530" y="134115"/>
                    <a:pt x="88727" y="133352"/>
                  </a:cubicBezTo>
                  <a:cubicBezTo>
                    <a:pt x="88242" y="133144"/>
                    <a:pt x="87896" y="132936"/>
                    <a:pt x="87688" y="132451"/>
                  </a:cubicBezTo>
                  <a:cubicBezTo>
                    <a:pt x="87341" y="131619"/>
                    <a:pt x="86925" y="130787"/>
                    <a:pt x="86509" y="129956"/>
                  </a:cubicBezTo>
                  <a:cubicBezTo>
                    <a:pt x="86163" y="129332"/>
                    <a:pt x="85955" y="128708"/>
                    <a:pt x="85677" y="128084"/>
                  </a:cubicBezTo>
                  <a:cubicBezTo>
                    <a:pt x="83875" y="124410"/>
                    <a:pt x="82212" y="120667"/>
                    <a:pt x="80825" y="116785"/>
                  </a:cubicBezTo>
                  <a:cubicBezTo>
                    <a:pt x="79924" y="114290"/>
                    <a:pt x="78884" y="111794"/>
                    <a:pt x="77914" y="109299"/>
                  </a:cubicBezTo>
                  <a:cubicBezTo>
                    <a:pt x="77290" y="107774"/>
                    <a:pt x="76735" y="106249"/>
                    <a:pt x="76181" y="104654"/>
                  </a:cubicBezTo>
                  <a:cubicBezTo>
                    <a:pt x="75002" y="101327"/>
                    <a:pt x="73824" y="98000"/>
                    <a:pt x="72646" y="94603"/>
                  </a:cubicBezTo>
                  <a:cubicBezTo>
                    <a:pt x="70774" y="89058"/>
                    <a:pt x="68833" y="83443"/>
                    <a:pt x="67031" y="77828"/>
                  </a:cubicBezTo>
                  <a:cubicBezTo>
                    <a:pt x="66199" y="75471"/>
                    <a:pt x="65575" y="73045"/>
                    <a:pt x="64882" y="70550"/>
                  </a:cubicBezTo>
                  <a:cubicBezTo>
                    <a:pt x="64466" y="69232"/>
                    <a:pt x="64189" y="67777"/>
                    <a:pt x="63842" y="66390"/>
                  </a:cubicBezTo>
                  <a:cubicBezTo>
                    <a:pt x="62941" y="63202"/>
                    <a:pt x="61971" y="60082"/>
                    <a:pt x="60862" y="56894"/>
                  </a:cubicBezTo>
                  <a:cubicBezTo>
                    <a:pt x="59960" y="54190"/>
                    <a:pt x="59059" y="51418"/>
                    <a:pt x="58089" y="48645"/>
                  </a:cubicBezTo>
                  <a:cubicBezTo>
                    <a:pt x="57188" y="46080"/>
                    <a:pt x="56217" y="43446"/>
                    <a:pt x="55247" y="40881"/>
                  </a:cubicBezTo>
                  <a:cubicBezTo>
                    <a:pt x="53930" y="37415"/>
                    <a:pt x="52751" y="33949"/>
                    <a:pt x="51573" y="30483"/>
                  </a:cubicBezTo>
                  <a:cubicBezTo>
                    <a:pt x="50256" y="26463"/>
                    <a:pt x="48939" y="22373"/>
                    <a:pt x="47552" y="18422"/>
                  </a:cubicBezTo>
                  <a:cubicBezTo>
                    <a:pt x="46513" y="15511"/>
                    <a:pt x="45334" y="12669"/>
                    <a:pt x="44225" y="9757"/>
                  </a:cubicBezTo>
                  <a:lnTo>
                    <a:pt x="42146" y="4489"/>
                  </a:lnTo>
                  <a:cubicBezTo>
                    <a:pt x="41868" y="3796"/>
                    <a:pt x="41938" y="3588"/>
                    <a:pt x="42492" y="3172"/>
                  </a:cubicBezTo>
                  <a:cubicBezTo>
                    <a:pt x="44017" y="2201"/>
                    <a:pt x="45542" y="1300"/>
                    <a:pt x="47483" y="1300"/>
                  </a:cubicBezTo>
                  <a:cubicBezTo>
                    <a:pt x="47572" y="1310"/>
                    <a:pt x="47661" y="1314"/>
                    <a:pt x="47750" y="1314"/>
                  </a:cubicBezTo>
                  <a:cubicBezTo>
                    <a:pt x="48285" y="1314"/>
                    <a:pt x="48820" y="1162"/>
                    <a:pt x="49355" y="1162"/>
                  </a:cubicBezTo>
                  <a:cubicBezTo>
                    <a:pt x="49655" y="1140"/>
                    <a:pt x="49956" y="1130"/>
                    <a:pt x="50256" y="1130"/>
                  </a:cubicBezTo>
                  <a:close/>
                  <a:moveTo>
                    <a:pt x="50715" y="1"/>
                  </a:moveTo>
                  <a:cubicBezTo>
                    <a:pt x="50065" y="1"/>
                    <a:pt x="49424" y="18"/>
                    <a:pt x="48800" y="53"/>
                  </a:cubicBezTo>
                  <a:cubicBezTo>
                    <a:pt x="46305" y="53"/>
                    <a:pt x="44086" y="954"/>
                    <a:pt x="42215" y="2479"/>
                  </a:cubicBezTo>
                  <a:cubicBezTo>
                    <a:pt x="41730" y="2903"/>
                    <a:pt x="41244" y="3116"/>
                    <a:pt x="40666" y="3116"/>
                  </a:cubicBezTo>
                  <a:cubicBezTo>
                    <a:pt x="40584" y="3116"/>
                    <a:pt x="40499" y="3111"/>
                    <a:pt x="40413" y="3103"/>
                  </a:cubicBezTo>
                  <a:cubicBezTo>
                    <a:pt x="40323" y="3094"/>
                    <a:pt x="40234" y="3089"/>
                    <a:pt x="40144" y="3089"/>
                  </a:cubicBezTo>
                  <a:cubicBezTo>
                    <a:pt x="39543" y="3089"/>
                    <a:pt x="38955" y="3286"/>
                    <a:pt x="38472" y="3588"/>
                  </a:cubicBezTo>
                  <a:cubicBezTo>
                    <a:pt x="37432" y="4281"/>
                    <a:pt x="36323" y="4905"/>
                    <a:pt x="35352" y="5667"/>
                  </a:cubicBezTo>
                  <a:cubicBezTo>
                    <a:pt x="34105" y="6499"/>
                    <a:pt x="33481" y="7678"/>
                    <a:pt x="33134" y="9064"/>
                  </a:cubicBezTo>
                  <a:cubicBezTo>
                    <a:pt x="32926" y="9896"/>
                    <a:pt x="32926" y="10728"/>
                    <a:pt x="33342" y="11629"/>
                  </a:cubicBezTo>
                  <a:cubicBezTo>
                    <a:pt x="33897" y="12876"/>
                    <a:pt x="34451" y="14263"/>
                    <a:pt x="35075" y="15511"/>
                  </a:cubicBezTo>
                  <a:cubicBezTo>
                    <a:pt x="36739" y="18977"/>
                    <a:pt x="38402" y="22373"/>
                    <a:pt x="40205" y="25770"/>
                  </a:cubicBezTo>
                  <a:cubicBezTo>
                    <a:pt x="41383" y="27988"/>
                    <a:pt x="41868" y="30345"/>
                    <a:pt x="42215" y="32771"/>
                  </a:cubicBezTo>
                  <a:cubicBezTo>
                    <a:pt x="42284" y="33533"/>
                    <a:pt x="42215" y="34227"/>
                    <a:pt x="42007" y="34989"/>
                  </a:cubicBezTo>
                  <a:cubicBezTo>
                    <a:pt x="41631" y="36069"/>
                    <a:pt x="41192" y="36576"/>
                    <a:pt x="40453" y="36576"/>
                  </a:cubicBezTo>
                  <a:cubicBezTo>
                    <a:pt x="40101" y="36576"/>
                    <a:pt x="39680" y="36461"/>
                    <a:pt x="39165" y="36237"/>
                  </a:cubicBezTo>
                  <a:cubicBezTo>
                    <a:pt x="37986" y="35752"/>
                    <a:pt x="36808" y="35058"/>
                    <a:pt x="35768" y="34227"/>
                  </a:cubicBezTo>
                  <a:cubicBezTo>
                    <a:pt x="33966" y="32702"/>
                    <a:pt x="32649" y="30830"/>
                    <a:pt x="31817" y="28612"/>
                  </a:cubicBezTo>
                  <a:cubicBezTo>
                    <a:pt x="31609" y="27988"/>
                    <a:pt x="31332" y="27364"/>
                    <a:pt x="31124" y="26671"/>
                  </a:cubicBezTo>
                  <a:cubicBezTo>
                    <a:pt x="30223" y="24245"/>
                    <a:pt x="29460" y="21680"/>
                    <a:pt x="29252" y="19046"/>
                  </a:cubicBezTo>
                  <a:cubicBezTo>
                    <a:pt x="29114" y="17590"/>
                    <a:pt x="28906" y="16065"/>
                    <a:pt x="28698" y="14540"/>
                  </a:cubicBezTo>
                  <a:cubicBezTo>
                    <a:pt x="28559" y="13223"/>
                    <a:pt x="28351" y="11906"/>
                    <a:pt x="28143" y="10589"/>
                  </a:cubicBezTo>
                  <a:cubicBezTo>
                    <a:pt x="28074" y="10381"/>
                    <a:pt x="28005" y="10104"/>
                    <a:pt x="27727" y="10104"/>
                  </a:cubicBezTo>
                  <a:cubicBezTo>
                    <a:pt x="27678" y="10091"/>
                    <a:pt x="27631" y="10086"/>
                    <a:pt x="27587" y="10086"/>
                  </a:cubicBezTo>
                  <a:cubicBezTo>
                    <a:pt x="27381" y="10086"/>
                    <a:pt x="27230" y="10210"/>
                    <a:pt x="27173" y="10381"/>
                  </a:cubicBezTo>
                  <a:cubicBezTo>
                    <a:pt x="26965" y="10797"/>
                    <a:pt x="26826" y="11144"/>
                    <a:pt x="26688" y="11559"/>
                  </a:cubicBezTo>
                  <a:cubicBezTo>
                    <a:pt x="26341" y="12322"/>
                    <a:pt x="25856" y="13084"/>
                    <a:pt x="25232" y="13708"/>
                  </a:cubicBezTo>
                  <a:cubicBezTo>
                    <a:pt x="24955" y="13916"/>
                    <a:pt x="24677" y="14194"/>
                    <a:pt x="24400" y="14471"/>
                  </a:cubicBezTo>
                  <a:cubicBezTo>
                    <a:pt x="23984" y="14817"/>
                    <a:pt x="23638" y="15303"/>
                    <a:pt x="23499" y="15788"/>
                  </a:cubicBezTo>
                  <a:cubicBezTo>
                    <a:pt x="22944" y="17659"/>
                    <a:pt x="22043" y="19254"/>
                    <a:pt x="20657" y="20640"/>
                  </a:cubicBezTo>
                  <a:cubicBezTo>
                    <a:pt x="19409" y="21819"/>
                    <a:pt x="18647" y="23413"/>
                    <a:pt x="18785" y="25215"/>
                  </a:cubicBezTo>
                  <a:cubicBezTo>
                    <a:pt x="18855" y="26810"/>
                    <a:pt x="19063" y="28335"/>
                    <a:pt x="19894" y="29721"/>
                  </a:cubicBezTo>
                  <a:cubicBezTo>
                    <a:pt x="20380" y="30483"/>
                    <a:pt x="20796" y="31246"/>
                    <a:pt x="21211" y="32008"/>
                  </a:cubicBezTo>
                  <a:cubicBezTo>
                    <a:pt x="22459" y="34296"/>
                    <a:pt x="23707" y="36653"/>
                    <a:pt x="25024" y="38871"/>
                  </a:cubicBezTo>
                  <a:cubicBezTo>
                    <a:pt x="26410" y="41228"/>
                    <a:pt x="28282" y="42961"/>
                    <a:pt x="30569" y="44416"/>
                  </a:cubicBezTo>
                  <a:cubicBezTo>
                    <a:pt x="32372" y="45526"/>
                    <a:pt x="34174" y="46635"/>
                    <a:pt x="35907" y="47882"/>
                  </a:cubicBezTo>
                  <a:cubicBezTo>
                    <a:pt x="37155" y="48784"/>
                    <a:pt x="38402" y="49685"/>
                    <a:pt x="39789" y="50447"/>
                  </a:cubicBezTo>
                  <a:cubicBezTo>
                    <a:pt x="42700" y="51903"/>
                    <a:pt x="45265" y="53774"/>
                    <a:pt x="47899" y="55715"/>
                  </a:cubicBezTo>
                  <a:cubicBezTo>
                    <a:pt x="49077" y="56617"/>
                    <a:pt x="49840" y="57795"/>
                    <a:pt x="50325" y="59181"/>
                  </a:cubicBezTo>
                  <a:cubicBezTo>
                    <a:pt x="50810" y="60568"/>
                    <a:pt x="50741" y="62023"/>
                    <a:pt x="49909" y="63271"/>
                  </a:cubicBezTo>
                  <a:cubicBezTo>
                    <a:pt x="49390" y="64078"/>
                    <a:pt x="48680" y="64502"/>
                    <a:pt x="47817" y="64502"/>
                  </a:cubicBezTo>
                  <a:cubicBezTo>
                    <a:pt x="47642" y="64502"/>
                    <a:pt x="47462" y="64484"/>
                    <a:pt x="47275" y="64450"/>
                  </a:cubicBezTo>
                  <a:cubicBezTo>
                    <a:pt x="46166" y="64242"/>
                    <a:pt x="45126" y="63895"/>
                    <a:pt x="44156" y="63340"/>
                  </a:cubicBezTo>
                  <a:cubicBezTo>
                    <a:pt x="42492" y="62370"/>
                    <a:pt x="40898" y="61330"/>
                    <a:pt x="39373" y="60082"/>
                  </a:cubicBezTo>
                  <a:cubicBezTo>
                    <a:pt x="36947" y="58142"/>
                    <a:pt x="34729" y="55993"/>
                    <a:pt x="32649" y="53705"/>
                  </a:cubicBezTo>
                  <a:cubicBezTo>
                    <a:pt x="31748" y="52804"/>
                    <a:pt x="30847" y="51903"/>
                    <a:pt x="30084" y="50863"/>
                  </a:cubicBezTo>
                  <a:cubicBezTo>
                    <a:pt x="27589" y="47258"/>
                    <a:pt x="25024" y="43723"/>
                    <a:pt x="22459" y="40119"/>
                  </a:cubicBezTo>
                  <a:cubicBezTo>
                    <a:pt x="21350" y="38524"/>
                    <a:pt x="20380" y="36791"/>
                    <a:pt x="19686" y="34920"/>
                  </a:cubicBezTo>
                  <a:cubicBezTo>
                    <a:pt x="19201" y="33811"/>
                    <a:pt x="18716" y="32702"/>
                    <a:pt x="18231" y="31593"/>
                  </a:cubicBezTo>
                  <a:cubicBezTo>
                    <a:pt x="17884" y="30899"/>
                    <a:pt x="17538" y="30137"/>
                    <a:pt x="17191" y="29374"/>
                  </a:cubicBezTo>
                  <a:cubicBezTo>
                    <a:pt x="17052" y="28958"/>
                    <a:pt x="16844" y="28612"/>
                    <a:pt x="16636" y="28265"/>
                  </a:cubicBezTo>
                  <a:cubicBezTo>
                    <a:pt x="16471" y="27934"/>
                    <a:pt x="16281" y="27776"/>
                    <a:pt x="16051" y="27776"/>
                  </a:cubicBezTo>
                  <a:cubicBezTo>
                    <a:pt x="15896" y="27776"/>
                    <a:pt x="15723" y="27848"/>
                    <a:pt x="15527" y="27988"/>
                  </a:cubicBezTo>
                  <a:cubicBezTo>
                    <a:pt x="14973" y="28265"/>
                    <a:pt x="14557" y="28681"/>
                    <a:pt x="14280" y="29236"/>
                  </a:cubicBezTo>
                  <a:cubicBezTo>
                    <a:pt x="14072" y="29721"/>
                    <a:pt x="13933" y="30206"/>
                    <a:pt x="13864" y="30691"/>
                  </a:cubicBezTo>
                  <a:cubicBezTo>
                    <a:pt x="13725" y="31385"/>
                    <a:pt x="13586" y="32078"/>
                    <a:pt x="13586" y="32771"/>
                  </a:cubicBezTo>
                  <a:cubicBezTo>
                    <a:pt x="13448" y="34781"/>
                    <a:pt x="13032" y="36791"/>
                    <a:pt x="12616" y="38732"/>
                  </a:cubicBezTo>
                  <a:cubicBezTo>
                    <a:pt x="12269" y="40604"/>
                    <a:pt x="11646" y="42406"/>
                    <a:pt x="10536" y="44001"/>
                  </a:cubicBezTo>
                  <a:cubicBezTo>
                    <a:pt x="10259" y="44486"/>
                    <a:pt x="9913" y="45040"/>
                    <a:pt x="9635" y="45526"/>
                  </a:cubicBezTo>
                  <a:cubicBezTo>
                    <a:pt x="9358" y="45941"/>
                    <a:pt x="9219" y="46357"/>
                    <a:pt x="9289" y="46843"/>
                  </a:cubicBezTo>
                  <a:cubicBezTo>
                    <a:pt x="9427" y="48160"/>
                    <a:pt x="9219" y="49407"/>
                    <a:pt x="9150" y="50655"/>
                  </a:cubicBezTo>
                  <a:cubicBezTo>
                    <a:pt x="9011" y="52180"/>
                    <a:pt x="8526" y="53428"/>
                    <a:pt x="7556" y="54537"/>
                  </a:cubicBezTo>
                  <a:cubicBezTo>
                    <a:pt x="6863" y="55299"/>
                    <a:pt x="6516" y="56201"/>
                    <a:pt x="6308" y="57171"/>
                  </a:cubicBezTo>
                  <a:cubicBezTo>
                    <a:pt x="6031" y="58419"/>
                    <a:pt x="5615" y="59736"/>
                    <a:pt x="5130" y="60984"/>
                  </a:cubicBezTo>
                  <a:cubicBezTo>
                    <a:pt x="4714" y="61954"/>
                    <a:pt x="4298" y="62924"/>
                    <a:pt x="3951" y="63895"/>
                  </a:cubicBezTo>
                  <a:cubicBezTo>
                    <a:pt x="3327" y="65767"/>
                    <a:pt x="3189" y="67707"/>
                    <a:pt x="3466" y="69648"/>
                  </a:cubicBezTo>
                  <a:cubicBezTo>
                    <a:pt x="3674" y="70965"/>
                    <a:pt x="3605" y="72282"/>
                    <a:pt x="3397" y="73600"/>
                  </a:cubicBezTo>
                  <a:cubicBezTo>
                    <a:pt x="3050" y="75402"/>
                    <a:pt x="2773" y="77135"/>
                    <a:pt x="2565" y="78937"/>
                  </a:cubicBezTo>
                  <a:cubicBezTo>
                    <a:pt x="2426" y="79769"/>
                    <a:pt x="2426" y="80670"/>
                    <a:pt x="2565" y="81571"/>
                  </a:cubicBezTo>
                  <a:cubicBezTo>
                    <a:pt x="2911" y="83581"/>
                    <a:pt x="4090" y="85037"/>
                    <a:pt x="5546" y="86423"/>
                  </a:cubicBezTo>
                  <a:cubicBezTo>
                    <a:pt x="7278" y="88087"/>
                    <a:pt x="9150" y="89543"/>
                    <a:pt x="11091" y="90929"/>
                  </a:cubicBezTo>
                  <a:cubicBezTo>
                    <a:pt x="13378" y="92662"/>
                    <a:pt x="15666" y="94187"/>
                    <a:pt x="18231" y="95366"/>
                  </a:cubicBezTo>
                  <a:cubicBezTo>
                    <a:pt x="19271" y="95781"/>
                    <a:pt x="20241" y="96336"/>
                    <a:pt x="21211" y="96821"/>
                  </a:cubicBezTo>
                  <a:cubicBezTo>
                    <a:pt x="23846" y="98069"/>
                    <a:pt x="26549" y="99109"/>
                    <a:pt x="29391" y="99871"/>
                  </a:cubicBezTo>
                  <a:cubicBezTo>
                    <a:pt x="32025" y="100564"/>
                    <a:pt x="34659" y="100980"/>
                    <a:pt x="37363" y="101466"/>
                  </a:cubicBezTo>
                  <a:cubicBezTo>
                    <a:pt x="38194" y="101674"/>
                    <a:pt x="39096" y="101812"/>
                    <a:pt x="39927" y="101812"/>
                  </a:cubicBezTo>
                  <a:cubicBezTo>
                    <a:pt x="40201" y="101805"/>
                    <a:pt x="40474" y="101801"/>
                    <a:pt x="40746" y="101801"/>
                  </a:cubicBezTo>
                  <a:cubicBezTo>
                    <a:pt x="42955" y="101801"/>
                    <a:pt x="45115" y="102028"/>
                    <a:pt x="47275" y="102089"/>
                  </a:cubicBezTo>
                  <a:cubicBezTo>
                    <a:pt x="47968" y="102089"/>
                    <a:pt x="48661" y="102228"/>
                    <a:pt x="49285" y="102436"/>
                  </a:cubicBezTo>
                  <a:cubicBezTo>
                    <a:pt x="49840" y="102575"/>
                    <a:pt x="50048" y="102921"/>
                    <a:pt x="49979" y="103476"/>
                  </a:cubicBezTo>
                  <a:cubicBezTo>
                    <a:pt x="49909" y="103753"/>
                    <a:pt x="49840" y="104030"/>
                    <a:pt x="49701" y="104238"/>
                  </a:cubicBezTo>
                  <a:cubicBezTo>
                    <a:pt x="49216" y="105278"/>
                    <a:pt x="48384" y="105971"/>
                    <a:pt x="47206" y="106249"/>
                  </a:cubicBezTo>
                  <a:cubicBezTo>
                    <a:pt x="46235" y="106457"/>
                    <a:pt x="45196" y="106387"/>
                    <a:pt x="44225" y="106595"/>
                  </a:cubicBezTo>
                  <a:cubicBezTo>
                    <a:pt x="43601" y="106711"/>
                    <a:pt x="42985" y="106757"/>
                    <a:pt x="42374" y="106757"/>
                  </a:cubicBezTo>
                  <a:cubicBezTo>
                    <a:pt x="41152" y="106757"/>
                    <a:pt x="39951" y="106572"/>
                    <a:pt x="38749" y="106387"/>
                  </a:cubicBezTo>
                  <a:cubicBezTo>
                    <a:pt x="35699" y="105971"/>
                    <a:pt x="32649" y="105278"/>
                    <a:pt x="29668" y="104654"/>
                  </a:cubicBezTo>
                  <a:cubicBezTo>
                    <a:pt x="25994" y="103961"/>
                    <a:pt x="22459" y="102713"/>
                    <a:pt x="18993" y="101327"/>
                  </a:cubicBezTo>
                  <a:cubicBezTo>
                    <a:pt x="16636" y="100357"/>
                    <a:pt x="14418" y="99178"/>
                    <a:pt x="12408" y="97653"/>
                  </a:cubicBezTo>
                  <a:cubicBezTo>
                    <a:pt x="10883" y="96475"/>
                    <a:pt x="9427" y="95227"/>
                    <a:pt x="8249" y="93771"/>
                  </a:cubicBezTo>
                  <a:cubicBezTo>
                    <a:pt x="7209" y="92385"/>
                    <a:pt x="6169" y="91068"/>
                    <a:pt x="5060" y="89820"/>
                  </a:cubicBezTo>
                  <a:cubicBezTo>
                    <a:pt x="4159" y="88850"/>
                    <a:pt x="3258" y="87810"/>
                    <a:pt x="2703" y="86562"/>
                  </a:cubicBezTo>
                  <a:cubicBezTo>
                    <a:pt x="2634" y="86423"/>
                    <a:pt x="2496" y="86216"/>
                    <a:pt x="2426" y="86077"/>
                  </a:cubicBezTo>
                  <a:cubicBezTo>
                    <a:pt x="2245" y="85775"/>
                    <a:pt x="2024" y="85644"/>
                    <a:pt x="1804" y="85644"/>
                  </a:cubicBezTo>
                  <a:cubicBezTo>
                    <a:pt x="1519" y="85644"/>
                    <a:pt x="1235" y="85863"/>
                    <a:pt x="1040" y="86216"/>
                  </a:cubicBezTo>
                  <a:cubicBezTo>
                    <a:pt x="971" y="86423"/>
                    <a:pt x="901" y="86562"/>
                    <a:pt x="832" y="86770"/>
                  </a:cubicBezTo>
                  <a:cubicBezTo>
                    <a:pt x="485" y="89058"/>
                    <a:pt x="0" y="91345"/>
                    <a:pt x="208" y="93702"/>
                  </a:cubicBezTo>
                  <a:cubicBezTo>
                    <a:pt x="347" y="95920"/>
                    <a:pt x="693" y="98000"/>
                    <a:pt x="832" y="100218"/>
                  </a:cubicBezTo>
                  <a:cubicBezTo>
                    <a:pt x="901" y="100980"/>
                    <a:pt x="1040" y="101882"/>
                    <a:pt x="1248" y="102644"/>
                  </a:cubicBezTo>
                  <a:cubicBezTo>
                    <a:pt x="1664" y="104100"/>
                    <a:pt x="2080" y="105555"/>
                    <a:pt x="2981" y="106803"/>
                  </a:cubicBezTo>
                  <a:cubicBezTo>
                    <a:pt x="3397" y="107427"/>
                    <a:pt x="3743" y="108120"/>
                    <a:pt x="3813" y="108883"/>
                  </a:cubicBezTo>
                  <a:cubicBezTo>
                    <a:pt x="3951" y="109992"/>
                    <a:pt x="4021" y="111032"/>
                    <a:pt x="4090" y="112141"/>
                  </a:cubicBezTo>
                  <a:cubicBezTo>
                    <a:pt x="4298" y="114220"/>
                    <a:pt x="4922" y="116092"/>
                    <a:pt x="5961" y="117894"/>
                  </a:cubicBezTo>
                  <a:cubicBezTo>
                    <a:pt x="6863" y="119350"/>
                    <a:pt x="8180" y="120251"/>
                    <a:pt x="9427" y="121221"/>
                  </a:cubicBezTo>
                  <a:cubicBezTo>
                    <a:pt x="10328" y="121915"/>
                    <a:pt x="11299" y="122400"/>
                    <a:pt x="12408" y="122746"/>
                  </a:cubicBezTo>
                  <a:cubicBezTo>
                    <a:pt x="13586" y="123093"/>
                    <a:pt x="14834" y="123301"/>
                    <a:pt x="16013" y="123370"/>
                  </a:cubicBezTo>
                  <a:cubicBezTo>
                    <a:pt x="18785" y="123509"/>
                    <a:pt x="21558" y="123648"/>
                    <a:pt x="24331" y="123648"/>
                  </a:cubicBezTo>
                  <a:cubicBezTo>
                    <a:pt x="26341" y="123648"/>
                    <a:pt x="28351" y="123786"/>
                    <a:pt x="30361" y="124063"/>
                  </a:cubicBezTo>
                  <a:cubicBezTo>
                    <a:pt x="31005" y="124128"/>
                    <a:pt x="31649" y="124159"/>
                    <a:pt x="32291" y="124159"/>
                  </a:cubicBezTo>
                  <a:cubicBezTo>
                    <a:pt x="33722" y="124159"/>
                    <a:pt x="35143" y="124004"/>
                    <a:pt x="36531" y="123717"/>
                  </a:cubicBezTo>
                  <a:cubicBezTo>
                    <a:pt x="38194" y="123370"/>
                    <a:pt x="39858" y="122954"/>
                    <a:pt x="41522" y="122677"/>
                  </a:cubicBezTo>
                  <a:cubicBezTo>
                    <a:pt x="42131" y="122576"/>
                    <a:pt x="42740" y="122511"/>
                    <a:pt x="43349" y="122511"/>
                  </a:cubicBezTo>
                  <a:cubicBezTo>
                    <a:pt x="43571" y="122511"/>
                    <a:pt x="43794" y="122520"/>
                    <a:pt x="44017" y="122538"/>
                  </a:cubicBezTo>
                  <a:cubicBezTo>
                    <a:pt x="45196" y="122677"/>
                    <a:pt x="45750" y="123232"/>
                    <a:pt x="45819" y="124410"/>
                  </a:cubicBezTo>
                  <a:cubicBezTo>
                    <a:pt x="45889" y="124895"/>
                    <a:pt x="45889" y="125450"/>
                    <a:pt x="45819" y="125935"/>
                  </a:cubicBezTo>
                  <a:cubicBezTo>
                    <a:pt x="45681" y="126767"/>
                    <a:pt x="45265" y="127391"/>
                    <a:pt x="44433" y="127668"/>
                  </a:cubicBezTo>
                  <a:cubicBezTo>
                    <a:pt x="44017" y="127807"/>
                    <a:pt x="43601" y="128015"/>
                    <a:pt x="43116" y="128084"/>
                  </a:cubicBezTo>
                  <a:cubicBezTo>
                    <a:pt x="41175" y="128361"/>
                    <a:pt x="39234" y="128569"/>
                    <a:pt x="37224" y="128638"/>
                  </a:cubicBezTo>
                  <a:cubicBezTo>
                    <a:pt x="34729" y="128638"/>
                    <a:pt x="32164" y="128638"/>
                    <a:pt x="29668" y="128431"/>
                  </a:cubicBezTo>
                  <a:cubicBezTo>
                    <a:pt x="27935" y="128223"/>
                    <a:pt x="26202" y="128084"/>
                    <a:pt x="24469" y="127807"/>
                  </a:cubicBezTo>
                  <a:cubicBezTo>
                    <a:pt x="22875" y="127599"/>
                    <a:pt x="21350" y="127252"/>
                    <a:pt x="19825" y="127183"/>
                  </a:cubicBezTo>
                  <a:cubicBezTo>
                    <a:pt x="18993" y="127183"/>
                    <a:pt x="18161" y="126975"/>
                    <a:pt x="17330" y="126836"/>
                  </a:cubicBezTo>
                  <a:cubicBezTo>
                    <a:pt x="16082" y="126628"/>
                    <a:pt x="14834" y="126282"/>
                    <a:pt x="13586" y="125866"/>
                  </a:cubicBezTo>
                  <a:cubicBezTo>
                    <a:pt x="13214" y="125759"/>
                    <a:pt x="12842" y="125612"/>
                    <a:pt x="12469" y="125612"/>
                  </a:cubicBezTo>
                  <a:cubicBezTo>
                    <a:pt x="12356" y="125612"/>
                    <a:pt x="12244" y="125626"/>
                    <a:pt x="12131" y="125658"/>
                  </a:cubicBezTo>
                  <a:cubicBezTo>
                    <a:pt x="11438" y="125727"/>
                    <a:pt x="10952" y="126282"/>
                    <a:pt x="11091" y="127044"/>
                  </a:cubicBezTo>
                  <a:cubicBezTo>
                    <a:pt x="11160" y="127321"/>
                    <a:pt x="11230" y="127668"/>
                    <a:pt x="11438" y="127876"/>
                  </a:cubicBezTo>
                  <a:cubicBezTo>
                    <a:pt x="11784" y="128431"/>
                    <a:pt x="12131" y="128985"/>
                    <a:pt x="12547" y="129470"/>
                  </a:cubicBezTo>
                  <a:cubicBezTo>
                    <a:pt x="13309" y="130441"/>
                    <a:pt x="14141" y="131342"/>
                    <a:pt x="14765" y="132451"/>
                  </a:cubicBezTo>
                  <a:cubicBezTo>
                    <a:pt x="15735" y="134323"/>
                    <a:pt x="16706" y="136125"/>
                    <a:pt x="17676" y="137927"/>
                  </a:cubicBezTo>
                  <a:cubicBezTo>
                    <a:pt x="18716" y="139729"/>
                    <a:pt x="20172" y="141185"/>
                    <a:pt x="22043" y="142017"/>
                  </a:cubicBezTo>
                  <a:cubicBezTo>
                    <a:pt x="23776" y="142779"/>
                    <a:pt x="25509" y="143542"/>
                    <a:pt x="27242" y="144304"/>
                  </a:cubicBezTo>
                  <a:cubicBezTo>
                    <a:pt x="28490" y="144790"/>
                    <a:pt x="29530" y="145483"/>
                    <a:pt x="30431" y="146453"/>
                  </a:cubicBezTo>
                  <a:cubicBezTo>
                    <a:pt x="31055" y="147147"/>
                    <a:pt x="31748" y="147840"/>
                    <a:pt x="32441" y="148533"/>
                  </a:cubicBezTo>
                  <a:cubicBezTo>
                    <a:pt x="33228" y="149259"/>
                    <a:pt x="34120" y="149668"/>
                    <a:pt x="35118" y="149668"/>
                  </a:cubicBezTo>
                  <a:cubicBezTo>
                    <a:pt x="35263" y="149668"/>
                    <a:pt x="35411" y="149660"/>
                    <a:pt x="35560" y="149642"/>
                  </a:cubicBezTo>
                  <a:cubicBezTo>
                    <a:pt x="37085" y="149434"/>
                    <a:pt x="38610" y="149157"/>
                    <a:pt x="39997" y="148464"/>
                  </a:cubicBezTo>
                  <a:cubicBezTo>
                    <a:pt x="42284" y="147354"/>
                    <a:pt x="44572" y="146176"/>
                    <a:pt x="46790" y="144859"/>
                  </a:cubicBezTo>
                  <a:cubicBezTo>
                    <a:pt x="48107" y="144097"/>
                    <a:pt x="49424" y="143334"/>
                    <a:pt x="50602" y="142364"/>
                  </a:cubicBezTo>
                  <a:cubicBezTo>
                    <a:pt x="52543" y="140839"/>
                    <a:pt x="54623" y="139452"/>
                    <a:pt x="56702" y="138066"/>
                  </a:cubicBezTo>
                  <a:cubicBezTo>
                    <a:pt x="58574" y="136887"/>
                    <a:pt x="60515" y="135917"/>
                    <a:pt x="62664" y="135224"/>
                  </a:cubicBezTo>
                  <a:cubicBezTo>
                    <a:pt x="63080" y="135154"/>
                    <a:pt x="63426" y="135016"/>
                    <a:pt x="63912" y="135016"/>
                  </a:cubicBezTo>
                  <a:cubicBezTo>
                    <a:pt x="64397" y="135016"/>
                    <a:pt x="64674" y="135154"/>
                    <a:pt x="64813" y="135640"/>
                  </a:cubicBezTo>
                  <a:cubicBezTo>
                    <a:pt x="65159" y="137234"/>
                    <a:pt x="65229" y="138828"/>
                    <a:pt x="64258" y="140284"/>
                  </a:cubicBezTo>
                  <a:cubicBezTo>
                    <a:pt x="63912" y="140839"/>
                    <a:pt x="63565" y="141254"/>
                    <a:pt x="63218" y="141740"/>
                  </a:cubicBezTo>
                  <a:cubicBezTo>
                    <a:pt x="61416" y="144166"/>
                    <a:pt x="59059" y="145760"/>
                    <a:pt x="56356" y="146939"/>
                  </a:cubicBezTo>
                  <a:cubicBezTo>
                    <a:pt x="55039" y="147562"/>
                    <a:pt x="53583" y="147978"/>
                    <a:pt x="52127" y="148256"/>
                  </a:cubicBezTo>
                  <a:cubicBezTo>
                    <a:pt x="49424" y="148810"/>
                    <a:pt x="46790" y="149711"/>
                    <a:pt x="44017" y="150058"/>
                  </a:cubicBezTo>
                  <a:cubicBezTo>
                    <a:pt x="43393" y="150127"/>
                    <a:pt x="42700" y="150197"/>
                    <a:pt x="42007" y="150335"/>
                  </a:cubicBezTo>
                  <a:cubicBezTo>
                    <a:pt x="40054" y="150795"/>
                    <a:pt x="38102" y="151064"/>
                    <a:pt x="36110" y="151064"/>
                  </a:cubicBezTo>
                  <a:cubicBezTo>
                    <a:pt x="35698" y="151064"/>
                    <a:pt x="35283" y="151052"/>
                    <a:pt x="34867" y="151028"/>
                  </a:cubicBezTo>
                  <a:lnTo>
                    <a:pt x="34035" y="151028"/>
                  </a:lnTo>
                  <a:cubicBezTo>
                    <a:pt x="33897" y="151028"/>
                    <a:pt x="33689" y="151028"/>
                    <a:pt x="33481" y="151098"/>
                  </a:cubicBezTo>
                  <a:cubicBezTo>
                    <a:pt x="32996" y="151167"/>
                    <a:pt x="32857" y="151652"/>
                    <a:pt x="33204" y="151999"/>
                  </a:cubicBezTo>
                  <a:cubicBezTo>
                    <a:pt x="34521" y="153385"/>
                    <a:pt x="36046" y="154633"/>
                    <a:pt x="37848" y="155395"/>
                  </a:cubicBezTo>
                  <a:cubicBezTo>
                    <a:pt x="39927" y="156366"/>
                    <a:pt x="42076" y="157128"/>
                    <a:pt x="44294" y="157822"/>
                  </a:cubicBezTo>
                  <a:cubicBezTo>
                    <a:pt x="45057" y="158099"/>
                    <a:pt x="45819" y="158376"/>
                    <a:pt x="46651" y="158653"/>
                  </a:cubicBezTo>
                  <a:cubicBezTo>
                    <a:pt x="46897" y="158735"/>
                    <a:pt x="47143" y="158774"/>
                    <a:pt x="47390" y="158774"/>
                  </a:cubicBezTo>
                  <a:cubicBezTo>
                    <a:pt x="47767" y="158774"/>
                    <a:pt x="48145" y="158683"/>
                    <a:pt x="48523" y="158515"/>
                  </a:cubicBezTo>
                  <a:cubicBezTo>
                    <a:pt x="49008" y="158238"/>
                    <a:pt x="49493" y="157960"/>
                    <a:pt x="49979" y="157683"/>
                  </a:cubicBezTo>
                  <a:cubicBezTo>
                    <a:pt x="50220" y="157562"/>
                    <a:pt x="50462" y="157488"/>
                    <a:pt x="50717" y="157488"/>
                  </a:cubicBezTo>
                  <a:cubicBezTo>
                    <a:pt x="50901" y="157488"/>
                    <a:pt x="51092" y="157527"/>
                    <a:pt x="51296" y="157614"/>
                  </a:cubicBezTo>
                  <a:cubicBezTo>
                    <a:pt x="51781" y="157822"/>
                    <a:pt x="52335" y="158030"/>
                    <a:pt x="52821" y="158307"/>
                  </a:cubicBezTo>
                  <a:cubicBezTo>
                    <a:pt x="54762" y="159277"/>
                    <a:pt x="56772" y="160248"/>
                    <a:pt x="58921" y="160872"/>
                  </a:cubicBezTo>
                  <a:cubicBezTo>
                    <a:pt x="59683" y="161149"/>
                    <a:pt x="60515" y="161288"/>
                    <a:pt x="61347" y="161288"/>
                  </a:cubicBezTo>
                  <a:cubicBezTo>
                    <a:pt x="62317" y="161288"/>
                    <a:pt x="63357" y="161357"/>
                    <a:pt x="64327" y="161495"/>
                  </a:cubicBezTo>
                  <a:cubicBezTo>
                    <a:pt x="64796" y="161554"/>
                    <a:pt x="65253" y="161576"/>
                    <a:pt x="65702" y="161576"/>
                  </a:cubicBezTo>
                  <a:cubicBezTo>
                    <a:pt x="66315" y="161576"/>
                    <a:pt x="66916" y="161536"/>
                    <a:pt x="67516" y="161495"/>
                  </a:cubicBezTo>
                  <a:cubicBezTo>
                    <a:pt x="68625" y="161426"/>
                    <a:pt x="69734" y="161149"/>
                    <a:pt x="70705" y="160664"/>
                  </a:cubicBezTo>
                  <a:cubicBezTo>
                    <a:pt x="71883" y="159970"/>
                    <a:pt x="73131" y="159416"/>
                    <a:pt x="74240" y="158723"/>
                  </a:cubicBezTo>
                  <a:cubicBezTo>
                    <a:pt x="76735" y="157059"/>
                    <a:pt x="78260" y="154702"/>
                    <a:pt x="78468" y="151652"/>
                  </a:cubicBezTo>
                  <a:cubicBezTo>
                    <a:pt x="78468" y="151236"/>
                    <a:pt x="78468" y="150820"/>
                    <a:pt x="78191" y="150474"/>
                  </a:cubicBezTo>
                  <a:cubicBezTo>
                    <a:pt x="77914" y="151444"/>
                    <a:pt x="77706" y="152345"/>
                    <a:pt x="77290" y="153247"/>
                  </a:cubicBezTo>
                  <a:cubicBezTo>
                    <a:pt x="76389" y="155395"/>
                    <a:pt x="74933" y="157059"/>
                    <a:pt x="72784" y="158099"/>
                  </a:cubicBezTo>
                  <a:cubicBezTo>
                    <a:pt x="72368" y="158307"/>
                    <a:pt x="71952" y="158445"/>
                    <a:pt x="71537" y="158723"/>
                  </a:cubicBezTo>
                  <a:cubicBezTo>
                    <a:pt x="70042" y="159698"/>
                    <a:pt x="68364" y="160185"/>
                    <a:pt x="66561" y="160185"/>
                  </a:cubicBezTo>
                  <a:cubicBezTo>
                    <a:pt x="66441" y="160185"/>
                    <a:pt x="66320" y="160183"/>
                    <a:pt x="66199" y="160178"/>
                  </a:cubicBezTo>
                  <a:cubicBezTo>
                    <a:pt x="64189" y="160178"/>
                    <a:pt x="62179" y="160040"/>
                    <a:pt x="60099" y="159901"/>
                  </a:cubicBezTo>
                  <a:cubicBezTo>
                    <a:pt x="59683" y="159832"/>
                    <a:pt x="59198" y="159693"/>
                    <a:pt x="58782" y="159555"/>
                  </a:cubicBezTo>
                  <a:cubicBezTo>
                    <a:pt x="56841" y="158931"/>
                    <a:pt x="54969" y="158030"/>
                    <a:pt x="53098" y="157128"/>
                  </a:cubicBezTo>
                  <a:cubicBezTo>
                    <a:pt x="52890" y="156990"/>
                    <a:pt x="52613" y="156920"/>
                    <a:pt x="52543" y="156713"/>
                  </a:cubicBezTo>
                  <a:cubicBezTo>
                    <a:pt x="52821" y="156435"/>
                    <a:pt x="53167" y="156366"/>
                    <a:pt x="53444" y="156366"/>
                  </a:cubicBezTo>
                  <a:cubicBezTo>
                    <a:pt x="56148" y="155742"/>
                    <a:pt x="58643" y="154772"/>
                    <a:pt x="61000" y="153385"/>
                  </a:cubicBezTo>
                  <a:cubicBezTo>
                    <a:pt x="62733" y="152415"/>
                    <a:pt x="64327" y="151306"/>
                    <a:pt x="65922" y="150127"/>
                  </a:cubicBezTo>
                  <a:cubicBezTo>
                    <a:pt x="67863" y="148672"/>
                    <a:pt x="69665" y="147147"/>
                    <a:pt x="71329" y="145414"/>
                  </a:cubicBezTo>
                  <a:cubicBezTo>
                    <a:pt x="72230" y="144443"/>
                    <a:pt x="72923" y="143473"/>
                    <a:pt x="73616" y="142433"/>
                  </a:cubicBezTo>
                  <a:cubicBezTo>
                    <a:pt x="74240" y="141462"/>
                    <a:pt x="74933" y="140423"/>
                    <a:pt x="75557" y="139383"/>
                  </a:cubicBezTo>
                  <a:cubicBezTo>
                    <a:pt x="75696" y="139175"/>
                    <a:pt x="75904" y="138898"/>
                    <a:pt x="75904" y="138551"/>
                  </a:cubicBezTo>
                  <a:cubicBezTo>
                    <a:pt x="75904" y="138412"/>
                    <a:pt x="75834" y="138274"/>
                    <a:pt x="75696" y="138204"/>
                  </a:cubicBezTo>
                  <a:cubicBezTo>
                    <a:pt x="75661" y="138170"/>
                    <a:pt x="75592" y="138152"/>
                    <a:pt x="75522" y="138152"/>
                  </a:cubicBezTo>
                  <a:cubicBezTo>
                    <a:pt x="75453" y="138152"/>
                    <a:pt x="75384" y="138170"/>
                    <a:pt x="75349" y="138204"/>
                  </a:cubicBezTo>
                  <a:cubicBezTo>
                    <a:pt x="74933" y="138343"/>
                    <a:pt x="74725" y="138759"/>
                    <a:pt x="74517" y="139106"/>
                  </a:cubicBezTo>
                  <a:cubicBezTo>
                    <a:pt x="73963" y="140007"/>
                    <a:pt x="73408" y="140908"/>
                    <a:pt x="72854" y="141809"/>
                  </a:cubicBezTo>
                  <a:cubicBezTo>
                    <a:pt x="71744" y="143819"/>
                    <a:pt x="70219" y="145483"/>
                    <a:pt x="68487" y="146939"/>
                  </a:cubicBezTo>
                  <a:cubicBezTo>
                    <a:pt x="66407" y="148672"/>
                    <a:pt x="64258" y="150335"/>
                    <a:pt x="62040" y="151860"/>
                  </a:cubicBezTo>
                  <a:cubicBezTo>
                    <a:pt x="59614" y="153524"/>
                    <a:pt x="56980" y="154702"/>
                    <a:pt x="54138" y="155465"/>
                  </a:cubicBezTo>
                  <a:cubicBezTo>
                    <a:pt x="52821" y="155811"/>
                    <a:pt x="51573" y="156158"/>
                    <a:pt x="50256" y="156366"/>
                  </a:cubicBezTo>
                  <a:cubicBezTo>
                    <a:pt x="49701" y="156435"/>
                    <a:pt x="49147" y="156574"/>
                    <a:pt x="48731" y="156920"/>
                  </a:cubicBezTo>
                  <a:cubicBezTo>
                    <a:pt x="48252" y="157269"/>
                    <a:pt x="47719" y="157425"/>
                    <a:pt x="47182" y="157425"/>
                  </a:cubicBezTo>
                  <a:cubicBezTo>
                    <a:pt x="46864" y="157425"/>
                    <a:pt x="46545" y="157370"/>
                    <a:pt x="46235" y="157267"/>
                  </a:cubicBezTo>
                  <a:cubicBezTo>
                    <a:pt x="43393" y="156366"/>
                    <a:pt x="40482" y="155465"/>
                    <a:pt x="37779" y="154148"/>
                  </a:cubicBezTo>
                  <a:cubicBezTo>
                    <a:pt x="36947" y="153732"/>
                    <a:pt x="36115" y="153316"/>
                    <a:pt x="35491" y="152692"/>
                  </a:cubicBezTo>
                  <a:cubicBezTo>
                    <a:pt x="35422" y="152553"/>
                    <a:pt x="35283" y="152415"/>
                    <a:pt x="35422" y="152276"/>
                  </a:cubicBezTo>
                  <a:cubicBezTo>
                    <a:pt x="35422" y="152207"/>
                    <a:pt x="35560" y="152137"/>
                    <a:pt x="35630" y="152137"/>
                  </a:cubicBezTo>
                  <a:lnTo>
                    <a:pt x="36184" y="152137"/>
                  </a:lnTo>
                  <a:cubicBezTo>
                    <a:pt x="36427" y="152154"/>
                    <a:pt x="36669" y="152162"/>
                    <a:pt x="36910" y="152162"/>
                  </a:cubicBezTo>
                  <a:cubicBezTo>
                    <a:pt x="38664" y="152162"/>
                    <a:pt x="40370" y="151757"/>
                    <a:pt x="42076" y="151514"/>
                  </a:cubicBezTo>
                  <a:cubicBezTo>
                    <a:pt x="43324" y="151306"/>
                    <a:pt x="44502" y="151098"/>
                    <a:pt x="45750" y="150890"/>
                  </a:cubicBezTo>
                  <a:cubicBezTo>
                    <a:pt x="47067" y="150612"/>
                    <a:pt x="48315" y="150335"/>
                    <a:pt x="49632" y="149989"/>
                  </a:cubicBezTo>
                  <a:cubicBezTo>
                    <a:pt x="51226" y="149642"/>
                    <a:pt x="52821" y="149295"/>
                    <a:pt x="54346" y="148880"/>
                  </a:cubicBezTo>
                  <a:cubicBezTo>
                    <a:pt x="58227" y="147701"/>
                    <a:pt x="61624" y="145829"/>
                    <a:pt x="64119" y="142433"/>
                  </a:cubicBezTo>
                  <a:cubicBezTo>
                    <a:pt x="64813" y="141462"/>
                    <a:pt x="65644" y="140492"/>
                    <a:pt x="65922" y="139244"/>
                  </a:cubicBezTo>
                  <a:cubicBezTo>
                    <a:pt x="66199" y="137858"/>
                    <a:pt x="66199" y="136402"/>
                    <a:pt x="65644" y="135016"/>
                  </a:cubicBezTo>
                  <a:cubicBezTo>
                    <a:pt x="65281" y="134167"/>
                    <a:pt x="64704" y="133742"/>
                    <a:pt x="63869" y="133742"/>
                  </a:cubicBezTo>
                  <a:cubicBezTo>
                    <a:pt x="63750" y="133742"/>
                    <a:pt x="63626" y="133751"/>
                    <a:pt x="63496" y="133768"/>
                  </a:cubicBezTo>
                  <a:cubicBezTo>
                    <a:pt x="63010" y="133837"/>
                    <a:pt x="62594" y="133976"/>
                    <a:pt x="62179" y="134115"/>
                  </a:cubicBezTo>
                  <a:cubicBezTo>
                    <a:pt x="60099" y="134739"/>
                    <a:pt x="58227" y="135709"/>
                    <a:pt x="56425" y="136818"/>
                  </a:cubicBezTo>
                  <a:cubicBezTo>
                    <a:pt x="53930" y="138343"/>
                    <a:pt x="51504" y="140076"/>
                    <a:pt x="49147" y="141809"/>
                  </a:cubicBezTo>
                  <a:cubicBezTo>
                    <a:pt x="47760" y="142779"/>
                    <a:pt x="46235" y="143611"/>
                    <a:pt x="44780" y="144443"/>
                  </a:cubicBezTo>
                  <a:cubicBezTo>
                    <a:pt x="43047" y="145414"/>
                    <a:pt x="41244" y="146245"/>
                    <a:pt x="39511" y="147216"/>
                  </a:cubicBezTo>
                  <a:cubicBezTo>
                    <a:pt x="38194" y="147909"/>
                    <a:pt x="36808" y="148048"/>
                    <a:pt x="35352" y="148256"/>
                  </a:cubicBezTo>
                  <a:cubicBezTo>
                    <a:pt x="35240" y="148272"/>
                    <a:pt x="35130" y="148279"/>
                    <a:pt x="35022" y="148279"/>
                  </a:cubicBezTo>
                  <a:cubicBezTo>
                    <a:pt x="34192" y="148279"/>
                    <a:pt x="33478" y="147829"/>
                    <a:pt x="32926" y="147216"/>
                  </a:cubicBezTo>
                  <a:cubicBezTo>
                    <a:pt x="32372" y="146800"/>
                    <a:pt x="31956" y="146245"/>
                    <a:pt x="31471" y="145760"/>
                  </a:cubicBezTo>
                  <a:cubicBezTo>
                    <a:pt x="30361" y="144582"/>
                    <a:pt x="29114" y="143681"/>
                    <a:pt x="27658" y="143126"/>
                  </a:cubicBezTo>
                  <a:cubicBezTo>
                    <a:pt x="25856" y="142364"/>
                    <a:pt x="24123" y="141532"/>
                    <a:pt x="22321" y="140700"/>
                  </a:cubicBezTo>
                  <a:cubicBezTo>
                    <a:pt x="21142" y="140145"/>
                    <a:pt x="20033" y="139383"/>
                    <a:pt x="19271" y="138204"/>
                  </a:cubicBezTo>
                  <a:cubicBezTo>
                    <a:pt x="18785" y="137511"/>
                    <a:pt x="18300" y="136749"/>
                    <a:pt x="17954" y="135986"/>
                  </a:cubicBezTo>
                  <a:cubicBezTo>
                    <a:pt x="17815" y="135848"/>
                    <a:pt x="17746" y="135640"/>
                    <a:pt x="17954" y="135501"/>
                  </a:cubicBezTo>
                  <a:cubicBezTo>
                    <a:pt x="17988" y="135466"/>
                    <a:pt x="18040" y="135449"/>
                    <a:pt x="18101" y="135449"/>
                  </a:cubicBezTo>
                  <a:cubicBezTo>
                    <a:pt x="18161" y="135449"/>
                    <a:pt x="18231" y="135466"/>
                    <a:pt x="18300" y="135501"/>
                  </a:cubicBezTo>
                  <a:cubicBezTo>
                    <a:pt x="19271" y="135778"/>
                    <a:pt x="20241" y="136056"/>
                    <a:pt x="21211" y="136402"/>
                  </a:cubicBezTo>
                  <a:cubicBezTo>
                    <a:pt x="22546" y="136847"/>
                    <a:pt x="23881" y="136978"/>
                    <a:pt x="25233" y="136978"/>
                  </a:cubicBezTo>
                  <a:cubicBezTo>
                    <a:pt x="25989" y="136978"/>
                    <a:pt x="26750" y="136937"/>
                    <a:pt x="27519" y="136887"/>
                  </a:cubicBezTo>
                  <a:cubicBezTo>
                    <a:pt x="28559" y="136818"/>
                    <a:pt x="29668" y="136541"/>
                    <a:pt x="30777" y="136471"/>
                  </a:cubicBezTo>
                  <a:cubicBezTo>
                    <a:pt x="34382" y="135986"/>
                    <a:pt x="37917" y="135154"/>
                    <a:pt x="41452" y="134253"/>
                  </a:cubicBezTo>
                  <a:cubicBezTo>
                    <a:pt x="43601" y="133629"/>
                    <a:pt x="45819" y="133075"/>
                    <a:pt x="47760" y="131966"/>
                  </a:cubicBezTo>
                  <a:cubicBezTo>
                    <a:pt x="47968" y="131896"/>
                    <a:pt x="48107" y="131827"/>
                    <a:pt x="48246" y="131689"/>
                  </a:cubicBezTo>
                  <a:cubicBezTo>
                    <a:pt x="48454" y="131619"/>
                    <a:pt x="48661" y="131550"/>
                    <a:pt x="48592" y="131342"/>
                  </a:cubicBezTo>
                  <a:cubicBezTo>
                    <a:pt x="48558" y="131238"/>
                    <a:pt x="48488" y="131203"/>
                    <a:pt x="48410" y="131203"/>
                  </a:cubicBezTo>
                  <a:cubicBezTo>
                    <a:pt x="48332" y="131203"/>
                    <a:pt x="48246" y="131238"/>
                    <a:pt x="48176" y="131273"/>
                  </a:cubicBezTo>
                  <a:cubicBezTo>
                    <a:pt x="47206" y="131550"/>
                    <a:pt x="46305" y="131758"/>
                    <a:pt x="45334" y="132104"/>
                  </a:cubicBezTo>
                  <a:cubicBezTo>
                    <a:pt x="43324" y="132728"/>
                    <a:pt x="41244" y="133491"/>
                    <a:pt x="39165" y="133976"/>
                  </a:cubicBezTo>
                  <a:cubicBezTo>
                    <a:pt x="36254" y="134669"/>
                    <a:pt x="33342" y="135293"/>
                    <a:pt x="30361" y="135778"/>
                  </a:cubicBezTo>
                  <a:cubicBezTo>
                    <a:pt x="28767" y="135986"/>
                    <a:pt x="27173" y="136125"/>
                    <a:pt x="25579" y="136333"/>
                  </a:cubicBezTo>
                  <a:cubicBezTo>
                    <a:pt x="25358" y="136359"/>
                    <a:pt x="25135" y="136370"/>
                    <a:pt x="24911" y="136370"/>
                  </a:cubicBezTo>
                  <a:cubicBezTo>
                    <a:pt x="23938" y="136370"/>
                    <a:pt x="22945" y="136155"/>
                    <a:pt x="22043" y="135986"/>
                  </a:cubicBezTo>
                  <a:cubicBezTo>
                    <a:pt x="20588" y="135709"/>
                    <a:pt x="19271" y="135293"/>
                    <a:pt x="17884" y="134946"/>
                  </a:cubicBezTo>
                  <a:cubicBezTo>
                    <a:pt x="17330" y="134808"/>
                    <a:pt x="16983" y="134461"/>
                    <a:pt x="16775" y="133976"/>
                  </a:cubicBezTo>
                  <a:cubicBezTo>
                    <a:pt x="16151" y="132936"/>
                    <a:pt x="15597" y="131896"/>
                    <a:pt x="14973" y="130857"/>
                  </a:cubicBezTo>
                  <a:cubicBezTo>
                    <a:pt x="14626" y="130233"/>
                    <a:pt x="14141" y="129678"/>
                    <a:pt x="13586" y="129124"/>
                  </a:cubicBezTo>
                  <a:cubicBezTo>
                    <a:pt x="13101" y="128638"/>
                    <a:pt x="12685" y="128015"/>
                    <a:pt x="12339" y="127321"/>
                  </a:cubicBezTo>
                  <a:cubicBezTo>
                    <a:pt x="12152" y="127011"/>
                    <a:pt x="12300" y="126756"/>
                    <a:pt x="12631" y="126756"/>
                  </a:cubicBezTo>
                  <a:cubicBezTo>
                    <a:pt x="12670" y="126756"/>
                    <a:pt x="12711" y="126760"/>
                    <a:pt x="12755" y="126767"/>
                  </a:cubicBezTo>
                  <a:cubicBezTo>
                    <a:pt x="13101" y="126767"/>
                    <a:pt x="13448" y="126836"/>
                    <a:pt x="13725" y="126906"/>
                  </a:cubicBezTo>
                  <a:cubicBezTo>
                    <a:pt x="16151" y="127807"/>
                    <a:pt x="18716" y="128223"/>
                    <a:pt x="21281" y="128431"/>
                  </a:cubicBezTo>
                  <a:cubicBezTo>
                    <a:pt x="22043" y="128431"/>
                    <a:pt x="22736" y="128569"/>
                    <a:pt x="23499" y="128708"/>
                  </a:cubicBezTo>
                  <a:cubicBezTo>
                    <a:pt x="25579" y="129193"/>
                    <a:pt x="27658" y="129332"/>
                    <a:pt x="29738" y="129540"/>
                  </a:cubicBezTo>
                  <a:cubicBezTo>
                    <a:pt x="31471" y="129732"/>
                    <a:pt x="33182" y="129775"/>
                    <a:pt x="34896" y="129775"/>
                  </a:cubicBezTo>
                  <a:cubicBezTo>
                    <a:pt x="36267" y="129775"/>
                    <a:pt x="37640" y="129748"/>
                    <a:pt x="39026" y="129748"/>
                  </a:cubicBezTo>
                  <a:cubicBezTo>
                    <a:pt x="40690" y="129748"/>
                    <a:pt x="42423" y="129470"/>
                    <a:pt x="44086" y="129193"/>
                  </a:cubicBezTo>
                  <a:cubicBezTo>
                    <a:pt x="44225" y="129124"/>
                    <a:pt x="44433" y="129054"/>
                    <a:pt x="44572" y="128985"/>
                  </a:cubicBezTo>
                  <a:cubicBezTo>
                    <a:pt x="46235" y="128500"/>
                    <a:pt x="46929" y="127737"/>
                    <a:pt x="46998" y="126074"/>
                  </a:cubicBezTo>
                  <a:cubicBezTo>
                    <a:pt x="46998" y="125103"/>
                    <a:pt x="47067" y="124202"/>
                    <a:pt x="46721" y="123301"/>
                  </a:cubicBezTo>
                  <a:cubicBezTo>
                    <a:pt x="46305" y="122053"/>
                    <a:pt x="45473" y="121429"/>
                    <a:pt x="44225" y="121221"/>
                  </a:cubicBezTo>
                  <a:cubicBezTo>
                    <a:pt x="43789" y="121159"/>
                    <a:pt x="43339" y="121125"/>
                    <a:pt x="42881" y="121125"/>
                  </a:cubicBezTo>
                  <a:cubicBezTo>
                    <a:pt x="42320" y="121125"/>
                    <a:pt x="41748" y="121176"/>
                    <a:pt x="41175" y="121291"/>
                  </a:cubicBezTo>
                  <a:cubicBezTo>
                    <a:pt x="39373" y="121707"/>
                    <a:pt x="37640" y="122123"/>
                    <a:pt x="35768" y="122469"/>
                  </a:cubicBezTo>
                  <a:cubicBezTo>
                    <a:pt x="34819" y="122619"/>
                    <a:pt x="33834" y="122733"/>
                    <a:pt x="32838" y="122733"/>
                  </a:cubicBezTo>
                  <a:cubicBezTo>
                    <a:pt x="32453" y="122733"/>
                    <a:pt x="32066" y="122716"/>
                    <a:pt x="31679" y="122677"/>
                  </a:cubicBezTo>
                  <a:cubicBezTo>
                    <a:pt x="29530" y="122469"/>
                    <a:pt x="27311" y="122330"/>
                    <a:pt x="25093" y="122261"/>
                  </a:cubicBezTo>
                  <a:cubicBezTo>
                    <a:pt x="22459" y="122123"/>
                    <a:pt x="19825" y="122123"/>
                    <a:pt x="17260" y="121984"/>
                  </a:cubicBezTo>
                  <a:cubicBezTo>
                    <a:pt x="15943" y="121915"/>
                    <a:pt x="14557" y="121776"/>
                    <a:pt x="13240" y="121499"/>
                  </a:cubicBezTo>
                  <a:cubicBezTo>
                    <a:pt x="10606" y="120944"/>
                    <a:pt x="6793" y="118033"/>
                    <a:pt x="5823" y="114498"/>
                  </a:cubicBezTo>
                  <a:cubicBezTo>
                    <a:pt x="5338" y="112695"/>
                    <a:pt x="5130" y="110893"/>
                    <a:pt x="4991" y="109091"/>
                  </a:cubicBezTo>
                  <a:cubicBezTo>
                    <a:pt x="4991" y="108789"/>
                    <a:pt x="5149" y="108592"/>
                    <a:pt x="5418" y="108592"/>
                  </a:cubicBezTo>
                  <a:cubicBezTo>
                    <a:pt x="5458" y="108592"/>
                    <a:pt x="5501" y="108596"/>
                    <a:pt x="5546" y="108605"/>
                  </a:cubicBezTo>
                  <a:cubicBezTo>
                    <a:pt x="5684" y="108675"/>
                    <a:pt x="5753" y="108675"/>
                    <a:pt x="5892" y="108744"/>
                  </a:cubicBezTo>
                  <a:cubicBezTo>
                    <a:pt x="6239" y="108813"/>
                    <a:pt x="6585" y="108952"/>
                    <a:pt x="6932" y="109091"/>
                  </a:cubicBezTo>
                  <a:cubicBezTo>
                    <a:pt x="9289" y="110061"/>
                    <a:pt x="11715" y="110754"/>
                    <a:pt x="14141" y="111447"/>
                  </a:cubicBezTo>
                  <a:cubicBezTo>
                    <a:pt x="16151" y="112002"/>
                    <a:pt x="18161" y="112695"/>
                    <a:pt x="20172" y="112972"/>
                  </a:cubicBezTo>
                  <a:cubicBezTo>
                    <a:pt x="22251" y="113319"/>
                    <a:pt x="24261" y="113666"/>
                    <a:pt x="26341" y="113943"/>
                  </a:cubicBezTo>
                  <a:lnTo>
                    <a:pt x="26757" y="113943"/>
                  </a:lnTo>
                  <a:cubicBezTo>
                    <a:pt x="29847" y="114006"/>
                    <a:pt x="32938" y="114299"/>
                    <a:pt x="36029" y="114299"/>
                  </a:cubicBezTo>
                  <a:cubicBezTo>
                    <a:pt x="36335" y="114299"/>
                    <a:pt x="36641" y="114296"/>
                    <a:pt x="36947" y="114290"/>
                  </a:cubicBezTo>
                  <a:cubicBezTo>
                    <a:pt x="37386" y="114266"/>
                    <a:pt x="37817" y="114259"/>
                    <a:pt x="38246" y="114259"/>
                  </a:cubicBezTo>
                  <a:cubicBezTo>
                    <a:pt x="39103" y="114259"/>
                    <a:pt x="39951" y="114290"/>
                    <a:pt x="40829" y="114290"/>
                  </a:cubicBezTo>
                  <a:cubicBezTo>
                    <a:pt x="41591" y="114290"/>
                    <a:pt x="42354" y="114428"/>
                    <a:pt x="43185" y="114498"/>
                  </a:cubicBezTo>
                  <a:cubicBezTo>
                    <a:pt x="43232" y="114498"/>
                    <a:pt x="43285" y="114505"/>
                    <a:pt x="43342" y="114505"/>
                  </a:cubicBezTo>
                  <a:cubicBezTo>
                    <a:pt x="43455" y="114505"/>
                    <a:pt x="43578" y="114474"/>
                    <a:pt x="43671" y="114290"/>
                  </a:cubicBezTo>
                  <a:cubicBezTo>
                    <a:pt x="43601" y="114220"/>
                    <a:pt x="43532" y="114082"/>
                    <a:pt x="43393" y="114082"/>
                  </a:cubicBezTo>
                  <a:cubicBezTo>
                    <a:pt x="42631" y="113735"/>
                    <a:pt x="41868" y="113527"/>
                    <a:pt x="41106" y="113458"/>
                  </a:cubicBezTo>
                  <a:cubicBezTo>
                    <a:pt x="39581" y="113319"/>
                    <a:pt x="37986" y="113250"/>
                    <a:pt x="36461" y="113180"/>
                  </a:cubicBezTo>
                  <a:cubicBezTo>
                    <a:pt x="34035" y="113111"/>
                    <a:pt x="31679" y="113180"/>
                    <a:pt x="29252" y="113042"/>
                  </a:cubicBezTo>
                  <a:cubicBezTo>
                    <a:pt x="28282" y="112972"/>
                    <a:pt x="27242" y="112972"/>
                    <a:pt x="26202" y="112834"/>
                  </a:cubicBezTo>
                  <a:cubicBezTo>
                    <a:pt x="25440" y="112834"/>
                    <a:pt x="24677" y="112695"/>
                    <a:pt x="23915" y="112557"/>
                  </a:cubicBezTo>
                  <a:cubicBezTo>
                    <a:pt x="20102" y="112141"/>
                    <a:pt x="16498" y="111170"/>
                    <a:pt x="12824" y="110200"/>
                  </a:cubicBezTo>
                  <a:cubicBezTo>
                    <a:pt x="10467" y="109507"/>
                    <a:pt x="8041" y="108813"/>
                    <a:pt x="5684" y="107982"/>
                  </a:cubicBezTo>
                  <a:cubicBezTo>
                    <a:pt x="5060" y="107774"/>
                    <a:pt x="4644" y="107427"/>
                    <a:pt x="4298" y="106872"/>
                  </a:cubicBezTo>
                  <a:cubicBezTo>
                    <a:pt x="3466" y="105694"/>
                    <a:pt x="2842" y="104516"/>
                    <a:pt x="2496" y="103129"/>
                  </a:cubicBezTo>
                  <a:cubicBezTo>
                    <a:pt x="2288" y="102367"/>
                    <a:pt x="2080" y="101604"/>
                    <a:pt x="2010" y="100842"/>
                  </a:cubicBezTo>
                  <a:cubicBezTo>
                    <a:pt x="1664" y="98832"/>
                    <a:pt x="1386" y="96752"/>
                    <a:pt x="1178" y="94672"/>
                  </a:cubicBezTo>
                  <a:cubicBezTo>
                    <a:pt x="901" y="92246"/>
                    <a:pt x="1040" y="89820"/>
                    <a:pt x="1733" y="87463"/>
                  </a:cubicBezTo>
                  <a:cubicBezTo>
                    <a:pt x="1872" y="87463"/>
                    <a:pt x="2010" y="87463"/>
                    <a:pt x="2010" y="87533"/>
                  </a:cubicBezTo>
                  <a:cubicBezTo>
                    <a:pt x="3397" y="89612"/>
                    <a:pt x="5130" y="91414"/>
                    <a:pt x="6655" y="93425"/>
                  </a:cubicBezTo>
                  <a:cubicBezTo>
                    <a:pt x="8388" y="95712"/>
                    <a:pt x="10467" y="97584"/>
                    <a:pt x="12755" y="99317"/>
                  </a:cubicBezTo>
                  <a:cubicBezTo>
                    <a:pt x="14349" y="100564"/>
                    <a:pt x="16151" y="101466"/>
                    <a:pt x="17954" y="102228"/>
                  </a:cubicBezTo>
                  <a:cubicBezTo>
                    <a:pt x="20657" y="103337"/>
                    <a:pt x="23291" y="104446"/>
                    <a:pt x="26133" y="105139"/>
                  </a:cubicBezTo>
                  <a:cubicBezTo>
                    <a:pt x="28143" y="105625"/>
                    <a:pt x="30154" y="106041"/>
                    <a:pt x="32233" y="106457"/>
                  </a:cubicBezTo>
                  <a:cubicBezTo>
                    <a:pt x="34451" y="106942"/>
                    <a:pt x="36739" y="107427"/>
                    <a:pt x="38957" y="107774"/>
                  </a:cubicBezTo>
                  <a:cubicBezTo>
                    <a:pt x="39986" y="107921"/>
                    <a:pt x="41016" y="108068"/>
                    <a:pt x="42069" y="108068"/>
                  </a:cubicBezTo>
                  <a:cubicBezTo>
                    <a:pt x="42506" y="108068"/>
                    <a:pt x="42947" y="108042"/>
                    <a:pt x="43393" y="107982"/>
                  </a:cubicBezTo>
                  <a:cubicBezTo>
                    <a:pt x="43671" y="107912"/>
                    <a:pt x="43948" y="107895"/>
                    <a:pt x="44225" y="107895"/>
                  </a:cubicBezTo>
                  <a:cubicBezTo>
                    <a:pt x="44502" y="107895"/>
                    <a:pt x="44780" y="107912"/>
                    <a:pt x="45057" y="107912"/>
                  </a:cubicBezTo>
                  <a:cubicBezTo>
                    <a:pt x="45154" y="107917"/>
                    <a:pt x="45250" y="107920"/>
                    <a:pt x="45346" y="107920"/>
                  </a:cubicBezTo>
                  <a:cubicBezTo>
                    <a:pt x="46548" y="107920"/>
                    <a:pt x="47644" y="107530"/>
                    <a:pt x="48800" y="107080"/>
                  </a:cubicBezTo>
                  <a:cubicBezTo>
                    <a:pt x="50256" y="106457"/>
                    <a:pt x="51226" y="104724"/>
                    <a:pt x="51088" y="103129"/>
                  </a:cubicBezTo>
                  <a:cubicBezTo>
                    <a:pt x="51018" y="102020"/>
                    <a:pt x="50602" y="101396"/>
                    <a:pt x="49493" y="101188"/>
                  </a:cubicBezTo>
                  <a:cubicBezTo>
                    <a:pt x="48454" y="100911"/>
                    <a:pt x="47414" y="100703"/>
                    <a:pt x="46374" y="100703"/>
                  </a:cubicBezTo>
                  <a:cubicBezTo>
                    <a:pt x="44017" y="100703"/>
                    <a:pt x="41660" y="100426"/>
                    <a:pt x="39373" y="100426"/>
                  </a:cubicBezTo>
                  <a:cubicBezTo>
                    <a:pt x="38264" y="100357"/>
                    <a:pt x="37155" y="100079"/>
                    <a:pt x="36046" y="99871"/>
                  </a:cubicBezTo>
                  <a:cubicBezTo>
                    <a:pt x="34105" y="99455"/>
                    <a:pt x="32094" y="99109"/>
                    <a:pt x="30154" y="98624"/>
                  </a:cubicBezTo>
                  <a:cubicBezTo>
                    <a:pt x="27034" y="97792"/>
                    <a:pt x="24123" y="96683"/>
                    <a:pt x="21281" y="95227"/>
                  </a:cubicBezTo>
                  <a:cubicBezTo>
                    <a:pt x="19479" y="94326"/>
                    <a:pt x="17746" y="93425"/>
                    <a:pt x="15943" y="92524"/>
                  </a:cubicBezTo>
                  <a:cubicBezTo>
                    <a:pt x="14765" y="91900"/>
                    <a:pt x="13656" y="91137"/>
                    <a:pt x="12616" y="90305"/>
                  </a:cubicBezTo>
                  <a:cubicBezTo>
                    <a:pt x="11022" y="89058"/>
                    <a:pt x="9427" y="87879"/>
                    <a:pt x="7764" y="86631"/>
                  </a:cubicBezTo>
                  <a:cubicBezTo>
                    <a:pt x="6516" y="85730"/>
                    <a:pt x="5476" y="84552"/>
                    <a:pt x="4575" y="83235"/>
                  </a:cubicBezTo>
                  <a:cubicBezTo>
                    <a:pt x="4090" y="82542"/>
                    <a:pt x="3813" y="81779"/>
                    <a:pt x="3813" y="80947"/>
                  </a:cubicBezTo>
                  <a:cubicBezTo>
                    <a:pt x="3743" y="79006"/>
                    <a:pt x="3951" y="77135"/>
                    <a:pt x="4298" y="75333"/>
                  </a:cubicBezTo>
                  <a:cubicBezTo>
                    <a:pt x="4367" y="74847"/>
                    <a:pt x="4367" y="74362"/>
                    <a:pt x="4436" y="73946"/>
                  </a:cubicBezTo>
                  <a:cubicBezTo>
                    <a:pt x="4436" y="73253"/>
                    <a:pt x="4228" y="72560"/>
                    <a:pt x="4644" y="72005"/>
                  </a:cubicBezTo>
                  <a:lnTo>
                    <a:pt x="4644" y="71659"/>
                  </a:lnTo>
                  <a:cubicBezTo>
                    <a:pt x="4298" y="71312"/>
                    <a:pt x="4783" y="71104"/>
                    <a:pt x="4922" y="70896"/>
                  </a:cubicBezTo>
                  <a:cubicBezTo>
                    <a:pt x="4298" y="68817"/>
                    <a:pt x="4159" y="66737"/>
                    <a:pt x="4922" y="64657"/>
                  </a:cubicBezTo>
                  <a:cubicBezTo>
                    <a:pt x="5268" y="63826"/>
                    <a:pt x="5546" y="62994"/>
                    <a:pt x="5823" y="62231"/>
                  </a:cubicBezTo>
                  <a:cubicBezTo>
                    <a:pt x="6447" y="60637"/>
                    <a:pt x="7001" y="59112"/>
                    <a:pt x="7348" y="57448"/>
                  </a:cubicBezTo>
                  <a:cubicBezTo>
                    <a:pt x="7486" y="56547"/>
                    <a:pt x="7902" y="55854"/>
                    <a:pt x="8457" y="55161"/>
                  </a:cubicBezTo>
                  <a:cubicBezTo>
                    <a:pt x="8658" y="54926"/>
                    <a:pt x="8827" y="54805"/>
                    <a:pt x="8971" y="54805"/>
                  </a:cubicBezTo>
                  <a:cubicBezTo>
                    <a:pt x="9125" y="54805"/>
                    <a:pt x="9251" y="54944"/>
                    <a:pt x="9358" y="55230"/>
                  </a:cubicBezTo>
                  <a:cubicBezTo>
                    <a:pt x="10259" y="57379"/>
                    <a:pt x="11368" y="59320"/>
                    <a:pt x="12269" y="61469"/>
                  </a:cubicBezTo>
                  <a:cubicBezTo>
                    <a:pt x="13448" y="64242"/>
                    <a:pt x="15181" y="66806"/>
                    <a:pt x="16844" y="69371"/>
                  </a:cubicBezTo>
                  <a:cubicBezTo>
                    <a:pt x="17330" y="70134"/>
                    <a:pt x="17954" y="70827"/>
                    <a:pt x="18577" y="71520"/>
                  </a:cubicBezTo>
                  <a:cubicBezTo>
                    <a:pt x="20241" y="73322"/>
                    <a:pt x="21905" y="75194"/>
                    <a:pt x="23915" y="76719"/>
                  </a:cubicBezTo>
                  <a:cubicBezTo>
                    <a:pt x="25579" y="77967"/>
                    <a:pt x="27381" y="79076"/>
                    <a:pt x="29252" y="80115"/>
                  </a:cubicBezTo>
                  <a:cubicBezTo>
                    <a:pt x="30847" y="81017"/>
                    <a:pt x="32510" y="81848"/>
                    <a:pt x="34174" y="82611"/>
                  </a:cubicBezTo>
                  <a:cubicBezTo>
                    <a:pt x="36184" y="83581"/>
                    <a:pt x="38056" y="84621"/>
                    <a:pt x="40066" y="85661"/>
                  </a:cubicBezTo>
                  <a:cubicBezTo>
                    <a:pt x="41799" y="86562"/>
                    <a:pt x="43671" y="87186"/>
                    <a:pt x="45611" y="87602"/>
                  </a:cubicBezTo>
                  <a:cubicBezTo>
                    <a:pt x="46409" y="87741"/>
                    <a:pt x="47188" y="87793"/>
                    <a:pt x="47968" y="87793"/>
                  </a:cubicBezTo>
                  <a:cubicBezTo>
                    <a:pt x="48748" y="87793"/>
                    <a:pt x="49528" y="87741"/>
                    <a:pt x="50325" y="87671"/>
                  </a:cubicBezTo>
                  <a:cubicBezTo>
                    <a:pt x="51365" y="87602"/>
                    <a:pt x="51919" y="86909"/>
                    <a:pt x="52127" y="85869"/>
                  </a:cubicBezTo>
                  <a:cubicBezTo>
                    <a:pt x="52405" y="84552"/>
                    <a:pt x="52266" y="83304"/>
                    <a:pt x="51434" y="82195"/>
                  </a:cubicBezTo>
                  <a:cubicBezTo>
                    <a:pt x="49771" y="80185"/>
                    <a:pt x="47830" y="78660"/>
                    <a:pt x="45265" y="78036"/>
                  </a:cubicBezTo>
                  <a:cubicBezTo>
                    <a:pt x="43740" y="77689"/>
                    <a:pt x="42284" y="77273"/>
                    <a:pt x="40898" y="76719"/>
                  </a:cubicBezTo>
                  <a:cubicBezTo>
                    <a:pt x="39234" y="76164"/>
                    <a:pt x="37571" y="75610"/>
                    <a:pt x="35838" y="75194"/>
                  </a:cubicBezTo>
                  <a:cubicBezTo>
                    <a:pt x="33550" y="74570"/>
                    <a:pt x="31332" y="73600"/>
                    <a:pt x="29114" y="72698"/>
                  </a:cubicBezTo>
                  <a:cubicBezTo>
                    <a:pt x="27727" y="72144"/>
                    <a:pt x="26341" y="71520"/>
                    <a:pt x="25024" y="70688"/>
                  </a:cubicBezTo>
                  <a:cubicBezTo>
                    <a:pt x="24469" y="70342"/>
                    <a:pt x="23915" y="70134"/>
                    <a:pt x="23360" y="69787"/>
                  </a:cubicBezTo>
                  <a:cubicBezTo>
                    <a:pt x="22615" y="69477"/>
                    <a:pt x="21870" y="69222"/>
                    <a:pt x="21075" y="69222"/>
                  </a:cubicBezTo>
                  <a:cubicBezTo>
                    <a:pt x="20983" y="69222"/>
                    <a:pt x="20890" y="69225"/>
                    <a:pt x="20796" y="69232"/>
                  </a:cubicBezTo>
                  <a:cubicBezTo>
                    <a:pt x="20730" y="69238"/>
                    <a:pt x="20665" y="69241"/>
                    <a:pt x="20602" y="69241"/>
                  </a:cubicBezTo>
                  <a:cubicBezTo>
                    <a:pt x="19937" y="69241"/>
                    <a:pt x="19431" y="68919"/>
                    <a:pt x="18924" y="68539"/>
                  </a:cubicBezTo>
                  <a:cubicBezTo>
                    <a:pt x="18023" y="67777"/>
                    <a:pt x="17399" y="66806"/>
                    <a:pt x="16636" y="65975"/>
                  </a:cubicBezTo>
                  <a:cubicBezTo>
                    <a:pt x="15943" y="65143"/>
                    <a:pt x="15389" y="64172"/>
                    <a:pt x="14557" y="63340"/>
                  </a:cubicBezTo>
                  <a:cubicBezTo>
                    <a:pt x="14141" y="62924"/>
                    <a:pt x="13933" y="62231"/>
                    <a:pt x="13656" y="61677"/>
                  </a:cubicBezTo>
                  <a:cubicBezTo>
                    <a:pt x="12963" y="59944"/>
                    <a:pt x="12131" y="58211"/>
                    <a:pt x="11230" y="56547"/>
                  </a:cubicBezTo>
                  <a:cubicBezTo>
                    <a:pt x="10744" y="55646"/>
                    <a:pt x="10328" y="54676"/>
                    <a:pt x="9913" y="53705"/>
                  </a:cubicBezTo>
                  <a:cubicBezTo>
                    <a:pt x="9843" y="53497"/>
                    <a:pt x="9774" y="53220"/>
                    <a:pt x="9774" y="53012"/>
                  </a:cubicBezTo>
                  <a:cubicBezTo>
                    <a:pt x="9913" y="52249"/>
                    <a:pt x="9982" y="51418"/>
                    <a:pt x="10190" y="50724"/>
                  </a:cubicBezTo>
                  <a:cubicBezTo>
                    <a:pt x="10536" y="49685"/>
                    <a:pt x="10606" y="48576"/>
                    <a:pt x="10398" y="47536"/>
                  </a:cubicBezTo>
                  <a:cubicBezTo>
                    <a:pt x="10328" y="46912"/>
                    <a:pt x="10467" y="46427"/>
                    <a:pt x="10814" y="45872"/>
                  </a:cubicBezTo>
                  <a:cubicBezTo>
                    <a:pt x="11230" y="45110"/>
                    <a:pt x="11853" y="44347"/>
                    <a:pt x="12131" y="43446"/>
                  </a:cubicBezTo>
                  <a:cubicBezTo>
                    <a:pt x="12200" y="43030"/>
                    <a:pt x="12408" y="42683"/>
                    <a:pt x="12685" y="42406"/>
                  </a:cubicBezTo>
                  <a:cubicBezTo>
                    <a:pt x="13309" y="41158"/>
                    <a:pt x="13517" y="39772"/>
                    <a:pt x="13794" y="38386"/>
                  </a:cubicBezTo>
                  <a:cubicBezTo>
                    <a:pt x="14210" y="36306"/>
                    <a:pt x="14557" y="34227"/>
                    <a:pt x="14696" y="32147"/>
                  </a:cubicBezTo>
                  <a:cubicBezTo>
                    <a:pt x="14765" y="31177"/>
                    <a:pt x="14973" y="30206"/>
                    <a:pt x="15527" y="29374"/>
                  </a:cubicBezTo>
                  <a:cubicBezTo>
                    <a:pt x="15597" y="29236"/>
                    <a:pt x="15735" y="29097"/>
                    <a:pt x="15943" y="29097"/>
                  </a:cubicBezTo>
                  <a:cubicBezTo>
                    <a:pt x="16013" y="29166"/>
                    <a:pt x="16151" y="29236"/>
                    <a:pt x="16221" y="29374"/>
                  </a:cubicBezTo>
                  <a:cubicBezTo>
                    <a:pt x="16914" y="31038"/>
                    <a:pt x="17746" y="32632"/>
                    <a:pt x="18439" y="34296"/>
                  </a:cubicBezTo>
                  <a:cubicBezTo>
                    <a:pt x="19617" y="37277"/>
                    <a:pt x="21142" y="40119"/>
                    <a:pt x="23083" y="42683"/>
                  </a:cubicBezTo>
                  <a:cubicBezTo>
                    <a:pt x="24331" y="44347"/>
                    <a:pt x="25371" y="46080"/>
                    <a:pt x="26549" y="47674"/>
                  </a:cubicBezTo>
                  <a:cubicBezTo>
                    <a:pt x="27797" y="49407"/>
                    <a:pt x="28906" y="51210"/>
                    <a:pt x="30361" y="52804"/>
                  </a:cubicBezTo>
                  <a:cubicBezTo>
                    <a:pt x="30639" y="53151"/>
                    <a:pt x="30916" y="53497"/>
                    <a:pt x="31263" y="53844"/>
                  </a:cubicBezTo>
                  <a:cubicBezTo>
                    <a:pt x="32718" y="55369"/>
                    <a:pt x="34174" y="56894"/>
                    <a:pt x="35699" y="58349"/>
                  </a:cubicBezTo>
                  <a:cubicBezTo>
                    <a:pt x="37709" y="60221"/>
                    <a:pt x="39858" y="62023"/>
                    <a:pt x="42146" y="63548"/>
                  </a:cubicBezTo>
                  <a:cubicBezTo>
                    <a:pt x="43047" y="64034"/>
                    <a:pt x="43948" y="64519"/>
                    <a:pt x="44849" y="65004"/>
                  </a:cubicBezTo>
                  <a:cubicBezTo>
                    <a:pt x="45787" y="65473"/>
                    <a:pt x="46823" y="65644"/>
                    <a:pt x="47875" y="65644"/>
                  </a:cubicBezTo>
                  <a:cubicBezTo>
                    <a:pt x="48067" y="65644"/>
                    <a:pt x="48261" y="65639"/>
                    <a:pt x="48454" y="65628"/>
                  </a:cubicBezTo>
                  <a:cubicBezTo>
                    <a:pt x="49285" y="65628"/>
                    <a:pt x="49979" y="65281"/>
                    <a:pt x="50533" y="64657"/>
                  </a:cubicBezTo>
                  <a:cubicBezTo>
                    <a:pt x="51018" y="64034"/>
                    <a:pt x="51504" y="63271"/>
                    <a:pt x="51573" y="62439"/>
                  </a:cubicBezTo>
                  <a:cubicBezTo>
                    <a:pt x="51850" y="60568"/>
                    <a:pt x="51642" y="58696"/>
                    <a:pt x="50602" y="57032"/>
                  </a:cubicBezTo>
                  <a:cubicBezTo>
                    <a:pt x="49840" y="55785"/>
                    <a:pt x="48800" y="54884"/>
                    <a:pt x="47691" y="54052"/>
                  </a:cubicBezTo>
                  <a:cubicBezTo>
                    <a:pt x="45889" y="52804"/>
                    <a:pt x="44156" y="51418"/>
                    <a:pt x="42215" y="50378"/>
                  </a:cubicBezTo>
                  <a:cubicBezTo>
                    <a:pt x="39858" y="49130"/>
                    <a:pt x="37640" y="47605"/>
                    <a:pt x="35422" y="46080"/>
                  </a:cubicBezTo>
                  <a:cubicBezTo>
                    <a:pt x="34105" y="45179"/>
                    <a:pt x="32788" y="44278"/>
                    <a:pt x="31401" y="43446"/>
                  </a:cubicBezTo>
                  <a:cubicBezTo>
                    <a:pt x="29044" y="41990"/>
                    <a:pt x="27034" y="40188"/>
                    <a:pt x="25717" y="37762"/>
                  </a:cubicBezTo>
                  <a:cubicBezTo>
                    <a:pt x="25093" y="36514"/>
                    <a:pt x="24400" y="35336"/>
                    <a:pt x="23707" y="34157"/>
                  </a:cubicBezTo>
                  <a:cubicBezTo>
                    <a:pt x="22806" y="32563"/>
                    <a:pt x="21905" y="30899"/>
                    <a:pt x="20934" y="29305"/>
                  </a:cubicBezTo>
                  <a:cubicBezTo>
                    <a:pt x="20380" y="28335"/>
                    <a:pt x="20102" y="27225"/>
                    <a:pt x="19894" y="26047"/>
                  </a:cubicBezTo>
                  <a:cubicBezTo>
                    <a:pt x="19686" y="24591"/>
                    <a:pt x="20033" y="23205"/>
                    <a:pt x="20934" y="22027"/>
                  </a:cubicBezTo>
                  <a:cubicBezTo>
                    <a:pt x="21211" y="21680"/>
                    <a:pt x="21489" y="21264"/>
                    <a:pt x="21835" y="20987"/>
                  </a:cubicBezTo>
                  <a:cubicBezTo>
                    <a:pt x="23083" y="19947"/>
                    <a:pt x="23846" y="18561"/>
                    <a:pt x="24261" y="17036"/>
                  </a:cubicBezTo>
                  <a:cubicBezTo>
                    <a:pt x="24608" y="16065"/>
                    <a:pt x="25093" y="15303"/>
                    <a:pt x="25925" y="14679"/>
                  </a:cubicBezTo>
                  <a:cubicBezTo>
                    <a:pt x="26202" y="14471"/>
                    <a:pt x="26480" y="14124"/>
                    <a:pt x="26757" y="13847"/>
                  </a:cubicBezTo>
                  <a:cubicBezTo>
                    <a:pt x="26870" y="13734"/>
                    <a:pt x="27030" y="13621"/>
                    <a:pt x="27160" y="13621"/>
                  </a:cubicBezTo>
                  <a:cubicBezTo>
                    <a:pt x="27189" y="13621"/>
                    <a:pt x="27217" y="13626"/>
                    <a:pt x="27242" y="13639"/>
                  </a:cubicBezTo>
                  <a:cubicBezTo>
                    <a:pt x="27381" y="13708"/>
                    <a:pt x="27519" y="13916"/>
                    <a:pt x="27519" y="14055"/>
                  </a:cubicBezTo>
                  <a:cubicBezTo>
                    <a:pt x="27658" y="15025"/>
                    <a:pt x="27797" y="15996"/>
                    <a:pt x="27866" y="16966"/>
                  </a:cubicBezTo>
                  <a:cubicBezTo>
                    <a:pt x="27935" y="17659"/>
                    <a:pt x="28074" y="18353"/>
                    <a:pt x="28143" y="19046"/>
                  </a:cubicBezTo>
                  <a:cubicBezTo>
                    <a:pt x="28490" y="22789"/>
                    <a:pt x="29668" y="26324"/>
                    <a:pt x="31055" y="29790"/>
                  </a:cubicBezTo>
                  <a:cubicBezTo>
                    <a:pt x="32649" y="33672"/>
                    <a:pt x="35491" y="36306"/>
                    <a:pt x="39442" y="37623"/>
                  </a:cubicBezTo>
                  <a:cubicBezTo>
                    <a:pt x="39719" y="37762"/>
                    <a:pt x="39997" y="37831"/>
                    <a:pt x="40274" y="37900"/>
                  </a:cubicBezTo>
                  <a:cubicBezTo>
                    <a:pt x="40458" y="37940"/>
                    <a:pt x="40632" y="37959"/>
                    <a:pt x="40797" y="37959"/>
                  </a:cubicBezTo>
                  <a:cubicBezTo>
                    <a:pt x="41503" y="37959"/>
                    <a:pt x="42043" y="37604"/>
                    <a:pt x="42492" y="36930"/>
                  </a:cubicBezTo>
                  <a:cubicBezTo>
                    <a:pt x="43047" y="36098"/>
                    <a:pt x="43255" y="35197"/>
                    <a:pt x="43324" y="34227"/>
                  </a:cubicBezTo>
                  <a:cubicBezTo>
                    <a:pt x="43463" y="32702"/>
                    <a:pt x="43255" y="31177"/>
                    <a:pt x="42839" y="29721"/>
                  </a:cubicBezTo>
                  <a:cubicBezTo>
                    <a:pt x="42076" y="26740"/>
                    <a:pt x="40690" y="24037"/>
                    <a:pt x="39373" y="21333"/>
                  </a:cubicBezTo>
                  <a:cubicBezTo>
                    <a:pt x="37986" y="18561"/>
                    <a:pt x="36600" y="15788"/>
                    <a:pt x="35214" y="13015"/>
                  </a:cubicBezTo>
                  <a:cubicBezTo>
                    <a:pt x="34936" y="12461"/>
                    <a:pt x="34729" y="11906"/>
                    <a:pt x="34521" y="11351"/>
                  </a:cubicBezTo>
                  <a:cubicBezTo>
                    <a:pt x="33966" y="9896"/>
                    <a:pt x="34382" y="8094"/>
                    <a:pt x="35560" y="7123"/>
                  </a:cubicBezTo>
                  <a:cubicBezTo>
                    <a:pt x="36600" y="6222"/>
                    <a:pt x="37709" y="5459"/>
                    <a:pt x="38888" y="4905"/>
                  </a:cubicBezTo>
                  <a:cubicBezTo>
                    <a:pt x="39165" y="4697"/>
                    <a:pt x="39511" y="4628"/>
                    <a:pt x="39789" y="4558"/>
                  </a:cubicBezTo>
                  <a:cubicBezTo>
                    <a:pt x="39956" y="4528"/>
                    <a:pt x="40104" y="4511"/>
                    <a:pt x="40235" y="4511"/>
                  </a:cubicBezTo>
                  <a:cubicBezTo>
                    <a:pt x="40700" y="4511"/>
                    <a:pt x="40959" y="4726"/>
                    <a:pt x="41175" y="5321"/>
                  </a:cubicBezTo>
                  <a:cubicBezTo>
                    <a:pt x="42007" y="7262"/>
                    <a:pt x="42769" y="9272"/>
                    <a:pt x="43532" y="11213"/>
                  </a:cubicBezTo>
                  <a:cubicBezTo>
                    <a:pt x="44294" y="13154"/>
                    <a:pt x="45126" y="15095"/>
                    <a:pt x="45819" y="16966"/>
                  </a:cubicBezTo>
                  <a:cubicBezTo>
                    <a:pt x="47136" y="20224"/>
                    <a:pt x="48246" y="23552"/>
                    <a:pt x="49355" y="26879"/>
                  </a:cubicBezTo>
                  <a:cubicBezTo>
                    <a:pt x="50394" y="30206"/>
                    <a:pt x="51504" y="33464"/>
                    <a:pt x="52613" y="36722"/>
                  </a:cubicBezTo>
                  <a:cubicBezTo>
                    <a:pt x="53444" y="39426"/>
                    <a:pt x="54623" y="41990"/>
                    <a:pt x="55593" y="44624"/>
                  </a:cubicBezTo>
                  <a:cubicBezTo>
                    <a:pt x="56079" y="45941"/>
                    <a:pt x="56564" y="47328"/>
                    <a:pt x="57049" y="48645"/>
                  </a:cubicBezTo>
                  <a:cubicBezTo>
                    <a:pt x="58158" y="52041"/>
                    <a:pt x="59337" y="55438"/>
                    <a:pt x="60446" y="58904"/>
                  </a:cubicBezTo>
                  <a:cubicBezTo>
                    <a:pt x="61624" y="62578"/>
                    <a:pt x="62733" y="66390"/>
                    <a:pt x="63704" y="70134"/>
                  </a:cubicBezTo>
                  <a:cubicBezTo>
                    <a:pt x="65090" y="75610"/>
                    <a:pt x="66754" y="81017"/>
                    <a:pt x="68764" y="86354"/>
                  </a:cubicBezTo>
                  <a:cubicBezTo>
                    <a:pt x="69249" y="87671"/>
                    <a:pt x="69665" y="89058"/>
                    <a:pt x="70150" y="90444"/>
                  </a:cubicBezTo>
                  <a:cubicBezTo>
                    <a:pt x="71952" y="95227"/>
                    <a:pt x="73547" y="100149"/>
                    <a:pt x="75210" y="105001"/>
                  </a:cubicBezTo>
                  <a:cubicBezTo>
                    <a:pt x="76042" y="107427"/>
                    <a:pt x="76943" y="109784"/>
                    <a:pt x="77914" y="112141"/>
                  </a:cubicBezTo>
                  <a:cubicBezTo>
                    <a:pt x="79231" y="115399"/>
                    <a:pt x="80409" y="118657"/>
                    <a:pt x="81726" y="121915"/>
                  </a:cubicBezTo>
                  <a:cubicBezTo>
                    <a:pt x="82489" y="123786"/>
                    <a:pt x="83390" y="125588"/>
                    <a:pt x="84291" y="127391"/>
                  </a:cubicBezTo>
                  <a:cubicBezTo>
                    <a:pt x="85331" y="129262"/>
                    <a:pt x="86232" y="131065"/>
                    <a:pt x="87341" y="132867"/>
                  </a:cubicBezTo>
                  <a:cubicBezTo>
                    <a:pt x="87549" y="133214"/>
                    <a:pt x="87480" y="133491"/>
                    <a:pt x="87133" y="133629"/>
                  </a:cubicBezTo>
                  <a:cubicBezTo>
                    <a:pt x="85192" y="134600"/>
                    <a:pt x="84291" y="136402"/>
                    <a:pt x="83529" y="138204"/>
                  </a:cubicBezTo>
                  <a:cubicBezTo>
                    <a:pt x="82835" y="139660"/>
                    <a:pt x="82419" y="141254"/>
                    <a:pt x="81865" y="142779"/>
                  </a:cubicBezTo>
                  <a:cubicBezTo>
                    <a:pt x="81380" y="144166"/>
                    <a:pt x="80756" y="145483"/>
                    <a:pt x="79647" y="146523"/>
                  </a:cubicBezTo>
                  <a:cubicBezTo>
                    <a:pt x="79300" y="146869"/>
                    <a:pt x="79092" y="147285"/>
                    <a:pt x="79023" y="147770"/>
                  </a:cubicBezTo>
                  <a:cubicBezTo>
                    <a:pt x="79092" y="147909"/>
                    <a:pt x="79231" y="148117"/>
                    <a:pt x="79300" y="148325"/>
                  </a:cubicBezTo>
                  <a:cubicBezTo>
                    <a:pt x="79508" y="148117"/>
                    <a:pt x="79647" y="147840"/>
                    <a:pt x="79855" y="147632"/>
                  </a:cubicBezTo>
                  <a:cubicBezTo>
                    <a:pt x="81172" y="146384"/>
                    <a:pt x="82142" y="144790"/>
                    <a:pt x="82835" y="143057"/>
                  </a:cubicBezTo>
                  <a:cubicBezTo>
                    <a:pt x="83113" y="142294"/>
                    <a:pt x="83390" y="141532"/>
                    <a:pt x="83667" y="140700"/>
                  </a:cubicBezTo>
                  <a:cubicBezTo>
                    <a:pt x="84222" y="138898"/>
                    <a:pt x="85123" y="137303"/>
                    <a:pt x="86301" y="135778"/>
                  </a:cubicBezTo>
                  <a:cubicBezTo>
                    <a:pt x="86648" y="135362"/>
                    <a:pt x="86994" y="135016"/>
                    <a:pt x="87410" y="134739"/>
                  </a:cubicBezTo>
                  <a:cubicBezTo>
                    <a:pt x="87699" y="134594"/>
                    <a:pt x="87976" y="134522"/>
                    <a:pt x="88246" y="134522"/>
                  </a:cubicBezTo>
                  <a:cubicBezTo>
                    <a:pt x="88623" y="134522"/>
                    <a:pt x="88987" y="134663"/>
                    <a:pt x="89351" y="134946"/>
                  </a:cubicBezTo>
                  <a:cubicBezTo>
                    <a:pt x="90045" y="135570"/>
                    <a:pt x="90460" y="136333"/>
                    <a:pt x="90460" y="137234"/>
                  </a:cubicBezTo>
                  <a:cubicBezTo>
                    <a:pt x="90391" y="137511"/>
                    <a:pt x="90460" y="137719"/>
                    <a:pt x="90391" y="137927"/>
                  </a:cubicBezTo>
                  <a:cubicBezTo>
                    <a:pt x="90252" y="139452"/>
                    <a:pt x="90668" y="140839"/>
                    <a:pt x="91500" y="142156"/>
                  </a:cubicBezTo>
                  <a:cubicBezTo>
                    <a:pt x="92055" y="142987"/>
                    <a:pt x="92540" y="143889"/>
                    <a:pt x="92887" y="144859"/>
                  </a:cubicBezTo>
                  <a:cubicBezTo>
                    <a:pt x="93095" y="145344"/>
                    <a:pt x="93372" y="145829"/>
                    <a:pt x="93718" y="146245"/>
                  </a:cubicBezTo>
                  <a:cubicBezTo>
                    <a:pt x="94481" y="147285"/>
                    <a:pt x="95313" y="148325"/>
                    <a:pt x="96006" y="149365"/>
                  </a:cubicBezTo>
                  <a:cubicBezTo>
                    <a:pt x="97808" y="151999"/>
                    <a:pt x="100234" y="153732"/>
                    <a:pt x="103354" y="154425"/>
                  </a:cubicBezTo>
                  <a:cubicBezTo>
                    <a:pt x="104116" y="154564"/>
                    <a:pt x="104879" y="154702"/>
                    <a:pt x="105641" y="154980"/>
                  </a:cubicBezTo>
                  <a:cubicBezTo>
                    <a:pt x="105927" y="155075"/>
                    <a:pt x="106204" y="155121"/>
                    <a:pt x="106476" y="155121"/>
                  </a:cubicBezTo>
                  <a:cubicBezTo>
                    <a:pt x="106996" y="155121"/>
                    <a:pt x="107497" y="154952"/>
                    <a:pt x="107998" y="154633"/>
                  </a:cubicBezTo>
                  <a:cubicBezTo>
                    <a:pt x="108691" y="154217"/>
                    <a:pt x="109315" y="153870"/>
                    <a:pt x="110008" y="153385"/>
                  </a:cubicBezTo>
                  <a:cubicBezTo>
                    <a:pt x="110840" y="152831"/>
                    <a:pt x="111741" y="152553"/>
                    <a:pt x="112712" y="152484"/>
                  </a:cubicBezTo>
                  <a:cubicBezTo>
                    <a:pt x="114375" y="152276"/>
                    <a:pt x="116108" y="152137"/>
                    <a:pt x="117772" y="151860"/>
                  </a:cubicBezTo>
                  <a:cubicBezTo>
                    <a:pt x="118673" y="151722"/>
                    <a:pt x="119574" y="151583"/>
                    <a:pt x="120406" y="151167"/>
                  </a:cubicBezTo>
                  <a:cubicBezTo>
                    <a:pt x="122971" y="150197"/>
                    <a:pt x="125189" y="148602"/>
                    <a:pt x="127476" y="147077"/>
                  </a:cubicBezTo>
                  <a:cubicBezTo>
                    <a:pt x="129001" y="146037"/>
                    <a:pt x="130041" y="144651"/>
                    <a:pt x="130804" y="142987"/>
                  </a:cubicBezTo>
                  <a:cubicBezTo>
                    <a:pt x="131150" y="142156"/>
                    <a:pt x="131566" y="141254"/>
                    <a:pt x="131843" y="140423"/>
                  </a:cubicBezTo>
                  <a:cubicBezTo>
                    <a:pt x="132259" y="139314"/>
                    <a:pt x="132883" y="138412"/>
                    <a:pt x="133854" y="137650"/>
                  </a:cubicBezTo>
                  <a:cubicBezTo>
                    <a:pt x="134062" y="137511"/>
                    <a:pt x="134270" y="137303"/>
                    <a:pt x="134478" y="137165"/>
                  </a:cubicBezTo>
                  <a:cubicBezTo>
                    <a:pt x="134893" y="136818"/>
                    <a:pt x="134893" y="136541"/>
                    <a:pt x="134547" y="136194"/>
                  </a:cubicBezTo>
                  <a:cubicBezTo>
                    <a:pt x="134339" y="136056"/>
                    <a:pt x="134131" y="135848"/>
                    <a:pt x="133854" y="135709"/>
                  </a:cubicBezTo>
                  <a:cubicBezTo>
                    <a:pt x="133034" y="135364"/>
                    <a:pt x="132187" y="135099"/>
                    <a:pt x="131330" y="135099"/>
                  </a:cubicBezTo>
                  <a:cubicBezTo>
                    <a:pt x="130810" y="135099"/>
                    <a:pt x="130287" y="135196"/>
                    <a:pt x="129764" y="135432"/>
                  </a:cubicBezTo>
                  <a:cubicBezTo>
                    <a:pt x="129556" y="135570"/>
                    <a:pt x="129348" y="135640"/>
                    <a:pt x="129140" y="135778"/>
                  </a:cubicBezTo>
                  <a:cubicBezTo>
                    <a:pt x="128451" y="136008"/>
                    <a:pt x="127809" y="136143"/>
                    <a:pt x="127137" y="136143"/>
                  </a:cubicBezTo>
                  <a:cubicBezTo>
                    <a:pt x="126997" y="136143"/>
                    <a:pt x="126857" y="136137"/>
                    <a:pt x="126714" y="136125"/>
                  </a:cubicBezTo>
                  <a:cubicBezTo>
                    <a:pt x="125327" y="135917"/>
                    <a:pt x="123941" y="135778"/>
                    <a:pt x="122555" y="135570"/>
                  </a:cubicBezTo>
                  <a:cubicBezTo>
                    <a:pt x="121515" y="135362"/>
                    <a:pt x="120475" y="135016"/>
                    <a:pt x="119435" y="134531"/>
                  </a:cubicBezTo>
                  <a:cubicBezTo>
                    <a:pt x="117633" y="133699"/>
                    <a:pt x="116108" y="132382"/>
                    <a:pt x="114583" y="131134"/>
                  </a:cubicBezTo>
                  <a:cubicBezTo>
                    <a:pt x="114306" y="130857"/>
                    <a:pt x="114375" y="130649"/>
                    <a:pt x="114722" y="130510"/>
                  </a:cubicBezTo>
                  <a:cubicBezTo>
                    <a:pt x="115692" y="130163"/>
                    <a:pt x="116663" y="130094"/>
                    <a:pt x="117564" y="129956"/>
                  </a:cubicBezTo>
                  <a:cubicBezTo>
                    <a:pt x="118817" y="129683"/>
                    <a:pt x="120071" y="129496"/>
                    <a:pt x="121358" y="129496"/>
                  </a:cubicBezTo>
                  <a:cubicBezTo>
                    <a:pt x="121708" y="129496"/>
                    <a:pt x="122061" y="129510"/>
                    <a:pt x="122416" y="129540"/>
                  </a:cubicBezTo>
                  <a:cubicBezTo>
                    <a:pt x="122901" y="129540"/>
                    <a:pt x="123387" y="129609"/>
                    <a:pt x="123872" y="129817"/>
                  </a:cubicBezTo>
                  <a:cubicBezTo>
                    <a:pt x="125674" y="130787"/>
                    <a:pt x="127476" y="131689"/>
                    <a:pt x="129279" y="132590"/>
                  </a:cubicBezTo>
                  <a:cubicBezTo>
                    <a:pt x="129764" y="132798"/>
                    <a:pt x="130249" y="133144"/>
                    <a:pt x="130734" y="133352"/>
                  </a:cubicBezTo>
                  <a:cubicBezTo>
                    <a:pt x="131497" y="133699"/>
                    <a:pt x="132190" y="134045"/>
                    <a:pt x="132814" y="134531"/>
                  </a:cubicBezTo>
                  <a:cubicBezTo>
                    <a:pt x="133230" y="134808"/>
                    <a:pt x="133784" y="135016"/>
                    <a:pt x="134270" y="135224"/>
                  </a:cubicBezTo>
                  <a:cubicBezTo>
                    <a:pt x="134668" y="135343"/>
                    <a:pt x="135010" y="135406"/>
                    <a:pt x="135312" y="135406"/>
                  </a:cubicBezTo>
                  <a:cubicBezTo>
                    <a:pt x="136060" y="135406"/>
                    <a:pt x="136568" y="135023"/>
                    <a:pt x="137112" y="134184"/>
                  </a:cubicBezTo>
                  <a:cubicBezTo>
                    <a:pt x="137943" y="132936"/>
                    <a:pt x="138914" y="131619"/>
                    <a:pt x="139884" y="130441"/>
                  </a:cubicBezTo>
                  <a:cubicBezTo>
                    <a:pt x="140508" y="129609"/>
                    <a:pt x="141063" y="128777"/>
                    <a:pt x="141548" y="127876"/>
                  </a:cubicBezTo>
                  <a:cubicBezTo>
                    <a:pt x="141895" y="127183"/>
                    <a:pt x="142172" y="126559"/>
                    <a:pt x="142310" y="125796"/>
                  </a:cubicBezTo>
                  <a:cubicBezTo>
                    <a:pt x="142449" y="124826"/>
                    <a:pt x="142588" y="123786"/>
                    <a:pt x="142588" y="122816"/>
                  </a:cubicBezTo>
                  <a:cubicBezTo>
                    <a:pt x="142657" y="121221"/>
                    <a:pt x="143142" y="119904"/>
                    <a:pt x="144182" y="118726"/>
                  </a:cubicBezTo>
                  <a:cubicBezTo>
                    <a:pt x="145984" y="116646"/>
                    <a:pt x="147024" y="114151"/>
                    <a:pt x="147787" y="111517"/>
                  </a:cubicBezTo>
                  <a:cubicBezTo>
                    <a:pt x="147856" y="111101"/>
                    <a:pt x="147925" y="110616"/>
                    <a:pt x="147856" y="110130"/>
                  </a:cubicBezTo>
                  <a:cubicBezTo>
                    <a:pt x="147805" y="109671"/>
                    <a:pt x="147565" y="109399"/>
                    <a:pt x="147193" y="109399"/>
                  </a:cubicBezTo>
                  <a:cubicBezTo>
                    <a:pt x="147061" y="109399"/>
                    <a:pt x="146911" y="109434"/>
                    <a:pt x="146747" y="109507"/>
                  </a:cubicBezTo>
                  <a:cubicBezTo>
                    <a:pt x="145846" y="109853"/>
                    <a:pt x="145014" y="110338"/>
                    <a:pt x="144182" y="110893"/>
                  </a:cubicBezTo>
                  <a:cubicBezTo>
                    <a:pt x="142310" y="112071"/>
                    <a:pt x="140508" y="113388"/>
                    <a:pt x="138429" y="114428"/>
                  </a:cubicBezTo>
                  <a:cubicBezTo>
                    <a:pt x="136557" y="115329"/>
                    <a:pt x="134755" y="116438"/>
                    <a:pt x="132745" y="117201"/>
                  </a:cubicBezTo>
                  <a:cubicBezTo>
                    <a:pt x="129833" y="118310"/>
                    <a:pt x="126922" y="119488"/>
                    <a:pt x="123733" y="119627"/>
                  </a:cubicBezTo>
                  <a:cubicBezTo>
                    <a:pt x="123246" y="119749"/>
                    <a:pt x="122759" y="119799"/>
                    <a:pt x="122273" y="119799"/>
                  </a:cubicBezTo>
                  <a:cubicBezTo>
                    <a:pt x="121101" y="119799"/>
                    <a:pt x="119939" y="119505"/>
                    <a:pt x="118812" y="119211"/>
                  </a:cubicBezTo>
                  <a:cubicBezTo>
                    <a:pt x="118257" y="119073"/>
                    <a:pt x="117702" y="118795"/>
                    <a:pt x="117217" y="118449"/>
                  </a:cubicBezTo>
                  <a:cubicBezTo>
                    <a:pt x="116940" y="118310"/>
                    <a:pt x="116732" y="118102"/>
                    <a:pt x="116524" y="117825"/>
                  </a:cubicBezTo>
                  <a:cubicBezTo>
                    <a:pt x="116039" y="117270"/>
                    <a:pt x="115970" y="116785"/>
                    <a:pt x="116455" y="116161"/>
                  </a:cubicBezTo>
                  <a:cubicBezTo>
                    <a:pt x="117356" y="114983"/>
                    <a:pt x="118396" y="113874"/>
                    <a:pt x="119851" y="113319"/>
                  </a:cubicBezTo>
                  <a:cubicBezTo>
                    <a:pt x="122000" y="112557"/>
                    <a:pt x="124149" y="111863"/>
                    <a:pt x="126367" y="111378"/>
                  </a:cubicBezTo>
                  <a:cubicBezTo>
                    <a:pt x="128932" y="110824"/>
                    <a:pt x="131497" y="110408"/>
                    <a:pt x="134131" y="109922"/>
                  </a:cubicBezTo>
                  <a:cubicBezTo>
                    <a:pt x="134755" y="109853"/>
                    <a:pt x="135448" y="109715"/>
                    <a:pt x="136141" y="109576"/>
                  </a:cubicBezTo>
                  <a:cubicBezTo>
                    <a:pt x="137528" y="109299"/>
                    <a:pt x="138914" y="109091"/>
                    <a:pt x="140370" y="109091"/>
                  </a:cubicBezTo>
                  <a:cubicBezTo>
                    <a:pt x="141687" y="109091"/>
                    <a:pt x="142657" y="108605"/>
                    <a:pt x="143281" y="107427"/>
                  </a:cubicBezTo>
                  <a:cubicBezTo>
                    <a:pt x="144043" y="106110"/>
                    <a:pt x="144529" y="104793"/>
                    <a:pt x="144806" y="103407"/>
                  </a:cubicBezTo>
                  <a:cubicBezTo>
                    <a:pt x="145291" y="100564"/>
                    <a:pt x="145707" y="97792"/>
                    <a:pt x="146192" y="94950"/>
                  </a:cubicBezTo>
                  <a:cubicBezTo>
                    <a:pt x="146192" y="94811"/>
                    <a:pt x="146192" y="94672"/>
                    <a:pt x="146192" y="94534"/>
                  </a:cubicBezTo>
                  <a:cubicBezTo>
                    <a:pt x="146331" y="93425"/>
                    <a:pt x="146192" y="92316"/>
                    <a:pt x="145846" y="91276"/>
                  </a:cubicBezTo>
                  <a:cubicBezTo>
                    <a:pt x="145568" y="90513"/>
                    <a:pt x="145638" y="89820"/>
                    <a:pt x="146054" y="89196"/>
                  </a:cubicBezTo>
                  <a:cubicBezTo>
                    <a:pt x="146192" y="88988"/>
                    <a:pt x="146262" y="88850"/>
                    <a:pt x="146331" y="88711"/>
                  </a:cubicBezTo>
                  <a:lnTo>
                    <a:pt x="146262" y="88572"/>
                  </a:lnTo>
                  <a:cubicBezTo>
                    <a:pt x="147995" y="85800"/>
                    <a:pt x="148410" y="82819"/>
                    <a:pt x="147925" y="79630"/>
                  </a:cubicBezTo>
                  <a:cubicBezTo>
                    <a:pt x="147856" y="78798"/>
                    <a:pt x="147648" y="77897"/>
                    <a:pt x="147579" y="77065"/>
                  </a:cubicBezTo>
                  <a:cubicBezTo>
                    <a:pt x="147509" y="75679"/>
                    <a:pt x="147232" y="74293"/>
                    <a:pt x="146747" y="73045"/>
                  </a:cubicBezTo>
                  <a:cubicBezTo>
                    <a:pt x="146123" y="71381"/>
                    <a:pt x="145360" y="69787"/>
                    <a:pt x="144945" y="68054"/>
                  </a:cubicBezTo>
                  <a:cubicBezTo>
                    <a:pt x="144875" y="67777"/>
                    <a:pt x="144737" y="67569"/>
                    <a:pt x="144390" y="67569"/>
                  </a:cubicBezTo>
                  <a:cubicBezTo>
                    <a:pt x="144354" y="67560"/>
                    <a:pt x="144318" y="67555"/>
                    <a:pt x="144284" y="67555"/>
                  </a:cubicBezTo>
                  <a:cubicBezTo>
                    <a:pt x="144058" y="67555"/>
                    <a:pt x="143877" y="67744"/>
                    <a:pt x="143697" y="67985"/>
                  </a:cubicBezTo>
                  <a:cubicBezTo>
                    <a:pt x="143628" y="68054"/>
                    <a:pt x="143628" y="68193"/>
                    <a:pt x="143558" y="68331"/>
                  </a:cubicBezTo>
                  <a:cubicBezTo>
                    <a:pt x="143142" y="69232"/>
                    <a:pt x="142726" y="70064"/>
                    <a:pt x="142380" y="70965"/>
                  </a:cubicBezTo>
                  <a:cubicBezTo>
                    <a:pt x="142033" y="71797"/>
                    <a:pt x="141617" y="72560"/>
                    <a:pt x="141063" y="73253"/>
                  </a:cubicBezTo>
                  <a:cubicBezTo>
                    <a:pt x="140092" y="74501"/>
                    <a:pt x="139122" y="75818"/>
                    <a:pt x="138221" y="77135"/>
                  </a:cubicBezTo>
                  <a:cubicBezTo>
                    <a:pt x="137528" y="78105"/>
                    <a:pt x="136765" y="79076"/>
                    <a:pt x="136003" y="79977"/>
                  </a:cubicBezTo>
                  <a:cubicBezTo>
                    <a:pt x="134755" y="81294"/>
                    <a:pt x="133438" y="82611"/>
                    <a:pt x="131982" y="83720"/>
                  </a:cubicBezTo>
                  <a:cubicBezTo>
                    <a:pt x="130180" y="85106"/>
                    <a:pt x="128447" y="86493"/>
                    <a:pt x="126437" y="87602"/>
                  </a:cubicBezTo>
                  <a:cubicBezTo>
                    <a:pt x="124565" y="88572"/>
                    <a:pt x="122763" y="89751"/>
                    <a:pt x="121168" y="91137"/>
                  </a:cubicBezTo>
                  <a:cubicBezTo>
                    <a:pt x="119851" y="92246"/>
                    <a:pt x="118326" y="93009"/>
                    <a:pt x="116801" y="93841"/>
                  </a:cubicBezTo>
                  <a:cubicBezTo>
                    <a:pt x="115970" y="94326"/>
                    <a:pt x="115068" y="94672"/>
                    <a:pt x="114167" y="94950"/>
                  </a:cubicBezTo>
                  <a:cubicBezTo>
                    <a:pt x="113812" y="95051"/>
                    <a:pt x="113457" y="95116"/>
                    <a:pt x="113074" y="95116"/>
                  </a:cubicBezTo>
                  <a:cubicBezTo>
                    <a:pt x="112934" y="95116"/>
                    <a:pt x="112791" y="95107"/>
                    <a:pt x="112642" y="95088"/>
                  </a:cubicBezTo>
                  <a:cubicBezTo>
                    <a:pt x="112434" y="95019"/>
                    <a:pt x="112296" y="94811"/>
                    <a:pt x="112365" y="94534"/>
                  </a:cubicBezTo>
                  <a:cubicBezTo>
                    <a:pt x="112642" y="93702"/>
                    <a:pt x="113127" y="93009"/>
                    <a:pt x="113682" y="92316"/>
                  </a:cubicBezTo>
                  <a:cubicBezTo>
                    <a:pt x="114375" y="91553"/>
                    <a:pt x="115138" y="90791"/>
                    <a:pt x="115970" y="90167"/>
                  </a:cubicBezTo>
                  <a:cubicBezTo>
                    <a:pt x="117148" y="89335"/>
                    <a:pt x="118188" y="88364"/>
                    <a:pt x="119227" y="87325"/>
                  </a:cubicBezTo>
                  <a:cubicBezTo>
                    <a:pt x="119782" y="86770"/>
                    <a:pt x="120406" y="86216"/>
                    <a:pt x="121030" y="85661"/>
                  </a:cubicBezTo>
                  <a:cubicBezTo>
                    <a:pt x="122416" y="84344"/>
                    <a:pt x="123872" y="83096"/>
                    <a:pt x="125327" y="81779"/>
                  </a:cubicBezTo>
                  <a:cubicBezTo>
                    <a:pt x="125743" y="81363"/>
                    <a:pt x="126229" y="81017"/>
                    <a:pt x="126783" y="80739"/>
                  </a:cubicBezTo>
                  <a:cubicBezTo>
                    <a:pt x="127546" y="80323"/>
                    <a:pt x="128239" y="79977"/>
                    <a:pt x="128932" y="79492"/>
                  </a:cubicBezTo>
                  <a:cubicBezTo>
                    <a:pt x="130110" y="78590"/>
                    <a:pt x="131358" y="77828"/>
                    <a:pt x="132606" y="76996"/>
                  </a:cubicBezTo>
                  <a:cubicBezTo>
                    <a:pt x="133923" y="76164"/>
                    <a:pt x="135171" y="75055"/>
                    <a:pt x="136210" y="73877"/>
                  </a:cubicBezTo>
                  <a:cubicBezTo>
                    <a:pt x="136696" y="73322"/>
                    <a:pt x="137181" y="72768"/>
                    <a:pt x="137666" y="72213"/>
                  </a:cubicBezTo>
                  <a:cubicBezTo>
                    <a:pt x="138706" y="71104"/>
                    <a:pt x="139607" y="69856"/>
                    <a:pt x="140439" y="68539"/>
                  </a:cubicBezTo>
                  <a:cubicBezTo>
                    <a:pt x="141271" y="67084"/>
                    <a:pt x="141687" y="65559"/>
                    <a:pt x="141687" y="63826"/>
                  </a:cubicBezTo>
                  <a:cubicBezTo>
                    <a:pt x="141825" y="61954"/>
                    <a:pt x="141271" y="60152"/>
                    <a:pt x="140716" y="58419"/>
                  </a:cubicBezTo>
                  <a:cubicBezTo>
                    <a:pt x="139815" y="55646"/>
                    <a:pt x="138775" y="52873"/>
                    <a:pt x="137805" y="50101"/>
                  </a:cubicBezTo>
                  <a:cubicBezTo>
                    <a:pt x="137528" y="49338"/>
                    <a:pt x="137181" y="48645"/>
                    <a:pt x="136557" y="48090"/>
                  </a:cubicBezTo>
                  <a:cubicBezTo>
                    <a:pt x="136003" y="47605"/>
                    <a:pt x="135725" y="46981"/>
                    <a:pt x="135725" y="46288"/>
                  </a:cubicBezTo>
                  <a:cubicBezTo>
                    <a:pt x="135656" y="44971"/>
                    <a:pt x="135171" y="43862"/>
                    <a:pt x="134478" y="42822"/>
                  </a:cubicBezTo>
                  <a:cubicBezTo>
                    <a:pt x="133507" y="41436"/>
                    <a:pt x="132745" y="39980"/>
                    <a:pt x="132051" y="38524"/>
                  </a:cubicBezTo>
                  <a:cubicBezTo>
                    <a:pt x="131012" y="36445"/>
                    <a:pt x="129417" y="34781"/>
                    <a:pt x="127754" y="33256"/>
                  </a:cubicBezTo>
                  <a:cubicBezTo>
                    <a:pt x="127476" y="32979"/>
                    <a:pt x="127130" y="32771"/>
                    <a:pt x="126645" y="32702"/>
                  </a:cubicBezTo>
                  <a:cubicBezTo>
                    <a:pt x="126592" y="32696"/>
                    <a:pt x="126540" y="32693"/>
                    <a:pt x="126489" y="32693"/>
                  </a:cubicBezTo>
                  <a:cubicBezTo>
                    <a:pt x="125931" y="32693"/>
                    <a:pt x="125460" y="33037"/>
                    <a:pt x="125397" y="33672"/>
                  </a:cubicBezTo>
                  <a:cubicBezTo>
                    <a:pt x="125397" y="34088"/>
                    <a:pt x="125397" y="34504"/>
                    <a:pt x="125466" y="34920"/>
                  </a:cubicBezTo>
                  <a:cubicBezTo>
                    <a:pt x="125674" y="36098"/>
                    <a:pt x="125882" y="37346"/>
                    <a:pt x="126090" y="38594"/>
                  </a:cubicBezTo>
                  <a:cubicBezTo>
                    <a:pt x="126229" y="39426"/>
                    <a:pt x="126229" y="40188"/>
                    <a:pt x="126090" y="41020"/>
                  </a:cubicBezTo>
                  <a:cubicBezTo>
                    <a:pt x="126021" y="41505"/>
                    <a:pt x="126021" y="41990"/>
                    <a:pt x="125951" y="42406"/>
                  </a:cubicBezTo>
                  <a:cubicBezTo>
                    <a:pt x="125743" y="44070"/>
                    <a:pt x="125466" y="45664"/>
                    <a:pt x="124842" y="47258"/>
                  </a:cubicBezTo>
                  <a:cubicBezTo>
                    <a:pt x="123525" y="50516"/>
                    <a:pt x="122139" y="53844"/>
                    <a:pt x="120475" y="56963"/>
                  </a:cubicBezTo>
                  <a:cubicBezTo>
                    <a:pt x="119643" y="58419"/>
                    <a:pt x="118742" y="59874"/>
                    <a:pt x="117702" y="61261"/>
                  </a:cubicBezTo>
                  <a:cubicBezTo>
                    <a:pt x="115970" y="63479"/>
                    <a:pt x="114306" y="65697"/>
                    <a:pt x="112712" y="68054"/>
                  </a:cubicBezTo>
                  <a:cubicBezTo>
                    <a:pt x="112157" y="68817"/>
                    <a:pt x="111672" y="69579"/>
                    <a:pt x="111117" y="70272"/>
                  </a:cubicBezTo>
                  <a:cubicBezTo>
                    <a:pt x="109731" y="72075"/>
                    <a:pt x="108275" y="73808"/>
                    <a:pt x="106820" y="75540"/>
                  </a:cubicBezTo>
                  <a:cubicBezTo>
                    <a:pt x="104948" y="77689"/>
                    <a:pt x="102868" y="79630"/>
                    <a:pt x="100720" y="81502"/>
                  </a:cubicBezTo>
                  <a:cubicBezTo>
                    <a:pt x="100026" y="82056"/>
                    <a:pt x="99333" y="82542"/>
                    <a:pt x="98640" y="83096"/>
                  </a:cubicBezTo>
                  <a:cubicBezTo>
                    <a:pt x="97877" y="83581"/>
                    <a:pt x="97046" y="83928"/>
                    <a:pt x="96214" y="83997"/>
                  </a:cubicBezTo>
                  <a:cubicBezTo>
                    <a:pt x="96100" y="84015"/>
                    <a:pt x="95992" y="84023"/>
                    <a:pt x="95890" y="84023"/>
                  </a:cubicBezTo>
                  <a:cubicBezTo>
                    <a:pt x="95181" y="84023"/>
                    <a:pt x="94749" y="83607"/>
                    <a:pt x="94689" y="82819"/>
                  </a:cubicBezTo>
                  <a:cubicBezTo>
                    <a:pt x="94620" y="82056"/>
                    <a:pt x="94758" y="81363"/>
                    <a:pt x="95035" y="80670"/>
                  </a:cubicBezTo>
                  <a:cubicBezTo>
                    <a:pt x="95659" y="78729"/>
                    <a:pt x="96560" y="76927"/>
                    <a:pt x="97600" y="75194"/>
                  </a:cubicBezTo>
                  <a:cubicBezTo>
                    <a:pt x="97947" y="74639"/>
                    <a:pt x="98363" y="74085"/>
                    <a:pt x="98779" y="73600"/>
                  </a:cubicBezTo>
                  <a:cubicBezTo>
                    <a:pt x="99888" y="72213"/>
                    <a:pt x="101066" y="70896"/>
                    <a:pt x="102175" y="69510"/>
                  </a:cubicBezTo>
                  <a:cubicBezTo>
                    <a:pt x="104116" y="67153"/>
                    <a:pt x="106057" y="64796"/>
                    <a:pt x="108345" y="62717"/>
                  </a:cubicBezTo>
                  <a:cubicBezTo>
                    <a:pt x="110563" y="60706"/>
                    <a:pt x="112365" y="58211"/>
                    <a:pt x="114098" y="55715"/>
                  </a:cubicBezTo>
                  <a:cubicBezTo>
                    <a:pt x="115900" y="53220"/>
                    <a:pt x="117148" y="50447"/>
                    <a:pt x="117841" y="47466"/>
                  </a:cubicBezTo>
                  <a:cubicBezTo>
                    <a:pt x="118465" y="44971"/>
                    <a:pt x="119158" y="42476"/>
                    <a:pt x="120059" y="40049"/>
                  </a:cubicBezTo>
                  <a:cubicBezTo>
                    <a:pt x="120683" y="38316"/>
                    <a:pt x="121099" y="36514"/>
                    <a:pt x="121446" y="34712"/>
                  </a:cubicBezTo>
                  <a:cubicBezTo>
                    <a:pt x="121654" y="33464"/>
                    <a:pt x="121515" y="32216"/>
                    <a:pt x="121030" y="31038"/>
                  </a:cubicBezTo>
                  <a:cubicBezTo>
                    <a:pt x="120337" y="29444"/>
                    <a:pt x="119366" y="27988"/>
                    <a:pt x="118188" y="26671"/>
                  </a:cubicBezTo>
                  <a:cubicBezTo>
                    <a:pt x="117009" y="25423"/>
                    <a:pt x="115831" y="24106"/>
                    <a:pt x="114791" y="22650"/>
                  </a:cubicBezTo>
                  <a:cubicBezTo>
                    <a:pt x="114029" y="21541"/>
                    <a:pt x="113058" y="20709"/>
                    <a:pt x="111602" y="20432"/>
                  </a:cubicBezTo>
                  <a:cubicBezTo>
                    <a:pt x="110909" y="20294"/>
                    <a:pt x="110493" y="19878"/>
                    <a:pt x="110285" y="19184"/>
                  </a:cubicBezTo>
                  <a:cubicBezTo>
                    <a:pt x="110216" y="18977"/>
                    <a:pt x="110147" y="18769"/>
                    <a:pt x="110077" y="18561"/>
                  </a:cubicBezTo>
                  <a:cubicBezTo>
                    <a:pt x="109731" y="17659"/>
                    <a:pt x="109246" y="17036"/>
                    <a:pt x="108414" y="16550"/>
                  </a:cubicBezTo>
                  <a:cubicBezTo>
                    <a:pt x="107443" y="15996"/>
                    <a:pt x="106542" y="15372"/>
                    <a:pt x="105572" y="14887"/>
                  </a:cubicBezTo>
                  <a:cubicBezTo>
                    <a:pt x="103215" y="13847"/>
                    <a:pt x="100927" y="12876"/>
                    <a:pt x="98571" y="11906"/>
                  </a:cubicBezTo>
                  <a:cubicBezTo>
                    <a:pt x="98224" y="11767"/>
                    <a:pt x="97877" y="11629"/>
                    <a:pt x="97531" y="11629"/>
                  </a:cubicBezTo>
                  <a:cubicBezTo>
                    <a:pt x="96838" y="11629"/>
                    <a:pt x="96422" y="11975"/>
                    <a:pt x="96422" y="12599"/>
                  </a:cubicBezTo>
                  <a:cubicBezTo>
                    <a:pt x="96352" y="13154"/>
                    <a:pt x="96352" y="13639"/>
                    <a:pt x="96491" y="14124"/>
                  </a:cubicBezTo>
                  <a:cubicBezTo>
                    <a:pt x="96630" y="14817"/>
                    <a:pt x="96699" y="15511"/>
                    <a:pt x="96630" y="16204"/>
                  </a:cubicBezTo>
                  <a:cubicBezTo>
                    <a:pt x="96630" y="17521"/>
                    <a:pt x="96907" y="18769"/>
                    <a:pt x="97254" y="20016"/>
                  </a:cubicBezTo>
                  <a:cubicBezTo>
                    <a:pt x="97739" y="21611"/>
                    <a:pt x="98155" y="23205"/>
                    <a:pt x="98293" y="24869"/>
                  </a:cubicBezTo>
                  <a:cubicBezTo>
                    <a:pt x="98432" y="26394"/>
                    <a:pt x="98501" y="27919"/>
                    <a:pt x="98363" y="29513"/>
                  </a:cubicBezTo>
                  <a:cubicBezTo>
                    <a:pt x="98224" y="31662"/>
                    <a:pt x="97877" y="33811"/>
                    <a:pt x="97392" y="35890"/>
                  </a:cubicBezTo>
                  <a:cubicBezTo>
                    <a:pt x="96422" y="39772"/>
                    <a:pt x="95313" y="43585"/>
                    <a:pt x="94134" y="47328"/>
                  </a:cubicBezTo>
                  <a:cubicBezTo>
                    <a:pt x="93233" y="50239"/>
                    <a:pt x="91916" y="52873"/>
                    <a:pt x="90045" y="55299"/>
                  </a:cubicBezTo>
                  <a:cubicBezTo>
                    <a:pt x="89767" y="55577"/>
                    <a:pt x="89559" y="55854"/>
                    <a:pt x="89421" y="56201"/>
                  </a:cubicBezTo>
                  <a:cubicBezTo>
                    <a:pt x="88034" y="58349"/>
                    <a:pt x="86440" y="60290"/>
                    <a:pt x="84846" y="62301"/>
                  </a:cubicBezTo>
                  <a:cubicBezTo>
                    <a:pt x="84360" y="62924"/>
                    <a:pt x="83737" y="63410"/>
                    <a:pt x="83113" y="63826"/>
                  </a:cubicBezTo>
                  <a:cubicBezTo>
                    <a:pt x="82835" y="64027"/>
                    <a:pt x="82540" y="64128"/>
                    <a:pt x="82263" y="64128"/>
                  </a:cubicBezTo>
                  <a:cubicBezTo>
                    <a:pt x="81777" y="64128"/>
                    <a:pt x="81348" y="63819"/>
                    <a:pt x="81172" y="63202"/>
                  </a:cubicBezTo>
                  <a:cubicBezTo>
                    <a:pt x="80825" y="62231"/>
                    <a:pt x="80617" y="61261"/>
                    <a:pt x="80825" y="60221"/>
                  </a:cubicBezTo>
                  <a:cubicBezTo>
                    <a:pt x="81380" y="57518"/>
                    <a:pt x="82350" y="55022"/>
                    <a:pt x="83737" y="52665"/>
                  </a:cubicBezTo>
                  <a:cubicBezTo>
                    <a:pt x="85262" y="50031"/>
                    <a:pt x="86925" y="47466"/>
                    <a:pt x="88173" y="44694"/>
                  </a:cubicBezTo>
                  <a:cubicBezTo>
                    <a:pt x="88797" y="43307"/>
                    <a:pt x="89421" y="41921"/>
                    <a:pt x="90045" y="40535"/>
                  </a:cubicBezTo>
                  <a:cubicBezTo>
                    <a:pt x="91570" y="37138"/>
                    <a:pt x="92332" y="33533"/>
                    <a:pt x="92817" y="29860"/>
                  </a:cubicBezTo>
                  <a:cubicBezTo>
                    <a:pt x="93095" y="27433"/>
                    <a:pt x="93441" y="25007"/>
                    <a:pt x="93718" y="22581"/>
                  </a:cubicBezTo>
                  <a:cubicBezTo>
                    <a:pt x="93926" y="21056"/>
                    <a:pt x="94134" y="19531"/>
                    <a:pt x="94204" y="17937"/>
                  </a:cubicBezTo>
                  <a:cubicBezTo>
                    <a:pt x="94273" y="16134"/>
                    <a:pt x="94481" y="14332"/>
                    <a:pt x="94689" y="12599"/>
                  </a:cubicBezTo>
                  <a:cubicBezTo>
                    <a:pt x="94689" y="12253"/>
                    <a:pt x="94758" y="11837"/>
                    <a:pt x="94689" y="11490"/>
                  </a:cubicBezTo>
                  <a:cubicBezTo>
                    <a:pt x="94550" y="10242"/>
                    <a:pt x="94134" y="9203"/>
                    <a:pt x="92887" y="8648"/>
                  </a:cubicBezTo>
                  <a:cubicBezTo>
                    <a:pt x="92471" y="8440"/>
                    <a:pt x="91985" y="8232"/>
                    <a:pt x="91639" y="8024"/>
                  </a:cubicBezTo>
                  <a:cubicBezTo>
                    <a:pt x="89975" y="6915"/>
                    <a:pt x="88242" y="6222"/>
                    <a:pt x="86232" y="6083"/>
                  </a:cubicBezTo>
                  <a:cubicBezTo>
                    <a:pt x="85747" y="6083"/>
                    <a:pt x="85469" y="5875"/>
                    <a:pt x="85262" y="5459"/>
                  </a:cubicBezTo>
                  <a:cubicBezTo>
                    <a:pt x="85123" y="5321"/>
                    <a:pt x="85054" y="5182"/>
                    <a:pt x="84984" y="4974"/>
                  </a:cubicBezTo>
                  <a:cubicBezTo>
                    <a:pt x="84430" y="4004"/>
                    <a:pt x="83667" y="3380"/>
                    <a:pt x="82558" y="3033"/>
                  </a:cubicBezTo>
                  <a:cubicBezTo>
                    <a:pt x="81796" y="2756"/>
                    <a:pt x="80964" y="2548"/>
                    <a:pt x="80201" y="2409"/>
                  </a:cubicBezTo>
                  <a:cubicBezTo>
                    <a:pt x="79023" y="2201"/>
                    <a:pt x="77914" y="1855"/>
                    <a:pt x="76805" y="1716"/>
                  </a:cubicBezTo>
                  <a:cubicBezTo>
                    <a:pt x="75557" y="1647"/>
                    <a:pt x="74379" y="1231"/>
                    <a:pt x="73200" y="746"/>
                  </a:cubicBezTo>
                  <a:cubicBezTo>
                    <a:pt x="72854" y="538"/>
                    <a:pt x="72507" y="330"/>
                    <a:pt x="72091" y="191"/>
                  </a:cubicBezTo>
                  <a:cubicBezTo>
                    <a:pt x="71862" y="77"/>
                    <a:pt x="71612" y="25"/>
                    <a:pt x="71364" y="25"/>
                  </a:cubicBezTo>
                  <a:cubicBezTo>
                    <a:pt x="71162" y="25"/>
                    <a:pt x="70961" y="60"/>
                    <a:pt x="70774" y="122"/>
                  </a:cubicBezTo>
                  <a:cubicBezTo>
                    <a:pt x="70427" y="191"/>
                    <a:pt x="70219" y="538"/>
                    <a:pt x="70358" y="884"/>
                  </a:cubicBezTo>
                  <a:cubicBezTo>
                    <a:pt x="70497" y="1370"/>
                    <a:pt x="70705" y="1786"/>
                    <a:pt x="71051" y="2201"/>
                  </a:cubicBezTo>
                  <a:cubicBezTo>
                    <a:pt x="72022" y="3103"/>
                    <a:pt x="72507" y="4212"/>
                    <a:pt x="72854" y="5390"/>
                  </a:cubicBezTo>
                  <a:cubicBezTo>
                    <a:pt x="72992" y="5875"/>
                    <a:pt x="73131" y="6361"/>
                    <a:pt x="73339" y="6846"/>
                  </a:cubicBezTo>
                  <a:cubicBezTo>
                    <a:pt x="74240" y="9272"/>
                    <a:pt x="74448" y="11837"/>
                    <a:pt x="74448" y="14471"/>
                  </a:cubicBezTo>
                  <a:cubicBezTo>
                    <a:pt x="74517" y="16481"/>
                    <a:pt x="74101" y="18491"/>
                    <a:pt x="73893" y="20502"/>
                  </a:cubicBezTo>
                  <a:cubicBezTo>
                    <a:pt x="73685" y="21888"/>
                    <a:pt x="73477" y="23274"/>
                    <a:pt x="73269" y="24730"/>
                  </a:cubicBezTo>
                  <a:cubicBezTo>
                    <a:pt x="72784" y="27780"/>
                    <a:pt x="72160" y="30899"/>
                    <a:pt x="71051" y="33811"/>
                  </a:cubicBezTo>
                  <a:cubicBezTo>
                    <a:pt x="69804" y="37069"/>
                    <a:pt x="68140" y="40049"/>
                    <a:pt x="65575" y="42476"/>
                  </a:cubicBezTo>
                  <a:cubicBezTo>
                    <a:pt x="65037" y="43014"/>
                    <a:pt x="64424" y="43274"/>
                    <a:pt x="63823" y="43274"/>
                  </a:cubicBezTo>
                  <a:cubicBezTo>
                    <a:pt x="63264" y="43274"/>
                    <a:pt x="62716" y="43049"/>
                    <a:pt x="62248" y="42614"/>
                  </a:cubicBezTo>
                  <a:cubicBezTo>
                    <a:pt x="61416" y="41782"/>
                    <a:pt x="60862" y="40812"/>
                    <a:pt x="60515" y="39703"/>
                  </a:cubicBezTo>
                  <a:cubicBezTo>
                    <a:pt x="60168" y="38594"/>
                    <a:pt x="59960" y="37554"/>
                    <a:pt x="59752" y="36445"/>
                  </a:cubicBezTo>
                  <a:cubicBezTo>
                    <a:pt x="59406" y="34573"/>
                    <a:pt x="59267" y="32632"/>
                    <a:pt x="59198" y="30691"/>
                  </a:cubicBezTo>
                  <a:cubicBezTo>
                    <a:pt x="58990" y="27849"/>
                    <a:pt x="59267" y="25007"/>
                    <a:pt x="59544" y="22165"/>
                  </a:cubicBezTo>
                  <a:cubicBezTo>
                    <a:pt x="59752" y="20294"/>
                    <a:pt x="60030" y="18422"/>
                    <a:pt x="59960" y="16481"/>
                  </a:cubicBezTo>
                  <a:cubicBezTo>
                    <a:pt x="59960" y="15233"/>
                    <a:pt x="59960" y="14055"/>
                    <a:pt x="59960" y="12807"/>
                  </a:cubicBezTo>
                  <a:cubicBezTo>
                    <a:pt x="59960" y="10589"/>
                    <a:pt x="59891" y="8440"/>
                    <a:pt x="59683" y="6291"/>
                  </a:cubicBezTo>
                  <a:cubicBezTo>
                    <a:pt x="59614" y="5390"/>
                    <a:pt x="59475" y="4489"/>
                    <a:pt x="59198" y="3588"/>
                  </a:cubicBezTo>
                  <a:cubicBezTo>
                    <a:pt x="58782" y="2479"/>
                    <a:pt x="58089" y="1716"/>
                    <a:pt x="57049" y="1162"/>
                  </a:cubicBezTo>
                  <a:cubicBezTo>
                    <a:pt x="55663" y="468"/>
                    <a:pt x="54207" y="122"/>
                    <a:pt x="52682" y="53"/>
                  </a:cubicBezTo>
                  <a:cubicBezTo>
                    <a:pt x="52023" y="18"/>
                    <a:pt x="51365" y="1"/>
                    <a:pt x="50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4"/>
            <p:cNvSpPr/>
            <p:nvPr/>
          </p:nvSpPr>
          <p:spPr>
            <a:xfrm>
              <a:off x="3878450" y="4613850"/>
              <a:ext cx="26000" cy="90125"/>
            </a:xfrm>
            <a:custGeom>
              <a:avLst/>
              <a:gdLst/>
              <a:ahLst/>
              <a:cxnLst/>
              <a:rect l="l" t="t" r="r" b="b"/>
              <a:pathLst>
                <a:path w="1040" h="3605" extrusionOk="0">
                  <a:moveTo>
                    <a:pt x="555" y="0"/>
                  </a:moveTo>
                  <a:cubicBezTo>
                    <a:pt x="139" y="763"/>
                    <a:pt x="0" y="1525"/>
                    <a:pt x="0" y="2357"/>
                  </a:cubicBezTo>
                  <a:lnTo>
                    <a:pt x="69" y="2357"/>
                  </a:lnTo>
                  <a:cubicBezTo>
                    <a:pt x="555" y="2704"/>
                    <a:pt x="416" y="3120"/>
                    <a:pt x="277" y="3605"/>
                  </a:cubicBezTo>
                  <a:cubicBezTo>
                    <a:pt x="485" y="3328"/>
                    <a:pt x="485" y="2981"/>
                    <a:pt x="555" y="2704"/>
                  </a:cubicBezTo>
                  <a:cubicBezTo>
                    <a:pt x="555" y="1803"/>
                    <a:pt x="832" y="1040"/>
                    <a:pt x="1040" y="208"/>
                  </a:cubicBezTo>
                  <a:lnTo>
                    <a:pt x="1040" y="208"/>
                  </a:lnTo>
                  <a:cubicBezTo>
                    <a:pt x="1002" y="221"/>
                    <a:pt x="966" y="227"/>
                    <a:pt x="932" y="227"/>
                  </a:cubicBezTo>
                  <a:cubicBezTo>
                    <a:pt x="781" y="227"/>
                    <a:pt x="668" y="114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4"/>
            <p:cNvSpPr/>
            <p:nvPr/>
          </p:nvSpPr>
          <p:spPr>
            <a:xfrm>
              <a:off x="3892300" y="4605175"/>
              <a:ext cx="12150" cy="14350"/>
            </a:xfrm>
            <a:custGeom>
              <a:avLst/>
              <a:gdLst/>
              <a:ahLst/>
              <a:cxnLst/>
              <a:rect l="l" t="t" r="r" b="b"/>
              <a:pathLst>
                <a:path w="486" h="574" extrusionOk="0">
                  <a:moveTo>
                    <a:pt x="209" y="1"/>
                  </a:moveTo>
                  <a:cubicBezTo>
                    <a:pt x="139" y="139"/>
                    <a:pt x="70" y="209"/>
                    <a:pt x="1" y="347"/>
                  </a:cubicBezTo>
                  <a:cubicBezTo>
                    <a:pt x="114" y="461"/>
                    <a:pt x="227" y="574"/>
                    <a:pt x="378" y="574"/>
                  </a:cubicBezTo>
                  <a:cubicBezTo>
                    <a:pt x="412" y="574"/>
                    <a:pt x="448" y="568"/>
                    <a:pt x="486" y="555"/>
                  </a:cubicBezTo>
                  <a:cubicBezTo>
                    <a:pt x="417" y="347"/>
                    <a:pt x="347" y="209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4"/>
            <p:cNvSpPr/>
            <p:nvPr/>
          </p:nvSpPr>
          <p:spPr>
            <a:xfrm>
              <a:off x="3878450" y="4672775"/>
              <a:ext cx="13875" cy="31200"/>
            </a:xfrm>
            <a:custGeom>
              <a:avLst/>
              <a:gdLst/>
              <a:ahLst/>
              <a:cxnLst/>
              <a:rect l="l" t="t" r="r" b="b"/>
              <a:pathLst>
                <a:path w="555" h="1248" extrusionOk="0">
                  <a:moveTo>
                    <a:pt x="0" y="0"/>
                  </a:moveTo>
                  <a:lnTo>
                    <a:pt x="0" y="70"/>
                  </a:lnTo>
                  <a:cubicBezTo>
                    <a:pt x="277" y="416"/>
                    <a:pt x="208" y="832"/>
                    <a:pt x="277" y="1248"/>
                  </a:cubicBezTo>
                  <a:cubicBezTo>
                    <a:pt x="416" y="763"/>
                    <a:pt x="555" y="347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4"/>
            <p:cNvSpPr/>
            <p:nvPr/>
          </p:nvSpPr>
          <p:spPr>
            <a:xfrm>
              <a:off x="2147225" y="2844500"/>
              <a:ext cx="67600" cy="78000"/>
            </a:xfrm>
            <a:custGeom>
              <a:avLst/>
              <a:gdLst/>
              <a:ahLst/>
              <a:cxnLst/>
              <a:rect l="l" t="t" r="r" b="b"/>
              <a:pathLst>
                <a:path w="2704" h="3120" extrusionOk="0">
                  <a:moveTo>
                    <a:pt x="2704" y="3119"/>
                  </a:moveTo>
                  <a:cubicBezTo>
                    <a:pt x="1733" y="2149"/>
                    <a:pt x="832" y="1109"/>
                    <a:pt x="0" y="0"/>
                  </a:cubicBezTo>
                  <a:cubicBezTo>
                    <a:pt x="832" y="1109"/>
                    <a:pt x="1733" y="2149"/>
                    <a:pt x="2704" y="3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4"/>
            <p:cNvSpPr/>
            <p:nvPr/>
          </p:nvSpPr>
          <p:spPr>
            <a:xfrm>
              <a:off x="2051900" y="2697200"/>
              <a:ext cx="29500" cy="50275"/>
            </a:xfrm>
            <a:custGeom>
              <a:avLst/>
              <a:gdLst/>
              <a:ahLst/>
              <a:cxnLst/>
              <a:rect l="l" t="t" r="r" b="b"/>
              <a:pathLst>
                <a:path w="1180" h="2011" extrusionOk="0">
                  <a:moveTo>
                    <a:pt x="70" y="0"/>
                  </a:moveTo>
                  <a:cubicBezTo>
                    <a:pt x="1" y="69"/>
                    <a:pt x="1" y="69"/>
                    <a:pt x="1" y="139"/>
                  </a:cubicBezTo>
                  <a:cubicBezTo>
                    <a:pt x="139" y="208"/>
                    <a:pt x="209" y="485"/>
                    <a:pt x="278" y="624"/>
                  </a:cubicBezTo>
                  <a:cubicBezTo>
                    <a:pt x="522" y="1051"/>
                    <a:pt x="820" y="1424"/>
                    <a:pt x="1077" y="1838"/>
                  </a:cubicBezTo>
                  <a:lnTo>
                    <a:pt x="1077" y="1838"/>
                  </a:lnTo>
                  <a:cubicBezTo>
                    <a:pt x="705" y="1213"/>
                    <a:pt x="388" y="635"/>
                    <a:pt x="70" y="0"/>
                  </a:cubicBezTo>
                  <a:close/>
                  <a:moveTo>
                    <a:pt x="1077" y="1838"/>
                  </a:moveTo>
                  <a:cubicBezTo>
                    <a:pt x="1110" y="1895"/>
                    <a:pt x="1144" y="1953"/>
                    <a:pt x="1179" y="2010"/>
                  </a:cubicBezTo>
                  <a:cubicBezTo>
                    <a:pt x="1146" y="1952"/>
                    <a:pt x="1112" y="1895"/>
                    <a:pt x="1077" y="1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4"/>
            <p:cNvSpPr/>
            <p:nvPr/>
          </p:nvSpPr>
          <p:spPr>
            <a:xfrm>
              <a:off x="2031100" y="2685050"/>
              <a:ext cx="22550" cy="19100"/>
            </a:xfrm>
            <a:custGeom>
              <a:avLst/>
              <a:gdLst/>
              <a:ahLst/>
              <a:cxnLst/>
              <a:rect l="l" t="t" r="r" b="b"/>
              <a:pathLst>
                <a:path w="902" h="764" extrusionOk="0">
                  <a:moveTo>
                    <a:pt x="625" y="1"/>
                  </a:moveTo>
                  <a:cubicBezTo>
                    <a:pt x="417" y="209"/>
                    <a:pt x="1" y="417"/>
                    <a:pt x="347" y="763"/>
                  </a:cubicBezTo>
                  <a:cubicBezTo>
                    <a:pt x="482" y="629"/>
                    <a:pt x="587" y="553"/>
                    <a:pt x="682" y="553"/>
                  </a:cubicBezTo>
                  <a:cubicBezTo>
                    <a:pt x="734" y="553"/>
                    <a:pt x="784" y="576"/>
                    <a:pt x="833" y="625"/>
                  </a:cubicBezTo>
                  <a:cubicBezTo>
                    <a:pt x="833" y="625"/>
                    <a:pt x="833" y="555"/>
                    <a:pt x="902" y="486"/>
                  </a:cubicBezTo>
                  <a:cubicBezTo>
                    <a:pt x="763" y="347"/>
                    <a:pt x="694" y="139"/>
                    <a:pt x="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4"/>
            <p:cNvSpPr/>
            <p:nvPr/>
          </p:nvSpPr>
          <p:spPr>
            <a:xfrm>
              <a:off x="2051900" y="2695450"/>
              <a:ext cx="195850" cy="254775"/>
            </a:xfrm>
            <a:custGeom>
              <a:avLst/>
              <a:gdLst/>
              <a:ahLst/>
              <a:cxnLst/>
              <a:rect l="l" t="t" r="r" b="b"/>
              <a:pathLst>
                <a:path w="7834" h="10191" extrusionOk="0">
                  <a:moveTo>
                    <a:pt x="70" y="1"/>
                  </a:moveTo>
                  <a:cubicBezTo>
                    <a:pt x="70" y="1"/>
                    <a:pt x="70" y="70"/>
                    <a:pt x="1" y="70"/>
                  </a:cubicBezTo>
                  <a:cubicBezTo>
                    <a:pt x="417" y="763"/>
                    <a:pt x="763" y="1387"/>
                    <a:pt x="1110" y="2080"/>
                  </a:cubicBezTo>
                  <a:cubicBezTo>
                    <a:pt x="1734" y="2981"/>
                    <a:pt x="2288" y="3883"/>
                    <a:pt x="2912" y="4784"/>
                  </a:cubicBezTo>
                  <a:lnTo>
                    <a:pt x="2981" y="4784"/>
                  </a:lnTo>
                  <a:cubicBezTo>
                    <a:pt x="3259" y="5200"/>
                    <a:pt x="3536" y="5546"/>
                    <a:pt x="3813" y="5962"/>
                  </a:cubicBezTo>
                  <a:cubicBezTo>
                    <a:pt x="4645" y="7071"/>
                    <a:pt x="5546" y="8111"/>
                    <a:pt x="6517" y="9081"/>
                  </a:cubicBezTo>
                  <a:cubicBezTo>
                    <a:pt x="6932" y="9497"/>
                    <a:pt x="7279" y="9844"/>
                    <a:pt x="7695" y="10191"/>
                  </a:cubicBezTo>
                  <a:lnTo>
                    <a:pt x="7834" y="10052"/>
                  </a:lnTo>
                  <a:cubicBezTo>
                    <a:pt x="7487" y="9636"/>
                    <a:pt x="7210" y="9289"/>
                    <a:pt x="6794" y="8943"/>
                  </a:cubicBezTo>
                  <a:cubicBezTo>
                    <a:pt x="4922" y="7141"/>
                    <a:pt x="3397" y="5061"/>
                    <a:pt x="1942" y="2843"/>
                  </a:cubicBezTo>
                  <a:cubicBezTo>
                    <a:pt x="1318" y="1872"/>
                    <a:pt x="694" y="97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4"/>
            <p:cNvSpPr/>
            <p:nvPr/>
          </p:nvSpPr>
          <p:spPr>
            <a:xfrm>
              <a:off x="2081375" y="2747450"/>
              <a:ext cx="45075" cy="67600"/>
            </a:xfrm>
            <a:custGeom>
              <a:avLst/>
              <a:gdLst/>
              <a:ahLst/>
              <a:cxnLst/>
              <a:rect l="l" t="t" r="r" b="b"/>
              <a:pathLst>
                <a:path w="1803" h="2704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902"/>
                    <a:pt x="1109" y="1803"/>
                    <a:pt x="1802" y="2704"/>
                  </a:cubicBezTo>
                  <a:cubicBezTo>
                    <a:pt x="1179" y="1803"/>
                    <a:pt x="555" y="9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4"/>
            <p:cNvSpPr/>
            <p:nvPr/>
          </p:nvSpPr>
          <p:spPr>
            <a:xfrm>
              <a:off x="2050175" y="2700650"/>
              <a:ext cx="194100" cy="254775"/>
            </a:xfrm>
            <a:custGeom>
              <a:avLst/>
              <a:gdLst/>
              <a:ahLst/>
              <a:cxnLst/>
              <a:rect l="l" t="t" r="r" b="b"/>
              <a:pathLst>
                <a:path w="7764" h="10191" extrusionOk="0">
                  <a:moveTo>
                    <a:pt x="70" y="1"/>
                  </a:moveTo>
                  <a:cubicBezTo>
                    <a:pt x="70" y="70"/>
                    <a:pt x="0" y="209"/>
                    <a:pt x="0" y="278"/>
                  </a:cubicBezTo>
                  <a:cubicBezTo>
                    <a:pt x="70" y="347"/>
                    <a:pt x="70" y="347"/>
                    <a:pt x="139" y="417"/>
                  </a:cubicBezTo>
                  <a:cubicBezTo>
                    <a:pt x="901" y="1734"/>
                    <a:pt x="1664" y="3120"/>
                    <a:pt x="2565" y="4437"/>
                  </a:cubicBezTo>
                  <a:cubicBezTo>
                    <a:pt x="3951" y="6517"/>
                    <a:pt x="5546" y="8527"/>
                    <a:pt x="7556" y="10191"/>
                  </a:cubicBezTo>
                  <a:cubicBezTo>
                    <a:pt x="7625" y="10121"/>
                    <a:pt x="7695" y="10052"/>
                    <a:pt x="7764" y="9983"/>
                  </a:cubicBezTo>
                  <a:cubicBezTo>
                    <a:pt x="7348" y="9636"/>
                    <a:pt x="7001" y="9289"/>
                    <a:pt x="6586" y="8873"/>
                  </a:cubicBezTo>
                  <a:cubicBezTo>
                    <a:pt x="5615" y="7903"/>
                    <a:pt x="4714" y="6863"/>
                    <a:pt x="3882" y="5754"/>
                  </a:cubicBezTo>
                  <a:cubicBezTo>
                    <a:pt x="3674" y="5546"/>
                    <a:pt x="3536" y="5269"/>
                    <a:pt x="3328" y="5061"/>
                  </a:cubicBezTo>
                  <a:cubicBezTo>
                    <a:pt x="3258" y="4922"/>
                    <a:pt x="3120" y="4714"/>
                    <a:pt x="2981" y="4576"/>
                  </a:cubicBezTo>
                  <a:cubicBezTo>
                    <a:pt x="2357" y="3675"/>
                    <a:pt x="1803" y="2773"/>
                    <a:pt x="1179" y="1872"/>
                  </a:cubicBezTo>
                  <a:cubicBezTo>
                    <a:pt x="901" y="1387"/>
                    <a:pt x="624" y="971"/>
                    <a:pt x="347" y="486"/>
                  </a:cubicBezTo>
                  <a:cubicBezTo>
                    <a:pt x="278" y="347"/>
                    <a:pt x="208" y="70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4"/>
            <p:cNvSpPr/>
            <p:nvPr/>
          </p:nvSpPr>
          <p:spPr>
            <a:xfrm>
              <a:off x="2126425" y="2815025"/>
              <a:ext cx="20825" cy="29500"/>
            </a:xfrm>
            <a:custGeom>
              <a:avLst/>
              <a:gdLst/>
              <a:ahLst/>
              <a:cxnLst/>
              <a:rect l="l" t="t" r="r" b="b"/>
              <a:pathLst>
                <a:path w="833" h="1180" extrusionOk="0">
                  <a:moveTo>
                    <a:pt x="0" y="1"/>
                  </a:moveTo>
                  <a:cubicBezTo>
                    <a:pt x="70" y="139"/>
                    <a:pt x="208" y="278"/>
                    <a:pt x="278" y="486"/>
                  </a:cubicBezTo>
                  <a:cubicBezTo>
                    <a:pt x="348" y="556"/>
                    <a:pt x="418" y="635"/>
                    <a:pt x="486" y="716"/>
                  </a:cubicBezTo>
                  <a:lnTo>
                    <a:pt x="486" y="716"/>
                  </a:lnTo>
                  <a:cubicBezTo>
                    <a:pt x="324" y="487"/>
                    <a:pt x="162" y="244"/>
                    <a:pt x="0" y="1"/>
                  </a:cubicBezTo>
                  <a:close/>
                  <a:moveTo>
                    <a:pt x="486" y="716"/>
                  </a:moveTo>
                  <a:lnTo>
                    <a:pt x="486" y="716"/>
                  </a:lnTo>
                  <a:cubicBezTo>
                    <a:pt x="601" y="879"/>
                    <a:pt x="717" y="1035"/>
                    <a:pt x="832" y="1179"/>
                  </a:cubicBezTo>
                  <a:cubicBezTo>
                    <a:pt x="740" y="1042"/>
                    <a:pt x="618" y="874"/>
                    <a:pt x="486" y="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4"/>
            <p:cNvSpPr/>
            <p:nvPr/>
          </p:nvSpPr>
          <p:spPr>
            <a:xfrm>
              <a:off x="2214800" y="2922475"/>
              <a:ext cx="29475" cy="27750"/>
            </a:xfrm>
            <a:custGeom>
              <a:avLst/>
              <a:gdLst/>
              <a:ahLst/>
              <a:cxnLst/>
              <a:rect l="l" t="t" r="r" b="b"/>
              <a:pathLst>
                <a:path w="1179" h="1110" extrusionOk="0">
                  <a:moveTo>
                    <a:pt x="1" y="0"/>
                  </a:moveTo>
                  <a:cubicBezTo>
                    <a:pt x="416" y="416"/>
                    <a:pt x="763" y="763"/>
                    <a:pt x="1179" y="1110"/>
                  </a:cubicBezTo>
                  <a:lnTo>
                    <a:pt x="1179" y="1110"/>
                  </a:lnTo>
                  <a:cubicBezTo>
                    <a:pt x="763" y="763"/>
                    <a:pt x="416" y="41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4"/>
            <p:cNvSpPr/>
            <p:nvPr/>
          </p:nvSpPr>
          <p:spPr>
            <a:xfrm>
              <a:off x="2039775" y="2698850"/>
              <a:ext cx="12150" cy="8750"/>
            </a:xfrm>
            <a:custGeom>
              <a:avLst/>
              <a:gdLst/>
              <a:ahLst/>
              <a:cxnLst/>
              <a:rect l="l" t="t" r="r" b="b"/>
              <a:pathLst>
                <a:path w="486" h="350" extrusionOk="0">
                  <a:moveTo>
                    <a:pt x="366" y="1"/>
                  </a:moveTo>
                  <a:cubicBezTo>
                    <a:pt x="269" y="1"/>
                    <a:pt x="135" y="77"/>
                    <a:pt x="0" y="211"/>
                  </a:cubicBezTo>
                  <a:cubicBezTo>
                    <a:pt x="56" y="193"/>
                    <a:pt x="107" y="184"/>
                    <a:pt x="153" y="184"/>
                  </a:cubicBezTo>
                  <a:cubicBezTo>
                    <a:pt x="278" y="184"/>
                    <a:pt x="366" y="248"/>
                    <a:pt x="416" y="350"/>
                  </a:cubicBezTo>
                  <a:cubicBezTo>
                    <a:pt x="416" y="281"/>
                    <a:pt x="486" y="142"/>
                    <a:pt x="486" y="73"/>
                  </a:cubicBezTo>
                  <a:cubicBezTo>
                    <a:pt x="461" y="24"/>
                    <a:pt x="419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4"/>
            <p:cNvSpPr/>
            <p:nvPr/>
          </p:nvSpPr>
          <p:spPr>
            <a:xfrm>
              <a:off x="2046700" y="2685050"/>
              <a:ext cx="6950" cy="12175"/>
            </a:xfrm>
            <a:custGeom>
              <a:avLst/>
              <a:gdLst/>
              <a:ahLst/>
              <a:cxnLst/>
              <a:rect l="l" t="t" r="r" b="b"/>
              <a:pathLst>
                <a:path w="278" h="487" extrusionOk="0">
                  <a:moveTo>
                    <a:pt x="1" y="1"/>
                  </a:moveTo>
                  <a:lnTo>
                    <a:pt x="1" y="1"/>
                  </a:lnTo>
                  <a:cubicBezTo>
                    <a:pt x="70" y="140"/>
                    <a:pt x="139" y="347"/>
                    <a:pt x="278" y="486"/>
                  </a:cubicBezTo>
                  <a:cubicBezTo>
                    <a:pt x="278" y="486"/>
                    <a:pt x="278" y="417"/>
                    <a:pt x="278" y="417"/>
                  </a:cubicBezTo>
                  <a:cubicBezTo>
                    <a:pt x="209" y="278"/>
                    <a:pt x="70" y="1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4"/>
            <p:cNvSpPr/>
            <p:nvPr/>
          </p:nvSpPr>
          <p:spPr>
            <a:xfrm>
              <a:off x="4580275" y="3613925"/>
              <a:ext cx="71100" cy="19100"/>
            </a:xfrm>
            <a:custGeom>
              <a:avLst/>
              <a:gdLst/>
              <a:ahLst/>
              <a:cxnLst/>
              <a:rect l="l" t="t" r="r" b="b"/>
              <a:pathLst>
                <a:path w="2844" h="764" extrusionOk="0">
                  <a:moveTo>
                    <a:pt x="2843" y="1"/>
                  </a:moveTo>
                  <a:cubicBezTo>
                    <a:pt x="1873" y="347"/>
                    <a:pt x="902" y="555"/>
                    <a:pt x="1" y="763"/>
                  </a:cubicBezTo>
                  <a:cubicBezTo>
                    <a:pt x="902" y="694"/>
                    <a:pt x="1873" y="416"/>
                    <a:pt x="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4"/>
            <p:cNvSpPr/>
            <p:nvPr/>
          </p:nvSpPr>
          <p:spPr>
            <a:xfrm>
              <a:off x="4717200" y="3561950"/>
              <a:ext cx="52000" cy="24275"/>
            </a:xfrm>
            <a:custGeom>
              <a:avLst/>
              <a:gdLst/>
              <a:ahLst/>
              <a:cxnLst/>
              <a:rect l="l" t="t" r="r" b="b"/>
              <a:pathLst>
                <a:path w="2080" h="971" extrusionOk="0">
                  <a:moveTo>
                    <a:pt x="1525" y="0"/>
                  </a:moveTo>
                  <a:cubicBezTo>
                    <a:pt x="1040" y="347"/>
                    <a:pt x="555" y="693"/>
                    <a:pt x="0" y="970"/>
                  </a:cubicBezTo>
                  <a:lnTo>
                    <a:pt x="69" y="970"/>
                  </a:lnTo>
                  <a:cubicBezTo>
                    <a:pt x="693" y="624"/>
                    <a:pt x="1317" y="347"/>
                    <a:pt x="2080" y="277"/>
                  </a:cubicBezTo>
                  <a:cubicBezTo>
                    <a:pt x="1872" y="208"/>
                    <a:pt x="1733" y="139"/>
                    <a:pt x="1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4"/>
            <p:cNvSpPr/>
            <p:nvPr/>
          </p:nvSpPr>
          <p:spPr>
            <a:xfrm>
              <a:off x="4533500" y="3561950"/>
              <a:ext cx="235700" cy="79725"/>
            </a:xfrm>
            <a:custGeom>
              <a:avLst/>
              <a:gdLst/>
              <a:ahLst/>
              <a:cxnLst/>
              <a:rect l="l" t="t" r="r" b="b"/>
              <a:pathLst>
                <a:path w="9428" h="3189" extrusionOk="0">
                  <a:moveTo>
                    <a:pt x="7348" y="901"/>
                  </a:moveTo>
                  <a:cubicBezTo>
                    <a:pt x="6516" y="1387"/>
                    <a:pt x="5615" y="1802"/>
                    <a:pt x="4714" y="2080"/>
                  </a:cubicBezTo>
                  <a:cubicBezTo>
                    <a:pt x="5615" y="1733"/>
                    <a:pt x="6516" y="1387"/>
                    <a:pt x="7348" y="901"/>
                  </a:cubicBezTo>
                  <a:close/>
                  <a:moveTo>
                    <a:pt x="4714" y="2080"/>
                  </a:moveTo>
                  <a:cubicBezTo>
                    <a:pt x="3744" y="2495"/>
                    <a:pt x="2773" y="2773"/>
                    <a:pt x="1872" y="2842"/>
                  </a:cubicBezTo>
                  <a:cubicBezTo>
                    <a:pt x="2773" y="2634"/>
                    <a:pt x="3744" y="2426"/>
                    <a:pt x="4714" y="2080"/>
                  </a:cubicBezTo>
                  <a:close/>
                  <a:moveTo>
                    <a:pt x="8873" y="0"/>
                  </a:moveTo>
                  <a:lnTo>
                    <a:pt x="8873" y="0"/>
                  </a:lnTo>
                  <a:cubicBezTo>
                    <a:pt x="8111" y="69"/>
                    <a:pt x="7556" y="555"/>
                    <a:pt x="6863" y="832"/>
                  </a:cubicBezTo>
                  <a:cubicBezTo>
                    <a:pt x="4783" y="1802"/>
                    <a:pt x="2704" y="2634"/>
                    <a:pt x="416" y="2773"/>
                  </a:cubicBezTo>
                  <a:cubicBezTo>
                    <a:pt x="208" y="2773"/>
                    <a:pt x="0" y="2981"/>
                    <a:pt x="139" y="3050"/>
                  </a:cubicBezTo>
                  <a:cubicBezTo>
                    <a:pt x="208" y="3119"/>
                    <a:pt x="347" y="3189"/>
                    <a:pt x="486" y="3189"/>
                  </a:cubicBezTo>
                  <a:cubicBezTo>
                    <a:pt x="1595" y="3050"/>
                    <a:pt x="2704" y="3050"/>
                    <a:pt x="3744" y="2703"/>
                  </a:cubicBezTo>
                  <a:cubicBezTo>
                    <a:pt x="5684" y="2080"/>
                    <a:pt x="7625" y="1248"/>
                    <a:pt x="9428" y="277"/>
                  </a:cubicBezTo>
                  <a:lnTo>
                    <a:pt x="9428" y="277"/>
                  </a:lnTo>
                  <a:cubicBezTo>
                    <a:pt x="8665" y="347"/>
                    <a:pt x="8041" y="624"/>
                    <a:pt x="7417" y="901"/>
                  </a:cubicBezTo>
                  <a:lnTo>
                    <a:pt x="7348" y="901"/>
                  </a:lnTo>
                  <a:cubicBezTo>
                    <a:pt x="7903" y="624"/>
                    <a:pt x="8388" y="347"/>
                    <a:pt x="8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4"/>
            <p:cNvSpPr/>
            <p:nvPr/>
          </p:nvSpPr>
          <p:spPr>
            <a:xfrm>
              <a:off x="4651350" y="3586200"/>
              <a:ext cx="65850" cy="27750"/>
            </a:xfrm>
            <a:custGeom>
              <a:avLst/>
              <a:gdLst/>
              <a:ahLst/>
              <a:cxnLst/>
              <a:rect l="l" t="t" r="r" b="b"/>
              <a:pathLst>
                <a:path w="2634" h="1110" extrusionOk="0">
                  <a:moveTo>
                    <a:pt x="2634" y="1"/>
                  </a:moveTo>
                  <a:lnTo>
                    <a:pt x="2634" y="1"/>
                  </a:lnTo>
                  <a:cubicBezTo>
                    <a:pt x="1802" y="417"/>
                    <a:pt x="901" y="763"/>
                    <a:pt x="0" y="1110"/>
                  </a:cubicBezTo>
                  <a:cubicBezTo>
                    <a:pt x="901" y="832"/>
                    <a:pt x="1802" y="417"/>
                    <a:pt x="2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4"/>
            <p:cNvSpPr/>
            <p:nvPr/>
          </p:nvSpPr>
          <p:spPr>
            <a:xfrm>
              <a:off x="2303175" y="2099325"/>
              <a:ext cx="1775" cy="3475"/>
            </a:xfrm>
            <a:custGeom>
              <a:avLst/>
              <a:gdLst/>
              <a:ahLst/>
              <a:cxnLst/>
              <a:rect l="l" t="t" r="r" b="b"/>
              <a:pathLst>
                <a:path w="71" h="139" extrusionOk="0">
                  <a:moveTo>
                    <a:pt x="1" y="0"/>
                  </a:moveTo>
                  <a:cubicBezTo>
                    <a:pt x="1" y="69"/>
                    <a:pt x="70" y="69"/>
                    <a:pt x="70" y="139"/>
                  </a:cubicBezTo>
                  <a:cubicBezTo>
                    <a:pt x="70" y="6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4"/>
            <p:cNvSpPr/>
            <p:nvPr/>
          </p:nvSpPr>
          <p:spPr>
            <a:xfrm>
              <a:off x="2240800" y="1991875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0" y="0"/>
                  </a:moveTo>
                  <a:cubicBezTo>
                    <a:pt x="35" y="35"/>
                    <a:pt x="52" y="52"/>
                    <a:pt x="70" y="70"/>
                  </a:cubicBezTo>
                  <a:lnTo>
                    <a:pt x="70" y="70"/>
                  </a:lnTo>
                  <a:cubicBezTo>
                    <a:pt x="70" y="70"/>
                    <a:pt x="7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4"/>
            <p:cNvSpPr/>
            <p:nvPr/>
          </p:nvSpPr>
          <p:spPr>
            <a:xfrm>
              <a:off x="2226925" y="1972800"/>
              <a:ext cx="15625" cy="26025"/>
            </a:xfrm>
            <a:custGeom>
              <a:avLst/>
              <a:gdLst/>
              <a:ahLst/>
              <a:cxnLst/>
              <a:rect l="l" t="t" r="r" b="b"/>
              <a:pathLst>
                <a:path w="625" h="1041" extrusionOk="0">
                  <a:moveTo>
                    <a:pt x="582" y="806"/>
                  </a:moveTo>
                  <a:lnTo>
                    <a:pt x="582" y="806"/>
                  </a:lnTo>
                  <a:cubicBezTo>
                    <a:pt x="567" y="821"/>
                    <a:pt x="555" y="833"/>
                    <a:pt x="555" y="833"/>
                  </a:cubicBezTo>
                  <a:lnTo>
                    <a:pt x="625" y="833"/>
                  </a:lnTo>
                  <a:cubicBezTo>
                    <a:pt x="610" y="823"/>
                    <a:pt x="596" y="814"/>
                    <a:pt x="582" y="806"/>
                  </a:cubicBezTo>
                  <a:close/>
                  <a:moveTo>
                    <a:pt x="555" y="1"/>
                  </a:moveTo>
                  <a:lnTo>
                    <a:pt x="555" y="1"/>
                  </a:lnTo>
                  <a:cubicBezTo>
                    <a:pt x="209" y="278"/>
                    <a:pt x="70" y="625"/>
                    <a:pt x="1" y="1041"/>
                  </a:cubicBezTo>
                  <a:cubicBezTo>
                    <a:pt x="186" y="856"/>
                    <a:pt x="309" y="763"/>
                    <a:pt x="432" y="763"/>
                  </a:cubicBezTo>
                  <a:cubicBezTo>
                    <a:pt x="481" y="763"/>
                    <a:pt x="529" y="778"/>
                    <a:pt x="582" y="806"/>
                  </a:cubicBezTo>
                  <a:lnTo>
                    <a:pt x="582" y="806"/>
                  </a:lnTo>
                  <a:cubicBezTo>
                    <a:pt x="601" y="787"/>
                    <a:pt x="625" y="763"/>
                    <a:pt x="625" y="763"/>
                  </a:cubicBezTo>
                  <a:cubicBezTo>
                    <a:pt x="486" y="486"/>
                    <a:pt x="278" y="278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4"/>
            <p:cNvSpPr/>
            <p:nvPr/>
          </p:nvSpPr>
          <p:spPr>
            <a:xfrm>
              <a:off x="2239050" y="1991875"/>
              <a:ext cx="65900" cy="117875"/>
            </a:xfrm>
            <a:custGeom>
              <a:avLst/>
              <a:gdLst/>
              <a:ahLst/>
              <a:cxnLst/>
              <a:rect l="l" t="t" r="r" b="b"/>
              <a:pathLst>
                <a:path w="2636" h="4715" extrusionOk="0">
                  <a:moveTo>
                    <a:pt x="70" y="0"/>
                  </a:moveTo>
                  <a:cubicBezTo>
                    <a:pt x="70" y="139"/>
                    <a:pt x="1" y="208"/>
                    <a:pt x="1" y="278"/>
                  </a:cubicBezTo>
                  <a:cubicBezTo>
                    <a:pt x="1" y="347"/>
                    <a:pt x="70" y="416"/>
                    <a:pt x="70" y="416"/>
                  </a:cubicBezTo>
                  <a:cubicBezTo>
                    <a:pt x="348" y="832"/>
                    <a:pt x="486" y="1248"/>
                    <a:pt x="763" y="1664"/>
                  </a:cubicBezTo>
                  <a:lnTo>
                    <a:pt x="694" y="1664"/>
                  </a:lnTo>
                  <a:cubicBezTo>
                    <a:pt x="1249" y="2704"/>
                    <a:pt x="1803" y="3744"/>
                    <a:pt x="2566" y="4714"/>
                  </a:cubicBezTo>
                  <a:cubicBezTo>
                    <a:pt x="2566" y="4645"/>
                    <a:pt x="2566" y="4506"/>
                    <a:pt x="2635" y="4437"/>
                  </a:cubicBezTo>
                  <a:cubicBezTo>
                    <a:pt x="2635" y="4367"/>
                    <a:pt x="2566" y="4298"/>
                    <a:pt x="2566" y="4298"/>
                  </a:cubicBezTo>
                  <a:cubicBezTo>
                    <a:pt x="2566" y="4298"/>
                    <a:pt x="2496" y="4229"/>
                    <a:pt x="2496" y="4229"/>
                  </a:cubicBezTo>
                  <a:cubicBezTo>
                    <a:pt x="2496" y="4229"/>
                    <a:pt x="2496" y="4159"/>
                    <a:pt x="2427" y="4090"/>
                  </a:cubicBezTo>
                  <a:cubicBezTo>
                    <a:pt x="2219" y="3674"/>
                    <a:pt x="1942" y="3258"/>
                    <a:pt x="1734" y="2842"/>
                  </a:cubicBezTo>
                  <a:cubicBezTo>
                    <a:pt x="1387" y="2288"/>
                    <a:pt x="1110" y="1803"/>
                    <a:pt x="763" y="1248"/>
                  </a:cubicBezTo>
                  <a:cubicBezTo>
                    <a:pt x="556" y="902"/>
                    <a:pt x="417" y="555"/>
                    <a:pt x="209" y="139"/>
                  </a:cubicBezTo>
                  <a:cubicBezTo>
                    <a:pt x="209" y="139"/>
                    <a:pt x="140" y="7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4"/>
            <p:cNvSpPr/>
            <p:nvPr/>
          </p:nvSpPr>
          <p:spPr>
            <a:xfrm>
              <a:off x="2244275" y="1995350"/>
              <a:ext cx="13875" cy="27750"/>
            </a:xfrm>
            <a:custGeom>
              <a:avLst/>
              <a:gdLst/>
              <a:ahLst/>
              <a:cxnLst/>
              <a:rect l="l" t="t" r="r" b="b"/>
              <a:pathLst>
                <a:path w="555" h="1110" extrusionOk="0">
                  <a:moveTo>
                    <a:pt x="0" y="0"/>
                  </a:moveTo>
                  <a:cubicBezTo>
                    <a:pt x="208" y="416"/>
                    <a:pt x="347" y="763"/>
                    <a:pt x="554" y="1109"/>
                  </a:cubicBezTo>
                  <a:cubicBezTo>
                    <a:pt x="485" y="901"/>
                    <a:pt x="347" y="693"/>
                    <a:pt x="208" y="416"/>
                  </a:cubicBezTo>
                  <a:cubicBezTo>
                    <a:pt x="139" y="277"/>
                    <a:pt x="69" y="13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4"/>
            <p:cNvSpPr/>
            <p:nvPr/>
          </p:nvSpPr>
          <p:spPr>
            <a:xfrm>
              <a:off x="2282375" y="2062925"/>
              <a:ext cx="19100" cy="34675"/>
            </a:xfrm>
            <a:custGeom>
              <a:avLst/>
              <a:gdLst/>
              <a:ahLst/>
              <a:cxnLst/>
              <a:rect l="l" t="t" r="r" b="b"/>
              <a:pathLst>
                <a:path w="764" h="1387" extrusionOk="0">
                  <a:moveTo>
                    <a:pt x="1" y="0"/>
                  </a:moveTo>
                  <a:cubicBezTo>
                    <a:pt x="209" y="416"/>
                    <a:pt x="486" y="832"/>
                    <a:pt x="694" y="1248"/>
                  </a:cubicBezTo>
                  <a:cubicBezTo>
                    <a:pt x="699" y="1253"/>
                    <a:pt x="704" y="1259"/>
                    <a:pt x="709" y="1264"/>
                  </a:cubicBezTo>
                  <a:lnTo>
                    <a:pt x="709" y="1264"/>
                  </a:lnTo>
                  <a:cubicBezTo>
                    <a:pt x="508" y="830"/>
                    <a:pt x="255" y="444"/>
                    <a:pt x="1" y="0"/>
                  </a:cubicBezTo>
                  <a:close/>
                  <a:moveTo>
                    <a:pt x="709" y="1264"/>
                  </a:moveTo>
                  <a:cubicBezTo>
                    <a:pt x="727" y="1304"/>
                    <a:pt x="746" y="1345"/>
                    <a:pt x="763" y="1387"/>
                  </a:cubicBezTo>
                  <a:cubicBezTo>
                    <a:pt x="763" y="1387"/>
                    <a:pt x="763" y="1328"/>
                    <a:pt x="709" y="12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4"/>
            <p:cNvSpPr/>
            <p:nvPr/>
          </p:nvSpPr>
          <p:spPr>
            <a:xfrm>
              <a:off x="2310125" y="2095850"/>
              <a:ext cx="25" cy="1750"/>
            </a:xfrm>
            <a:custGeom>
              <a:avLst/>
              <a:gdLst/>
              <a:ahLst/>
              <a:cxnLst/>
              <a:rect l="l" t="t" r="r" b="b"/>
              <a:pathLst>
                <a:path w="1" h="70" extrusionOk="0">
                  <a:moveTo>
                    <a:pt x="0" y="7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4"/>
            <p:cNvSpPr/>
            <p:nvPr/>
          </p:nvSpPr>
          <p:spPr>
            <a:xfrm>
              <a:off x="2242525" y="1984950"/>
              <a:ext cx="67625" cy="117850"/>
            </a:xfrm>
            <a:custGeom>
              <a:avLst/>
              <a:gdLst/>
              <a:ahLst/>
              <a:cxnLst/>
              <a:rect l="l" t="t" r="r" b="b"/>
              <a:pathLst>
                <a:path w="2705" h="4714" extrusionOk="0">
                  <a:moveTo>
                    <a:pt x="139" y="0"/>
                  </a:moveTo>
                  <a:cubicBezTo>
                    <a:pt x="70" y="139"/>
                    <a:pt x="1" y="208"/>
                    <a:pt x="1" y="277"/>
                  </a:cubicBezTo>
                  <a:cubicBezTo>
                    <a:pt x="1" y="277"/>
                    <a:pt x="1" y="347"/>
                    <a:pt x="1" y="347"/>
                  </a:cubicBezTo>
                  <a:cubicBezTo>
                    <a:pt x="70" y="347"/>
                    <a:pt x="70" y="416"/>
                    <a:pt x="70" y="416"/>
                  </a:cubicBezTo>
                  <a:cubicBezTo>
                    <a:pt x="139" y="555"/>
                    <a:pt x="209" y="693"/>
                    <a:pt x="278" y="832"/>
                  </a:cubicBezTo>
                  <a:cubicBezTo>
                    <a:pt x="417" y="1109"/>
                    <a:pt x="555" y="1317"/>
                    <a:pt x="624" y="1525"/>
                  </a:cubicBezTo>
                  <a:cubicBezTo>
                    <a:pt x="971" y="2080"/>
                    <a:pt x="1248" y="2565"/>
                    <a:pt x="1595" y="3119"/>
                  </a:cubicBezTo>
                  <a:cubicBezTo>
                    <a:pt x="1872" y="3605"/>
                    <a:pt x="2150" y="4021"/>
                    <a:pt x="2357" y="4506"/>
                  </a:cubicBezTo>
                  <a:cubicBezTo>
                    <a:pt x="2427" y="4575"/>
                    <a:pt x="2427" y="4644"/>
                    <a:pt x="2496" y="4714"/>
                  </a:cubicBezTo>
                  <a:cubicBezTo>
                    <a:pt x="2565" y="4575"/>
                    <a:pt x="2565" y="4506"/>
                    <a:pt x="2704" y="4436"/>
                  </a:cubicBezTo>
                  <a:cubicBezTo>
                    <a:pt x="2288" y="3813"/>
                    <a:pt x="1942" y="3119"/>
                    <a:pt x="1526" y="2496"/>
                  </a:cubicBezTo>
                  <a:cubicBezTo>
                    <a:pt x="1040" y="1664"/>
                    <a:pt x="555" y="901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4"/>
            <p:cNvSpPr/>
            <p:nvPr/>
          </p:nvSpPr>
          <p:spPr>
            <a:xfrm>
              <a:off x="2225200" y="1991450"/>
              <a:ext cx="15625" cy="7375"/>
            </a:xfrm>
            <a:custGeom>
              <a:avLst/>
              <a:gdLst/>
              <a:ahLst/>
              <a:cxnLst/>
              <a:rect l="l" t="t" r="r" b="b"/>
              <a:pathLst>
                <a:path w="625" h="295" extrusionOk="0">
                  <a:moveTo>
                    <a:pt x="432" y="0"/>
                  </a:moveTo>
                  <a:cubicBezTo>
                    <a:pt x="314" y="0"/>
                    <a:pt x="170" y="82"/>
                    <a:pt x="0" y="295"/>
                  </a:cubicBezTo>
                  <a:cubicBezTo>
                    <a:pt x="104" y="260"/>
                    <a:pt x="191" y="243"/>
                    <a:pt x="269" y="243"/>
                  </a:cubicBezTo>
                  <a:cubicBezTo>
                    <a:pt x="347" y="243"/>
                    <a:pt x="416" y="260"/>
                    <a:pt x="486" y="295"/>
                  </a:cubicBezTo>
                  <a:cubicBezTo>
                    <a:pt x="555" y="225"/>
                    <a:pt x="624" y="156"/>
                    <a:pt x="624" y="87"/>
                  </a:cubicBezTo>
                  <a:cubicBezTo>
                    <a:pt x="571" y="33"/>
                    <a:pt x="506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4"/>
            <p:cNvSpPr/>
            <p:nvPr/>
          </p:nvSpPr>
          <p:spPr>
            <a:xfrm>
              <a:off x="2233875" y="1972800"/>
              <a:ext cx="12150" cy="19100"/>
            </a:xfrm>
            <a:custGeom>
              <a:avLst/>
              <a:gdLst/>
              <a:ahLst/>
              <a:cxnLst/>
              <a:rect l="l" t="t" r="r" b="b"/>
              <a:pathLst>
                <a:path w="486" h="764" extrusionOk="0">
                  <a:moveTo>
                    <a:pt x="208" y="1"/>
                  </a:moveTo>
                  <a:lnTo>
                    <a:pt x="208" y="1"/>
                  </a:lnTo>
                  <a:cubicBezTo>
                    <a:pt x="0" y="278"/>
                    <a:pt x="208" y="486"/>
                    <a:pt x="347" y="763"/>
                  </a:cubicBezTo>
                  <a:lnTo>
                    <a:pt x="485" y="486"/>
                  </a:lnTo>
                  <a:cubicBezTo>
                    <a:pt x="416" y="347"/>
                    <a:pt x="277" y="14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4"/>
            <p:cNvSpPr/>
            <p:nvPr/>
          </p:nvSpPr>
          <p:spPr>
            <a:xfrm>
              <a:off x="2029375" y="2712775"/>
              <a:ext cx="12150" cy="48550"/>
            </a:xfrm>
            <a:custGeom>
              <a:avLst/>
              <a:gdLst/>
              <a:ahLst/>
              <a:cxnLst/>
              <a:rect l="l" t="t" r="r" b="b"/>
              <a:pathLst>
                <a:path w="486" h="1942" extrusionOk="0">
                  <a:moveTo>
                    <a:pt x="416" y="1"/>
                  </a:moveTo>
                  <a:cubicBezTo>
                    <a:pt x="0" y="555"/>
                    <a:pt x="208" y="1249"/>
                    <a:pt x="139" y="1942"/>
                  </a:cubicBezTo>
                  <a:cubicBezTo>
                    <a:pt x="486" y="1318"/>
                    <a:pt x="70" y="625"/>
                    <a:pt x="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4"/>
            <p:cNvSpPr/>
            <p:nvPr/>
          </p:nvSpPr>
          <p:spPr>
            <a:xfrm>
              <a:off x="2031100" y="2712775"/>
              <a:ext cx="12175" cy="48550"/>
            </a:xfrm>
            <a:custGeom>
              <a:avLst/>
              <a:gdLst/>
              <a:ahLst/>
              <a:cxnLst/>
              <a:rect l="l" t="t" r="r" b="b"/>
              <a:pathLst>
                <a:path w="487" h="1942" extrusionOk="0">
                  <a:moveTo>
                    <a:pt x="347" y="1"/>
                  </a:moveTo>
                  <a:cubicBezTo>
                    <a:pt x="1" y="625"/>
                    <a:pt x="417" y="1318"/>
                    <a:pt x="70" y="1942"/>
                  </a:cubicBezTo>
                  <a:cubicBezTo>
                    <a:pt x="486" y="1318"/>
                    <a:pt x="347" y="625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4"/>
            <p:cNvSpPr/>
            <p:nvPr/>
          </p:nvSpPr>
          <p:spPr>
            <a:xfrm>
              <a:off x="3537050" y="2045650"/>
              <a:ext cx="259975" cy="388400"/>
            </a:xfrm>
            <a:custGeom>
              <a:avLst/>
              <a:gdLst/>
              <a:ahLst/>
              <a:cxnLst/>
              <a:rect l="l" t="t" r="r" b="b"/>
              <a:pathLst>
                <a:path w="10399" h="15536" extrusionOk="0">
                  <a:moveTo>
                    <a:pt x="8574" y="995"/>
                  </a:moveTo>
                  <a:cubicBezTo>
                    <a:pt x="8873" y="995"/>
                    <a:pt x="9111" y="1181"/>
                    <a:pt x="9220" y="1454"/>
                  </a:cubicBezTo>
                  <a:cubicBezTo>
                    <a:pt x="9428" y="1939"/>
                    <a:pt x="9497" y="2355"/>
                    <a:pt x="9428" y="2840"/>
                  </a:cubicBezTo>
                  <a:cubicBezTo>
                    <a:pt x="9497" y="3464"/>
                    <a:pt x="9358" y="4088"/>
                    <a:pt x="9150" y="4712"/>
                  </a:cubicBezTo>
                  <a:cubicBezTo>
                    <a:pt x="8596" y="6445"/>
                    <a:pt x="7833" y="8039"/>
                    <a:pt x="6655" y="9426"/>
                  </a:cubicBezTo>
                  <a:cubicBezTo>
                    <a:pt x="5823" y="10465"/>
                    <a:pt x="4991" y="11574"/>
                    <a:pt x="4229" y="12614"/>
                  </a:cubicBezTo>
                  <a:cubicBezTo>
                    <a:pt x="3813" y="13099"/>
                    <a:pt x="3397" y="13585"/>
                    <a:pt x="2773" y="13931"/>
                  </a:cubicBezTo>
                  <a:cubicBezTo>
                    <a:pt x="2557" y="14049"/>
                    <a:pt x="2346" y="14106"/>
                    <a:pt x="2154" y="14106"/>
                  </a:cubicBezTo>
                  <a:cubicBezTo>
                    <a:pt x="1668" y="14106"/>
                    <a:pt x="1298" y="13745"/>
                    <a:pt x="1248" y="13099"/>
                  </a:cubicBezTo>
                  <a:cubicBezTo>
                    <a:pt x="1179" y="12753"/>
                    <a:pt x="1179" y="12476"/>
                    <a:pt x="1248" y="12129"/>
                  </a:cubicBezTo>
                  <a:cubicBezTo>
                    <a:pt x="1733" y="8940"/>
                    <a:pt x="2981" y="6168"/>
                    <a:pt x="5130" y="3741"/>
                  </a:cubicBezTo>
                  <a:cubicBezTo>
                    <a:pt x="5823" y="3048"/>
                    <a:pt x="6447" y="2216"/>
                    <a:pt x="7279" y="1593"/>
                  </a:cubicBezTo>
                  <a:cubicBezTo>
                    <a:pt x="7625" y="1385"/>
                    <a:pt x="7972" y="1107"/>
                    <a:pt x="8319" y="1038"/>
                  </a:cubicBezTo>
                  <a:cubicBezTo>
                    <a:pt x="8407" y="1008"/>
                    <a:pt x="8493" y="995"/>
                    <a:pt x="8574" y="995"/>
                  </a:cubicBezTo>
                  <a:close/>
                  <a:moveTo>
                    <a:pt x="9040" y="1"/>
                  </a:moveTo>
                  <a:cubicBezTo>
                    <a:pt x="8907" y="1"/>
                    <a:pt x="8759" y="23"/>
                    <a:pt x="8596" y="68"/>
                  </a:cubicBezTo>
                  <a:cubicBezTo>
                    <a:pt x="7417" y="345"/>
                    <a:pt x="6378" y="830"/>
                    <a:pt x="5546" y="1662"/>
                  </a:cubicBezTo>
                  <a:cubicBezTo>
                    <a:pt x="5130" y="2078"/>
                    <a:pt x="4783" y="2424"/>
                    <a:pt x="4367" y="2840"/>
                  </a:cubicBezTo>
                  <a:cubicBezTo>
                    <a:pt x="2149" y="5059"/>
                    <a:pt x="763" y="7693"/>
                    <a:pt x="208" y="10743"/>
                  </a:cubicBezTo>
                  <a:cubicBezTo>
                    <a:pt x="0" y="11713"/>
                    <a:pt x="70" y="12684"/>
                    <a:pt x="139" y="13654"/>
                  </a:cubicBezTo>
                  <a:cubicBezTo>
                    <a:pt x="191" y="14633"/>
                    <a:pt x="1238" y="15536"/>
                    <a:pt x="2313" y="15536"/>
                  </a:cubicBezTo>
                  <a:cubicBezTo>
                    <a:pt x="2685" y="15536"/>
                    <a:pt x="3059" y="15428"/>
                    <a:pt x="3397" y="15179"/>
                  </a:cubicBezTo>
                  <a:cubicBezTo>
                    <a:pt x="4090" y="14624"/>
                    <a:pt x="4783" y="14139"/>
                    <a:pt x="5269" y="13377"/>
                  </a:cubicBezTo>
                  <a:cubicBezTo>
                    <a:pt x="6031" y="12337"/>
                    <a:pt x="6794" y="11297"/>
                    <a:pt x="7625" y="10257"/>
                  </a:cubicBezTo>
                  <a:cubicBezTo>
                    <a:pt x="8457" y="9218"/>
                    <a:pt x="9081" y="7970"/>
                    <a:pt x="9636" y="6722"/>
                  </a:cubicBezTo>
                  <a:cubicBezTo>
                    <a:pt x="10121" y="5613"/>
                    <a:pt x="10398" y="4435"/>
                    <a:pt x="10329" y="3395"/>
                  </a:cubicBezTo>
                  <a:cubicBezTo>
                    <a:pt x="10329" y="2424"/>
                    <a:pt x="10398" y="1662"/>
                    <a:pt x="10052" y="899"/>
                  </a:cubicBezTo>
                  <a:cubicBezTo>
                    <a:pt x="9834" y="300"/>
                    <a:pt x="9530" y="1"/>
                    <a:pt x="9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4"/>
            <p:cNvSpPr/>
            <p:nvPr/>
          </p:nvSpPr>
          <p:spPr>
            <a:xfrm>
              <a:off x="3748475" y="2753675"/>
              <a:ext cx="301550" cy="289900"/>
            </a:xfrm>
            <a:custGeom>
              <a:avLst/>
              <a:gdLst/>
              <a:ahLst/>
              <a:cxnLst/>
              <a:rect l="l" t="t" r="r" b="b"/>
              <a:pathLst>
                <a:path w="12062" h="11596" extrusionOk="0">
                  <a:moveTo>
                    <a:pt x="9418" y="1408"/>
                  </a:moveTo>
                  <a:cubicBezTo>
                    <a:pt x="10247" y="1408"/>
                    <a:pt x="10611" y="1830"/>
                    <a:pt x="10675" y="2732"/>
                  </a:cubicBezTo>
                  <a:cubicBezTo>
                    <a:pt x="10675" y="2871"/>
                    <a:pt x="10675" y="3009"/>
                    <a:pt x="10675" y="3148"/>
                  </a:cubicBezTo>
                  <a:cubicBezTo>
                    <a:pt x="10675" y="4742"/>
                    <a:pt x="9982" y="5990"/>
                    <a:pt x="8942" y="7099"/>
                  </a:cubicBezTo>
                  <a:cubicBezTo>
                    <a:pt x="8457" y="7654"/>
                    <a:pt x="7764" y="8070"/>
                    <a:pt x="7071" y="8416"/>
                  </a:cubicBezTo>
                  <a:cubicBezTo>
                    <a:pt x="6031" y="8901"/>
                    <a:pt x="5060" y="9317"/>
                    <a:pt x="4090" y="9802"/>
                  </a:cubicBezTo>
                  <a:cubicBezTo>
                    <a:pt x="3813" y="9872"/>
                    <a:pt x="3605" y="10010"/>
                    <a:pt x="3327" y="10080"/>
                  </a:cubicBezTo>
                  <a:cubicBezTo>
                    <a:pt x="3144" y="10134"/>
                    <a:pt x="2966" y="10159"/>
                    <a:pt x="2796" y="10159"/>
                  </a:cubicBezTo>
                  <a:cubicBezTo>
                    <a:pt x="1876" y="10159"/>
                    <a:pt x="1211" y="9411"/>
                    <a:pt x="1387" y="8416"/>
                  </a:cubicBezTo>
                  <a:cubicBezTo>
                    <a:pt x="1456" y="7862"/>
                    <a:pt x="1595" y="7307"/>
                    <a:pt x="1941" y="6891"/>
                  </a:cubicBezTo>
                  <a:cubicBezTo>
                    <a:pt x="2426" y="6198"/>
                    <a:pt x="2912" y="5505"/>
                    <a:pt x="3466" y="4881"/>
                  </a:cubicBezTo>
                  <a:cubicBezTo>
                    <a:pt x="4229" y="4118"/>
                    <a:pt x="4991" y="3356"/>
                    <a:pt x="5754" y="2524"/>
                  </a:cubicBezTo>
                  <a:cubicBezTo>
                    <a:pt x="6239" y="2039"/>
                    <a:pt x="6863" y="1692"/>
                    <a:pt x="7556" y="1623"/>
                  </a:cubicBezTo>
                  <a:cubicBezTo>
                    <a:pt x="8110" y="1554"/>
                    <a:pt x="8665" y="1415"/>
                    <a:pt x="9220" y="1415"/>
                  </a:cubicBezTo>
                  <a:cubicBezTo>
                    <a:pt x="9289" y="1410"/>
                    <a:pt x="9355" y="1408"/>
                    <a:pt x="9418" y="1408"/>
                  </a:cubicBezTo>
                  <a:close/>
                  <a:moveTo>
                    <a:pt x="9425" y="1"/>
                  </a:moveTo>
                  <a:cubicBezTo>
                    <a:pt x="9270" y="1"/>
                    <a:pt x="9109" y="10"/>
                    <a:pt x="8942" y="29"/>
                  </a:cubicBezTo>
                  <a:cubicBezTo>
                    <a:pt x="8041" y="98"/>
                    <a:pt x="7140" y="375"/>
                    <a:pt x="6308" y="722"/>
                  </a:cubicBezTo>
                  <a:cubicBezTo>
                    <a:pt x="5892" y="860"/>
                    <a:pt x="5476" y="1068"/>
                    <a:pt x="5338" y="1484"/>
                  </a:cubicBezTo>
                  <a:cubicBezTo>
                    <a:pt x="4922" y="2316"/>
                    <a:pt x="4229" y="2871"/>
                    <a:pt x="3535" y="3494"/>
                  </a:cubicBezTo>
                  <a:cubicBezTo>
                    <a:pt x="2842" y="4049"/>
                    <a:pt x="2288" y="4742"/>
                    <a:pt x="1664" y="5297"/>
                  </a:cubicBezTo>
                  <a:cubicBezTo>
                    <a:pt x="1040" y="5921"/>
                    <a:pt x="624" y="6614"/>
                    <a:pt x="416" y="7446"/>
                  </a:cubicBezTo>
                  <a:cubicBezTo>
                    <a:pt x="70" y="8347"/>
                    <a:pt x="0" y="9317"/>
                    <a:pt x="624" y="10218"/>
                  </a:cubicBezTo>
                  <a:cubicBezTo>
                    <a:pt x="1335" y="11166"/>
                    <a:pt x="2045" y="11595"/>
                    <a:pt x="2866" y="11595"/>
                  </a:cubicBezTo>
                  <a:cubicBezTo>
                    <a:pt x="3247" y="11595"/>
                    <a:pt x="3651" y="11503"/>
                    <a:pt x="4090" y="11327"/>
                  </a:cubicBezTo>
                  <a:cubicBezTo>
                    <a:pt x="5476" y="10773"/>
                    <a:pt x="6863" y="10218"/>
                    <a:pt x="8110" y="9525"/>
                  </a:cubicBezTo>
                  <a:cubicBezTo>
                    <a:pt x="10606" y="8277"/>
                    <a:pt x="11923" y="6198"/>
                    <a:pt x="12062" y="3425"/>
                  </a:cubicBezTo>
                  <a:cubicBezTo>
                    <a:pt x="12062" y="3148"/>
                    <a:pt x="12062" y="2871"/>
                    <a:pt x="12062" y="2663"/>
                  </a:cubicBezTo>
                  <a:cubicBezTo>
                    <a:pt x="11935" y="958"/>
                    <a:pt x="11004" y="1"/>
                    <a:pt x="9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4"/>
            <p:cNvSpPr/>
            <p:nvPr/>
          </p:nvSpPr>
          <p:spPr>
            <a:xfrm>
              <a:off x="3907900" y="3132725"/>
              <a:ext cx="280775" cy="283125"/>
            </a:xfrm>
            <a:custGeom>
              <a:avLst/>
              <a:gdLst/>
              <a:ahLst/>
              <a:cxnLst/>
              <a:rect l="l" t="t" r="r" b="b"/>
              <a:pathLst>
                <a:path w="11231" h="11325" extrusionOk="0">
                  <a:moveTo>
                    <a:pt x="9037" y="1329"/>
                  </a:moveTo>
                  <a:cubicBezTo>
                    <a:pt x="9495" y="1329"/>
                    <a:pt x="9810" y="1598"/>
                    <a:pt x="9982" y="2058"/>
                  </a:cubicBezTo>
                  <a:cubicBezTo>
                    <a:pt x="10121" y="2404"/>
                    <a:pt x="10121" y="2820"/>
                    <a:pt x="10052" y="3167"/>
                  </a:cubicBezTo>
                  <a:cubicBezTo>
                    <a:pt x="9913" y="4206"/>
                    <a:pt x="9497" y="5108"/>
                    <a:pt x="8873" y="5939"/>
                  </a:cubicBezTo>
                  <a:cubicBezTo>
                    <a:pt x="7348" y="8088"/>
                    <a:pt x="5130" y="9267"/>
                    <a:pt x="2635" y="9960"/>
                  </a:cubicBezTo>
                  <a:lnTo>
                    <a:pt x="2288" y="9960"/>
                  </a:lnTo>
                  <a:cubicBezTo>
                    <a:pt x="1595" y="9960"/>
                    <a:pt x="1248" y="9613"/>
                    <a:pt x="1318" y="8920"/>
                  </a:cubicBezTo>
                  <a:cubicBezTo>
                    <a:pt x="1318" y="8781"/>
                    <a:pt x="1318" y="8643"/>
                    <a:pt x="1387" y="8504"/>
                  </a:cubicBezTo>
                  <a:cubicBezTo>
                    <a:pt x="2288" y="6286"/>
                    <a:pt x="3466" y="4206"/>
                    <a:pt x="5754" y="3028"/>
                  </a:cubicBezTo>
                  <a:cubicBezTo>
                    <a:pt x="6308" y="2820"/>
                    <a:pt x="6724" y="2404"/>
                    <a:pt x="7279" y="2058"/>
                  </a:cubicBezTo>
                  <a:cubicBezTo>
                    <a:pt x="7695" y="1711"/>
                    <a:pt x="8180" y="1434"/>
                    <a:pt x="8735" y="1364"/>
                  </a:cubicBezTo>
                  <a:cubicBezTo>
                    <a:pt x="8842" y="1341"/>
                    <a:pt x="8943" y="1329"/>
                    <a:pt x="9037" y="1329"/>
                  </a:cubicBezTo>
                  <a:close/>
                  <a:moveTo>
                    <a:pt x="8908" y="1"/>
                  </a:moveTo>
                  <a:cubicBezTo>
                    <a:pt x="8592" y="1"/>
                    <a:pt x="8255" y="43"/>
                    <a:pt x="7903" y="117"/>
                  </a:cubicBezTo>
                  <a:cubicBezTo>
                    <a:pt x="7625" y="186"/>
                    <a:pt x="7348" y="325"/>
                    <a:pt x="7140" y="463"/>
                  </a:cubicBezTo>
                  <a:cubicBezTo>
                    <a:pt x="6586" y="879"/>
                    <a:pt x="6031" y="1226"/>
                    <a:pt x="5546" y="1780"/>
                  </a:cubicBezTo>
                  <a:cubicBezTo>
                    <a:pt x="5130" y="2266"/>
                    <a:pt x="4645" y="2681"/>
                    <a:pt x="4090" y="3028"/>
                  </a:cubicBezTo>
                  <a:cubicBezTo>
                    <a:pt x="2565" y="4137"/>
                    <a:pt x="1387" y="5523"/>
                    <a:pt x="555" y="7256"/>
                  </a:cubicBezTo>
                  <a:cubicBezTo>
                    <a:pt x="278" y="7880"/>
                    <a:pt x="139" y="8574"/>
                    <a:pt x="70" y="9197"/>
                  </a:cubicBezTo>
                  <a:cubicBezTo>
                    <a:pt x="0" y="9544"/>
                    <a:pt x="70" y="9891"/>
                    <a:pt x="278" y="10168"/>
                  </a:cubicBezTo>
                  <a:cubicBezTo>
                    <a:pt x="687" y="10870"/>
                    <a:pt x="1442" y="11325"/>
                    <a:pt x="2251" y="11325"/>
                  </a:cubicBezTo>
                  <a:cubicBezTo>
                    <a:pt x="2401" y="11325"/>
                    <a:pt x="2552" y="11309"/>
                    <a:pt x="2704" y="11277"/>
                  </a:cubicBezTo>
                  <a:cubicBezTo>
                    <a:pt x="3328" y="11138"/>
                    <a:pt x="3882" y="11000"/>
                    <a:pt x="4437" y="10792"/>
                  </a:cubicBezTo>
                  <a:cubicBezTo>
                    <a:pt x="6170" y="10099"/>
                    <a:pt x="7764" y="9197"/>
                    <a:pt x="9081" y="7811"/>
                  </a:cubicBezTo>
                  <a:cubicBezTo>
                    <a:pt x="10329" y="6494"/>
                    <a:pt x="11230" y="4969"/>
                    <a:pt x="11230" y="3028"/>
                  </a:cubicBezTo>
                  <a:cubicBezTo>
                    <a:pt x="11230" y="2820"/>
                    <a:pt x="11230" y="2612"/>
                    <a:pt x="11230" y="2335"/>
                  </a:cubicBezTo>
                  <a:cubicBezTo>
                    <a:pt x="10957" y="587"/>
                    <a:pt x="10081" y="1"/>
                    <a:pt x="8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4"/>
            <p:cNvSpPr/>
            <p:nvPr/>
          </p:nvSpPr>
          <p:spPr>
            <a:xfrm>
              <a:off x="4110650" y="3449975"/>
              <a:ext cx="232250" cy="195175"/>
            </a:xfrm>
            <a:custGeom>
              <a:avLst/>
              <a:gdLst/>
              <a:ahLst/>
              <a:cxnLst/>
              <a:rect l="l" t="t" r="r" b="b"/>
              <a:pathLst>
                <a:path w="9290" h="7807" extrusionOk="0">
                  <a:moveTo>
                    <a:pt x="7141" y="1429"/>
                  </a:moveTo>
                  <a:cubicBezTo>
                    <a:pt x="7556" y="1498"/>
                    <a:pt x="7834" y="1706"/>
                    <a:pt x="7764" y="2191"/>
                  </a:cubicBezTo>
                  <a:cubicBezTo>
                    <a:pt x="7695" y="3716"/>
                    <a:pt x="7141" y="4964"/>
                    <a:pt x="5685" y="5657"/>
                  </a:cubicBezTo>
                  <a:cubicBezTo>
                    <a:pt x="4798" y="6101"/>
                    <a:pt x="3852" y="6429"/>
                    <a:pt x="2902" y="6429"/>
                  </a:cubicBezTo>
                  <a:cubicBezTo>
                    <a:pt x="2813" y="6429"/>
                    <a:pt x="2724" y="6426"/>
                    <a:pt x="2635" y="6420"/>
                  </a:cubicBezTo>
                  <a:cubicBezTo>
                    <a:pt x="1110" y="6420"/>
                    <a:pt x="971" y="6212"/>
                    <a:pt x="1664" y="4895"/>
                  </a:cubicBezTo>
                  <a:cubicBezTo>
                    <a:pt x="2566" y="3093"/>
                    <a:pt x="4021" y="1914"/>
                    <a:pt x="6031" y="1498"/>
                  </a:cubicBezTo>
                  <a:cubicBezTo>
                    <a:pt x="6447" y="1429"/>
                    <a:pt x="6794" y="1429"/>
                    <a:pt x="7141" y="1429"/>
                  </a:cubicBezTo>
                  <a:close/>
                  <a:moveTo>
                    <a:pt x="6730" y="0"/>
                  </a:moveTo>
                  <a:cubicBezTo>
                    <a:pt x="5151" y="0"/>
                    <a:pt x="3703" y="569"/>
                    <a:pt x="2566" y="1706"/>
                  </a:cubicBezTo>
                  <a:cubicBezTo>
                    <a:pt x="1387" y="2885"/>
                    <a:pt x="763" y="4410"/>
                    <a:pt x="209" y="5865"/>
                  </a:cubicBezTo>
                  <a:cubicBezTo>
                    <a:pt x="1" y="6559"/>
                    <a:pt x="347" y="7182"/>
                    <a:pt x="971" y="7460"/>
                  </a:cubicBezTo>
                  <a:cubicBezTo>
                    <a:pt x="1387" y="7668"/>
                    <a:pt x="1803" y="7806"/>
                    <a:pt x="2427" y="7806"/>
                  </a:cubicBezTo>
                  <a:cubicBezTo>
                    <a:pt x="3397" y="7529"/>
                    <a:pt x="4506" y="7598"/>
                    <a:pt x="5546" y="7252"/>
                  </a:cubicBezTo>
                  <a:cubicBezTo>
                    <a:pt x="7002" y="6697"/>
                    <a:pt x="8180" y="5865"/>
                    <a:pt x="8735" y="4340"/>
                  </a:cubicBezTo>
                  <a:cubicBezTo>
                    <a:pt x="9012" y="3439"/>
                    <a:pt x="9289" y="2538"/>
                    <a:pt x="9081" y="1568"/>
                  </a:cubicBezTo>
                  <a:cubicBezTo>
                    <a:pt x="8873" y="597"/>
                    <a:pt x="8388" y="181"/>
                    <a:pt x="7487" y="112"/>
                  </a:cubicBezTo>
                  <a:lnTo>
                    <a:pt x="7487" y="43"/>
                  </a:lnTo>
                  <a:cubicBezTo>
                    <a:pt x="7232" y="14"/>
                    <a:pt x="6979" y="0"/>
                    <a:pt x="6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4"/>
            <p:cNvSpPr/>
            <p:nvPr/>
          </p:nvSpPr>
          <p:spPr>
            <a:xfrm>
              <a:off x="2308375" y="2106250"/>
              <a:ext cx="8700" cy="15625"/>
            </a:xfrm>
            <a:custGeom>
              <a:avLst/>
              <a:gdLst/>
              <a:ahLst/>
              <a:cxnLst/>
              <a:rect l="l" t="t" r="r" b="b"/>
              <a:pathLst>
                <a:path w="348" h="625" extrusionOk="0">
                  <a:moveTo>
                    <a:pt x="1" y="0"/>
                  </a:moveTo>
                  <a:lnTo>
                    <a:pt x="1" y="0"/>
                  </a:lnTo>
                  <a:cubicBezTo>
                    <a:pt x="70" y="139"/>
                    <a:pt x="70" y="208"/>
                    <a:pt x="139" y="278"/>
                  </a:cubicBezTo>
                  <a:cubicBezTo>
                    <a:pt x="206" y="344"/>
                    <a:pt x="273" y="475"/>
                    <a:pt x="339" y="546"/>
                  </a:cubicBezTo>
                  <a:lnTo>
                    <a:pt x="339" y="546"/>
                  </a:lnTo>
                  <a:cubicBezTo>
                    <a:pt x="319" y="454"/>
                    <a:pt x="264" y="388"/>
                    <a:pt x="209" y="278"/>
                  </a:cubicBezTo>
                  <a:cubicBezTo>
                    <a:pt x="139" y="208"/>
                    <a:pt x="70" y="139"/>
                    <a:pt x="1" y="0"/>
                  </a:cubicBezTo>
                  <a:close/>
                  <a:moveTo>
                    <a:pt x="339" y="546"/>
                  </a:moveTo>
                  <a:lnTo>
                    <a:pt x="339" y="546"/>
                  </a:lnTo>
                  <a:cubicBezTo>
                    <a:pt x="344" y="570"/>
                    <a:pt x="347" y="596"/>
                    <a:pt x="347" y="624"/>
                  </a:cubicBezTo>
                  <a:cubicBezTo>
                    <a:pt x="347" y="624"/>
                    <a:pt x="347" y="555"/>
                    <a:pt x="347" y="555"/>
                  </a:cubicBezTo>
                  <a:cubicBezTo>
                    <a:pt x="345" y="552"/>
                    <a:pt x="342" y="549"/>
                    <a:pt x="339" y="5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4"/>
            <p:cNvSpPr/>
            <p:nvPr/>
          </p:nvSpPr>
          <p:spPr>
            <a:xfrm>
              <a:off x="2771075" y="2570675"/>
              <a:ext cx="58950" cy="41625"/>
            </a:xfrm>
            <a:custGeom>
              <a:avLst/>
              <a:gdLst/>
              <a:ahLst/>
              <a:cxnLst/>
              <a:rect l="l" t="t" r="r" b="b"/>
              <a:pathLst>
                <a:path w="2358" h="1665" extrusionOk="0">
                  <a:moveTo>
                    <a:pt x="1" y="1"/>
                  </a:moveTo>
                  <a:cubicBezTo>
                    <a:pt x="70" y="70"/>
                    <a:pt x="70" y="70"/>
                    <a:pt x="139" y="139"/>
                  </a:cubicBezTo>
                  <a:cubicBezTo>
                    <a:pt x="833" y="694"/>
                    <a:pt x="1595" y="1179"/>
                    <a:pt x="2358" y="1664"/>
                  </a:cubicBezTo>
                  <a:cubicBezTo>
                    <a:pt x="1595" y="1110"/>
                    <a:pt x="763" y="55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4"/>
            <p:cNvSpPr/>
            <p:nvPr/>
          </p:nvSpPr>
          <p:spPr>
            <a:xfrm>
              <a:off x="2341300" y="2156500"/>
              <a:ext cx="313700" cy="325825"/>
            </a:xfrm>
            <a:custGeom>
              <a:avLst/>
              <a:gdLst/>
              <a:ahLst/>
              <a:cxnLst/>
              <a:rect l="l" t="t" r="r" b="b"/>
              <a:pathLst>
                <a:path w="12548" h="13033" extrusionOk="0">
                  <a:moveTo>
                    <a:pt x="1" y="1"/>
                  </a:moveTo>
                  <a:lnTo>
                    <a:pt x="1" y="1"/>
                  </a:lnTo>
                  <a:cubicBezTo>
                    <a:pt x="2011" y="3120"/>
                    <a:pt x="4229" y="6170"/>
                    <a:pt x="7071" y="8596"/>
                  </a:cubicBezTo>
                  <a:cubicBezTo>
                    <a:pt x="8874" y="10121"/>
                    <a:pt x="10676" y="11577"/>
                    <a:pt x="12547" y="13033"/>
                  </a:cubicBezTo>
                  <a:cubicBezTo>
                    <a:pt x="11646" y="12270"/>
                    <a:pt x="10745" y="11577"/>
                    <a:pt x="9844" y="10814"/>
                  </a:cubicBezTo>
                  <a:cubicBezTo>
                    <a:pt x="8804" y="9913"/>
                    <a:pt x="7695" y="9081"/>
                    <a:pt x="6655" y="8180"/>
                  </a:cubicBezTo>
                  <a:cubicBezTo>
                    <a:pt x="3952" y="5823"/>
                    <a:pt x="1942" y="291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4"/>
            <p:cNvSpPr/>
            <p:nvPr/>
          </p:nvSpPr>
          <p:spPr>
            <a:xfrm>
              <a:off x="2933975" y="2672925"/>
              <a:ext cx="39875" cy="24300"/>
            </a:xfrm>
            <a:custGeom>
              <a:avLst/>
              <a:gdLst/>
              <a:ahLst/>
              <a:cxnLst/>
              <a:rect l="l" t="t" r="r" b="b"/>
              <a:pathLst>
                <a:path w="1595" h="972" extrusionOk="0">
                  <a:moveTo>
                    <a:pt x="1" y="1"/>
                  </a:moveTo>
                  <a:lnTo>
                    <a:pt x="1" y="1"/>
                  </a:lnTo>
                  <a:cubicBezTo>
                    <a:pt x="172" y="96"/>
                    <a:pt x="344" y="186"/>
                    <a:pt x="510" y="274"/>
                  </a:cubicBezTo>
                  <a:lnTo>
                    <a:pt x="510" y="274"/>
                  </a:lnTo>
                  <a:cubicBezTo>
                    <a:pt x="342" y="178"/>
                    <a:pt x="171" y="86"/>
                    <a:pt x="1" y="1"/>
                  </a:cubicBezTo>
                  <a:close/>
                  <a:moveTo>
                    <a:pt x="510" y="274"/>
                  </a:moveTo>
                  <a:cubicBezTo>
                    <a:pt x="890" y="491"/>
                    <a:pt x="1259" y="731"/>
                    <a:pt x="1595" y="971"/>
                  </a:cubicBezTo>
                  <a:cubicBezTo>
                    <a:pt x="1344" y="720"/>
                    <a:pt x="947" y="505"/>
                    <a:pt x="510" y="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4"/>
            <p:cNvSpPr/>
            <p:nvPr/>
          </p:nvSpPr>
          <p:spPr>
            <a:xfrm>
              <a:off x="2320500" y="212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4"/>
            <p:cNvSpPr/>
            <p:nvPr/>
          </p:nvSpPr>
          <p:spPr>
            <a:xfrm>
              <a:off x="2322250" y="2128775"/>
              <a:ext cx="6950" cy="8675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0" y="1"/>
                  </a:moveTo>
                  <a:lnTo>
                    <a:pt x="70" y="70"/>
                  </a:lnTo>
                  <a:lnTo>
                    <a:pt x="70" y="70"/>
                  </a:lnTo>
                  <a:cubicBezTo>
                    <a:pt x="70" y="70"/>
                    <a:pt x="70" y="1"/>
                    <a:pt x="0" y="1"/>
                  </a:cubicBezTo>
                  <a:close/>
                  <a:moveTo>
                    <a:pt x="70" y="70"/>
                  </a:moveTo>
                  <a:lnTo>
                    <a:pt x="70" y="70"/>
                  </a:lnTo>
                  <a:cubicBezTo>
                    <a:pt x="139" y="139"/>
                    <a:pt x="208" y="278"/>
                    <a:pt x="277" y="347"/>
                  </a:cubicBezTo>
                  <a:lnTo>
                    <a:pt x="277" y="347"/>
                  </a:lnTo>
                  <a:cubicBezTo>
                    <a:pt x="208" y="278"/>
                    <a:pt x="208" y="208"/>
                    <a:pt x="139" y="139"/>
                  </a:cubicBezTo>
                  <a:lnTo>
                    <a:pt x="70" y="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4"/>
            <p:cNvSpPr/>
            <p:nvPr/>
          </p:nvSpPr>
          <p:spPr>
            <a:xfrm>
              <a:off x="2329175" y="2137450"/>
              <a:ext cx="12150" cy="19075"/>
            </a:xfrm>
            <a:custGeom>
              <a:avLst/>
              <a:gdLst/>
              <a:ahLst/>
              <a:cxnLst/>
              <a:rect l="l" t="t" r="r" b="b"/>
              <a:pathLst>
                <a:path w="486" h="763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31"/>
                    <a:pt x="43" y="63"/>
                    <a:pt x="66" y="97"/>
                  </a:cubicBezTo>
                  <a:lnTo>
                    <a:pt x="66" y="97"/>
                  </a:lnTo>
                  <a:cubicBezTo>
                    <a:pt x="50" y="65"/>
                    <a:pt x="33" y="32"/>
                    <a:pt x="1" y="0"/>
                  </a:cubicBezTo>
                  <a:close/>
                  <a:moveTo>
                    <a:pt x="66" y="97"/>
                  </a:moveTo>
                  <a:lnTo>
                    <a:pt x="66" y="97"/>
                  </a:lnTo>
                  <a:cubicBezTo>
                    <a:pt x="85" y="134"/>
                    <a:pt x="102" y="171"/>
                    <a:pt x="139" y="208"/>
                  </a:cubicBezTo>
                  <a:cubicBezTo>
                    <a:pt x="209" y="347"/>
                    <a:pt x="347" y="555"/>
                    <a:pt x="486" y="763"/>
                  </a:cubicBezTo>
                  <a:cubicBezTo>
                    <a:pt x="368" y="526"/>
                    <a:pt x="199" y="290"/>
                    <a:pt x="66" y="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4"/>
            <p:cNvSpPr/>
            <p:nvPr/>
          </p:nvSpPr>
          <p:spPr>
            <a:xfrm>
              <a:off x="2323975" y="211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4"/>
            <p:cNvSpPr/>
            <p:nvPr/>
          </p:nvSpPr>
          <p:spPr>
            <a:xfrm>
              <a:off x="2655000" y="2482325"/>
              <a:ext cx="116100" cy="88375"/>
            </a:xfrm>
            <a:custGeom>
              <a:avLst/>
              <a:gdLst/>
              <a:ahLst/>
              <a:cxnLst/>
              <a:rect l="l" t="t" r="r" b="b"/>
              <a:pathLst>
                <a:path w="4644" h="3535" extrusionOk="0">
                  <a:moveTo>
                    <a:pt x="0" y="0"/>
                  </a:moveTo>
                  <a:cubicBezTo>
                    <a:pt x="1525" y="1178"/>
                    <a:pt x="3050" y="2426"/>
                    <a:pt x="4644" y="3535"/>
                  </a:cubicBezTo>
                  <a:cubicBezTo>
                    <a:pt x="3050" y="2357"/>
                    <a:pt x="1525" y="117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4"/>
            <p:cNvSpPr/>
            <p:nvPr/>
          </p:nvSpPr>
          <p:spPr>
            <a:xfrm>
              <a:off x="2830000" y="2612275"/>
              <a:ext cx="104000" cy="60675"/>
            </a:xfrm>
            <a:custGeom>
              <a:avLst/>
              <a:gdLst/>
              <a:ahLst/>
              <a:cxnLst/>
              <a:rect l="l" t="t" r="r" b="b"/>
              <a:pathLst>
                <a:path w="4160" h="2427" extrusionOk="0">
                  <a:moveTo>
                    <a:pt x="1" y="0"/>
                  </a:moveTo>
                  <a:lnTo>
                    <a:pt x="1" y="0"/>
                  </a:lnTo>
                  <a:cubicBezTo>
                    <a:pt x="895" y="551"/>
                    <a:pt x="1857" y="1169"/>
                    <a:pt x="2820" y="1653"/>
                  </a:cubicBezTo>
                  <a:lnTo>
                    <a:pt x="2820" y="1653"/>
                  </a:lnTo>
                  <a:cubicBezTo>
                    <a:pt x="1891" y="1116"/>
                    <a:pt x="930" y="558"/>
                    <a:pt x="1" y="0"/>
                  </a:cubicBezTo>
                  <a:close/>
                  <a:moveTo>
                    <a:pt x="2820" y="1653"/>
                  </a:moveTo>
                  <a:lnTo>
                    <a:pt x="2820" y="1653"/>
                  </a:lnTo>
                  <a:cubicBezTo>
                    <a:pt x="2834" y="1661"/>
                    <a:pt x="2849" y="1669"/>
                    <a:pt x="2863" y="1677"/>
                  </a:cubicBezTo>
                  <a:lnTo>
                    <a:pt x="2863" y="1677"/>
                  </a:lnTo>
                  <a:cubicBezTo>
                    <a:pt x="2856" y="1673"/>
                    <a:pt x="2849" y="1669"/>
                    <a:pt x="2843" y="1664"/>
                  </a:cubicBezTo>
                  <a:cubicBezTo>
                    <a:pt x="2835" y="1660"/>
                    <a:pt x="2828" y="1657"/>
                    <a:pt x="2820" y="1653"/>
                  </a:cubicBezTo>
                  <a:close/>
                  <a:moveTo>
                    <a:pt x="2863" y="1677"/>
                  </a:moveTo>
                  <a:cubicBezTo>
                    <a:pt x="3060" y="1807"/>
                    <a:pt x="3272" y="1922"/>
                    <a:pt x="3484" y="2036"/>
                  </a:cubicBezTo>
                  <a:lnTo>
                    <a:pt x="3484" y="2036"/>
                  </a:lnTo>
                  <a:cubicBezTo>
                    <a:pt x="3279" y="1918"/>
                    <a:pt x="3072" y="1798"/>
                    <a:pt x="2863" y="1677"/>
                  </a:cubicBezTo>
                  <a:close/>
                  <a:moveTo>
                    <a:pt x="3484" y="2036"/>
                  </a:moveTo>
                  <a:cubicBezTo>
                    <a:pt x="3713" y="2168"/>
                    <a:pt x="3938" y="2298"/>
                    <a:pt x="4160" y="2427"/>
                  </a:cubicBezTo>
                  <a:cubicBezTo>
                    <a:pt x="3946" y="2284"/>
                    <a:pt x="3715" y="2161"/>
                    <a:pt x="3484" y="20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4"/>
            <p:cNvSpPr/>
            <p:nvPr/>
          </p:nvSpPr>
          <p:spPr>
            <a:xfrm>
              <a:off x="2320500" y="2125300"/>
              <a:ext cx="1775" cy="3500"/>
            </a:xfrm>
            <a:custGeom>
              <a:avLst/>
              <a:gdLst/>
              <a:ahLst/>
              <a:cxnLst/>
              <a:rect l="l" t="t" r="r" b="b"/>
              <a:pathLst>
                <a:path w="71" h="140" extrusionOk="0">
                  <a:moveTo>
                    <a:pt x="1" y="1"/>
                  </a:moveTo>
                  <a:cubicBezTo>
                    <a:pt x="1" y="55"/>
                    <a:pt x="42" y="67"/>
                    <a:pt x="61" y="69"/>
                  </a:cubicBezTo>
                  <a:lnTo>
                    <a:pt x="61" y="69"/>
                  </a:lnTo>
                  <a:cubicBezTo>
                    <a:pt x="52" y="52"/>
                    <a:pt x="35" y="35"/>
                    <a:pt x="1" y="1"/>
                  </a:cubicBezTo>
                  <a:close/>
                  <a:moveTo>
                    <a:pt x="61" y="69"/>
                  </a:moveTo>
                  <a:cubicBezTo>
                    <a:pt x="70" y="87"/>
                    <a:pt x="70" y="104"/>
                    <a:pt x="70" y="140"/>
                  </a:cubicBezTo>
                  <a:cubicBezTo>
                    <a:pt x="70" y="140"/>
                    <a:pt x="70" y="70"/>
                    <a:pt x="70" y="70"/>
                  </a:cubicBezTo>
                  <a:cubicBezTo>
                    <a:pt x="70" y="70"/>
                    <a:pt x="67" y="70"/>
                    <a:pt x="61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4"/>
            <p:cNvSpPr/>
            <p:nvPr/>
          </p:nvSpPr>
          <p:spPr>
            <a:xfrm>
              <a:off x="2317050" y="21218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cubicBezTo>
                    <a:pt x="20" y="0"/>
                    <a:pt x="40" y="11"/>
                    <a:pt x="58" y="27"/>
                  </a:cubicBezTo>
                  <a:lnTo>
                    <a:pt x="58" y="27"/>
                  </a:lnTo>
                  <a:cubicBezTo>
                    <a:pt x="44" y="11"/>
                    <a:pt x="27" y="0"/>
                    <a:pt x="0" y="0"/>
                  </a:cubicBezTo>
                  <a:close/>
                  <a:moveTo>
                    <a:pt x="58" y="27"/>
                  </a:moveTo>
                  <a:cubicBezTo>
                    <a:pt x="80" y="54"/>
                    <a:pt x="96" y="96"/>
                    <a:pt x="139" y="139"/>
                  </a:cubicBezTo>
                  <a:cubicBezTo>
                    <a:pt x="139" y="139"/>
                    <a:pt x="103" y="68"/>
                    <a:pt x="58" y="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4"/>
            <p:cNvSpPr/>
            <p:nvPr/>
          </p:nvSpPr>
          <p:spPr>
            <a:xfrm>
              <a:off x="2306650" y="2106250"/>
              <a:ext cx="1750" cy="2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70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4"/>
            <p:cNvSpPr/>
            <p:nvPr/>
          </p:nvSpPr>
          <p:spPr>
            <a:xfrm>
              <a:off x="2303175" y="2095850"/>
              <a:ext cx="701875" cy="630825"/>
            </a:xfrm>
            <a:custGeom>
              <a:avLst/>
              <a:gdLst/>
              <a:ahLst/>
              <a:cxnLst/>
              <a:rect l="l" t="t" r="r" b="b"/>
              <a:pathLst>
                <a:path w="28075" h="25233" extrusionOk="0">
                  <a:moveTo>
                    <a:pt x="209" y="416"/>
                  </a:moveTo>
                  <a:lnTo>
                    <a:pt x="209" y="416"/>
                  </a:lnTo>
                  <a:cubicBezTo>
                    <a:pt x="278" y="555"/>
                    <a:pt x="347" y="624"/>
                    <a:pt x="417" y="694"/>
                  </a:cubicBezTo>
                  <a:cubicBezTo>
                    <a:pt x="469" y="798"/>
                    <a:pt x="521" y="863"/>
                    <a:pt x="544" y="948"/>
                  </a:cubicBezTo>
                  <a:lnTo>
                    <a:pt x="544" y="948"/>
                  </a:lnTo>
                  <a:cubicBezTo>
                    <a:pt x="478" y="825"/>
                    <a:pt x="413" y="759"/>
                    <a:pt x="347" y="694"/>
                  </a:cubicBezTo>
                  <a:cubicBezTo>
                    <a:pt x="278" y="555"/>
                    <a:pt x="209" y="486"/>
                    <a:pt x="209" y="416"/>
                  </a:cubicBezTo>
                  <a:close/>
                  <a:moveTo>
                    <a:pt x="616" y="1066"/>
                  </a:moveTo>
                  <a:cubicBezTo>
                    <a:pt x="637" y="1086"/>
                    <a:pt x="654" y="1110"/>
                    <a:pt x="694" y="1110"/>
                  </a:cubicBezTo>
                  <a:cubicBezTo>
                    <a:pt x="694" y="1179"/>
                    <a:pt x="694" y="1179"/>
                    <a:pt x="694" y="1179"/>
                  </a:cubicBezTo>
                  <a:cubicBezTo>
                    <a:pt x="694" y="1110"/>
                    <a:pt x="694" y="1110"/>
                    <a:pt x="625" y="1110"/>
                  </a:cubicBezTo>
                  <a:cubicBezTo>
                    <a:pt x="625" y="1110"/>
                    <a:pt x="625" y="1092"/>
                    <a:pt x="616" y="1066"/>
                  </a:cubicBezTo>
                  <a:close/>
                  <a:moveTo>
                    <a:pt x="1123" y="1758"/>
                  </a:moveTo>
                  <a:cubicBezTo>
                    <a:pt x="1141" y="1770"/>
                    <a:pt x="1160" y="1784"/>
                    <a:pt x="1179" y="1803"/>
                  </a:cubicBezTo>
                  <a:cubicBezTo>
                    <a:pt x="1249" y="2011"/>
                    <a:pt x="1387" y="2219"/>
                    <a:pt x="1526" y="2357"/>
                  </a:cubicBezTo>
                  <a:cubicBezTo>
                    <a:pt x="1359" y="2190"/>
                    <a:pt x="1236" y="1979"/>
                    <a:pt x="1123" y="1758"/>
                  </a:cubicBezTo>
                  <a:close/>
                  <a:moveTo>
                    <a:pt x="1526" y="2357"/>
                  </a:moveTo>
                  <a:lnTo>
                    <a:pt x="1526" y="2357"/>
                  </a:lnTo>
                  <a:cubicBezTo>
                    <a:pt x="2437" y="3808"/>
                    <a:pt x="3397" y="5243"/>
                    <a:pt x="4455" y="6605"/>
                  </a:cubicBezTo>
                  <a:lnTo>
                    <a:pt x="4455" y="6605"/>
                  </a:lnTo>
                  <a:cubicBezTo>
                    <a:pt x="3391" y="5256"/>
                    <a:pt x="2422" y="3829"/>
                    <a:pt x="1526" y="2357"/>
                  </a:cubicBezTo>
                  <a:close/>
                  <a:moveTo>
                    <a:pt x="10189" y="12283"/>
                  </a:moveTo>
                  <a:cubicBezTo>
                    <a:pt x="10575" y="12597"/>
                    <a:pt x="10968" y="12914"/>
                    <a:pt x="11369" y="13240"/>
                  </a:cubicBezTo>
                  <a:cubicBezTo>
                    <a:pt x="12130" y="13826"/>
                    <a:pt x="12891" y="14460"/>
                    <a:pt x="13651" y="15061"/>
                  </a:cubicBezTo>
                  <a:lnTo>
                    <a:pt x="13651" y="15061"/>
                  </a:lnTo>
                  <a:cubicBezTo>
                    <a:pt x="12477" y="14143"/>
                    <a:pt x="11329" y="13222"/>
                    <a:pt x="10189" y="12283"/>
                  </a:cubicBezTo>
                  <a:close/>
                  <a:moveTo>
                    <a:pt x="21074" y="20588"/>
                  </a:moveTo>
                  <a:lnTo>
                    <a:pt x="21074" y="20588"/>
                  </a:lnTo>
                  <a:cubicBezTo>
                    <a:pt x="22460" y="21489"/>
                    <a:pt x="23916" y="22252"/>
                    <a:pt x="25233" y="23014"/>
                  </a:cubicBezTo>
                  <a:cubicBezTo>
                    <a:pt x="24817" y="22806"/>
                    <a:pt x="24331" y="22598"/>
                    <a:pt x="23916" y="22321"/>
                  </a:cubicBezTo>
                  <a:cubicBezTo>
                    <a:pt x="22945" y="21767"/>
                    <a:pt x="21975" y="21212"/>
                    <a:pt x="21074" y="20588"/>
                  </a:cubicBezTo>
                  <a:close/>
                  <a:moveTo>
                    <a:pt x="25233" y="23014"/>
                  </a:moveTo>
                  <a:lnTo>
                    <a:pt x="25233" y="23014"/>
                  </a:lnTo>
                  <a:cubicBezTo>
                    <a:pt x="25856" y="23361"/>
                    <a:pt x="26480" y="23707"/>
                    <a:pt x="26827" y="23985"/>
                  </a:cubicBezTo>
                  <a:cubicBezTo>
                    <a:pt x="26342" y="23707"/>
                    <a:pt x="25787" y="23361"/>
                    <a:pt x="25233" y="23014"/>
                  </a:cubicBezTo>
                  <a:close/>
                  <a:moveTo>
                    <a:pt x="209" y="0"/>
                  </a:moveTo>
                  <a:cubicBezTo>
                    <a:pt x="209" y="139"/>
                    <a:pt x="209" y="278"/>
                    <a:pt x="139" y="347"/>
                  </a:cubicBezTo>
                  <a:cubicBezTo>
                    <a:pt x="139" y="416"/>
                    <a:pt x="70" y="486"/>
                    <a:pt x="1" y="555"/>
                  </a:cubicBezTo>
                  <a:cubicBezTo>
                    <a:pt x="1" y="555"/>
                    <a:pt x="1" y="555"/>
                    <a:pt x="1" y="555"/>
                  </a:cubicBezTo>
                  <a:lnTo>
                    <a:pt x="1" y="555"/>
                  </a:lnTo>
                  <a:cubicBezTo>
                    <a:pt x="70" y="624"/>
                    <a:pt x="139" y="763"/>
                    <a:pt x="209" y="902"/>
                  </a:cubicBezTo>
                  <a:cubicBezTo>
                    <a:pt x="209" y="971"/>
                    <a:pt x="278" y="1040"/>
                    <a:pt x="278" y="1110"/>
                  </a:cubicBezTo>
                  <a:cubicBezTo>
                    <a:pt x="347" y="1248"/>
                    <a:pt x="417" y="1318"/>
                    <a:pt x="486" y="1387"/>
                  </a:cubicBezTo>
                  <a:cubicBezTo>
                    <a:pt x="486" y="1387"/>
                    <a:pt x="486" y="1387"/>
                    <a:pt x="486" y="1387"/>
                  </a:cubicBezTo>
                  <a:lnTo>
                    <a:pt x="486" y="1387"/>
                  </a:lnTo>
                  <a:cubicBezTo>
                    <a:pt x="555" y="1526"/>
                    <a:pt x="694" y="1595"/>
                    <a:pt x="763" y="1733"/>
                  </a:cubicBezTo>
                  <a:cubicBezTo>
                    <a:pt x="902" y="1941"/>
                    <a:pt x="971" y="2219"/>
                    <a:pt x="1110" y="2427"/>
                  </a:cubicBezTo>
                  <a:cubicBezTo>
                    <a:pt x="1872" y="3605"/>
                    <a:pt x="2635" y="4783"/>
                    <a:pt x="3397" y="5893"/>
                  </a:cubicBezTo>
                  <a:cubicBezTo>
                    <a:pt x="4160" y="7002"/>
                    <a:pt x="4992" y="8041"/>
                    <a:pt x="5962" y="8943"/>
                  </a:cubicBezTo>
                  <a:cubicBezTo>
                    <a:pt x="7349" y="10329"/>
                    <a:pt x="8735" y="11646"/>
                    <a:pt x="10260" y="12894"/>
                  </a:cubicBezTo>
                  <a:cubicBezTo>
                    <a:pt x="11092" y="13587"/>
                    <a:pt x="11924" y="14280"/>
                    <a:pt x="12755" y="14973"/>
                  </a:cubicBezTo>
                  <a:cubicBezTo>
                    <a:pt x="13726" y="15736"/>
                    <a:pt x="14696" y="16429"/>
                    <a:pt x="15597" y="17192"/>
                  </a:cubicBezTo>
                  <a:cubicBezTo>
                    <a:pt x="17677" y="18786"/>
                    <a:pt x="19687" y="20311"/>
                    <a:pt x="21836" y="21697"/>
                  </a:cubicBezTo>
                  <a:cubicBezTo>
                    <a:pt x="23846" y="22945"/>
                    <a:pt x="25995" y="23915"/>
                    <a:pt x="28005" y="25232"/>
                  </a:cubicBezTo>
                  <a:cubicBezTo>
                    <a:pt x="28075" y="24817"/>
                    <a:pt x="27867" y="24609"/>
                    <a:pt x="27728" y="24401"/>
                  </a:cubicBezTo>
                  <a:cubicBezTo>
                    <a:pt x="27104" y="23569"/>
                    <a:pt x="26272" y="23014"/>
                    <a:pt x="25371" y="22598"/>
                  </a:cubicBezTo>
                  <a:cubicBezTo>
                    <a:pt x="22599" y="21281"/>
                    <a:pt x="20242" y="19548"/>
                    <a:pt x="17816" y="17746"/>
                  </a:cubicBezTo>
                  <a:cubicBezTo>
                    <a:pt x="15181" y="15805"/>
                    <a:pt x="12617" y="13795"/>
                    <a:pt x="10121" y="11715"/>
                  </a:cubicBezTo>
                  <a:cubicBezTo>
                    <a:pt x="7349" y="9428"/>
                    <a:pt x="4922" y="6932"/>
                    <a:pt x="2981" y="3952"/>
                  </a:cubicBezTo>
                  <a:cubicBezTo>
                    <a:pt x="2358" y="2981"/>
                    <a:pt x="1664" y="2011"/>
                    <a:pt x="1041" y="1110"/>
                  </a:cubicBezTo>
                  <a:cubicBezTo>
                    <a:pt x="971" y="1040"/>
                    <a:pt x="902" y="902"/>
                    <a:pt x="763" y="832"/>
                  </a:cubicBezTo>
                  <a:cubicBezTo>
                    <a:pt x="694" y="763"/>
                    <a:pt x="555" y="624"/>
                    <a:pt x="555" y="486"/>
                  </a:cubicBezTo>
                  <a:cubicBezTo>
                    <a:pt x="555" y="416"/>
                    <a:pt x="486" y="347"/>
                    <a:pt x="486" y="278"/>
                  </a:cubicBezTo>
                  <a:cubicBezTo>
                    <a:pt x="417" y="208"/>
                    <a:pt x="347" y="7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4"/>
            <p:cNvSpPr/>
            <p:nvPr/>
          </p:nvSpPr>
          <p:spPr>
            <a:xfrm>
              <a:off x="2304925" y="2102775"/>
              <a:ext cx="1750" cy="1775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0" y="1"/>
                  </a:moveTo>
                  <a:lnTo>
                    <a:pt x="0" y="1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4"/>
            <p:cNvSpPr/>
            <p:nvPr/>
          </p:nvSpPr>
          <p:spPr>
            <a:xfrm>
              <a:off x="2303175" y="2102775"/>
              <a:ext cx="5225" cy="6975"/>
            </a:xfrm>
            <a:custGeom>
              <a:avLst/>
              <a:gdLst/>
              <a:ahLst/>
              <a:cxnLst/>
              <a:rect l="l" t="t" r="r" b="b"/>
              <a:pathLst>
                <a:path w="209" h="279" extrusionOk="0">
                  <a:moveTo>
                    <a:pt x="70" y="1"/>
                  </a:moveTo>
                  <a:cubicBezTo>
                    <a:pt x="1" y="70"/>
                    <a:pt x="1" y="209"/>
                    <a:pt x="1" y="278"/>
                  </a:cubicBezTo>
                  <a:cubicBezTo>
                    <a:pt x="70" y="278"/>
                    <a:pt x="139" y="209"/>
                    <a:pt x="209" y="139"/>
                  </a:cubicBezTo>
                  <a:lnTo>
                    <a:pt x="139" y="139"/>
                  </a:lnTo>
                  <a:cubicBezTo>
                    <a:pt x="139" y="139"/>
                    <a:pt x="139" y="70"/>
                    <a:pt x="139" y="70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4"/>
            <p:cNvSpPr/>
            <p:nvPr/>
          </p:nvSpPr>
          <p:spPr>
            <a:xfrm>
              <a:off x="2304925" y="2095850"/>
              <a:ext cx="3475" cy="10425"/>
            </a:xfrm>
            <a:custGeom>
              <a:avLst/>
              <a:gdLst/>
              <a:ahLst/>
              <a:cxnLst/>
              <a:rect l="l" t="t" r="r" b="b"/>
              <a:pathLst>
                <a:path w="139" h="417" extrusionOk="0">
                  <a:moveTo>
                    <a:pt x="139" y="0"/>
                  </a:moveTo>
                  <a:lnTo>
                    <a:pt x="139" y="0"/>
                  </a:lnTo>
                  <a:cubicBezTo>
                    <a:pt x="69" y="70"/>
                    <a:pt x="69" y="208"/>
                    <a:pt x="0" y="278"/>
                  </a:cubicBezTo>
                  <a:lnTo>
                    <a:pt x="69" y="347"/>
                  </a:lnTo>
                  <a:cubicBezTo>
                    <a:pt x="69" y="347"/>
                    <a:pt x="69" y="347"/>
                    <a:pt x="69" y="416"/>
                  </a:cubicBezTo>
                  <a:cubicBezTo>
                    <a:pt x="139" y="278"/>
                    <a:pt x="139" y="139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4"/>
            <p:cNvSpPr/>
            <p:nvPr/>
          </p:nvSpPr>
          <p:spPr>
            <a:xfrm>
              <a:off x="2310125" y="2095850"/>
              <a:ext cx="25" cy="1750"/>
            </a:xfrm>
            <a:custGeom>
              <a:avLst/>
              <a:gdLst/>
              <a:ahLst/>
              <a:cxnLst/>
              <a:rect l="l" t="t" r="r" b="b"/>
              <a:pathLst>
                <a:path w="1" h="70" extrusionOk="0">
                  <a:moveTo>
                    <a:pt x="0" y="7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4"/>
            <p:cNvSpPr/>
            <p:nvPr/>
          </p:nvSpPr>
          <p:spPr>
            <a:xfrm>
              <a:off x="2306650" y="2104525"/>
              <a:ext cx="25" cy="1750"/>
            </a:xfrm>
            <a:custGeom>
              <a:avLst/>
              <a:gdLst/>
              <a:ahLst/>
              <a:cxnLst/>
              <a:rect l="l" t="t" r="r" b="b"/>
              <a:pathLst>
                <a:path w="1" h="70" extrusionOk="0">
                  <a:moveTo>
                    <a:pt x="0" y="69"/>
                  </a:moveTo>
                  <a:cubicBezTo>
                    <a:pt x="0" y="69"/>
                    <a:pt x="0" y="0"/>
                    <a:pt x="0" y="0"/>
                  </a:cubicBezTo>
                  <a:cubicBezTo>
                    <a:pt x="0" y="0"/>
                    <a:pt x="0" y="0"/>
                    <a:pt x="0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4"/>
            <p:cNvSpPr/>
            <p:nvPr/>
          </p:nvSpPr>
          <p:spPr>
            <a:xfrm>
              <a:off x="3495450" y="3726575"/>
              <a:ext cx="279025" cy="211450"/>
            </a:xfrm>
            <a:custGeom>
              <a:avLst/>
              <a:gdLst/>
              <a:ahLst/>
              <a:cxnLst/>
              <a:rect l="l" t="t" r="r" b="b"/>
              <a:pathLst>
                <a:path w="11161" h="8458" extrusionOk="0">
                  <a:moveTo>
                    <a:pt x="7764" y="1109"/>
                  </a:moveTo>
                  <a:cubicBezTo>
                    <a:pt x="8388" y="1109"/>
                    <a:pt x="8804" y="1109"/>
                    <a:pt x="9220" y="1387"/>
                  </a:cubicBezTo>
                  <a:cubicBezTo>
                    <a:pt x="9913" y="1803"/>
                    <a:pt x="10191" y="2565"/>
                    <a:pt x="9913" y="3466"/>
                  </a:cubicBezTo>
                  <a:cubicBezTo>
                    <a:pt x="9705" y="4229"/>
                    <a:pt x="9289" y="4853"/>
                    <a:pt x="8735" y="5407"/>
                  </a:cubicBezTo>
                  <a:cubicBezTo>
                    <a:pt x="7071" y="6863"/>
                    <a:pt x="5130" y="7348"/>
                    <a:pt x="2981" y="7348"/>
                  </a:cubicBezTo>
                  <a:cubicBezTo>
                    <a:pt x="2843" y="7348"/>
                    <a:pt x="2704" y="7348"/>
                    <a:pt x="2566" y="7279"/>
                  </a:cubicBezTo>
                  <a:cubicBezTo>
                    <a:pt x="833" y="6932"/>
                    <a:pt x="486" y="5892"/>
                    <a:pt x="1248" y="4506"/>
                  </a:cubicBezTo>
                  <a:cubicBezTo>
                    <a:pt x="2011" y="2981"/>
                    <a:pt x="3259" y="2011"/>
                    <a:pt x="4992" y="1733"/>
                  </a:cubicBezTo>
                  <a:cubicBezTo>
                    <a:pt x="5616" y="1595"/>
                    <a:pt x="6239" y="1525"/>
                    <a:pt x="6794" y="1248"/>
                  </a:cubicBezTo>
                  <a:cubicBezTo>
                    <a:pt x="7141" y="1109"/>
                    <a:pt x="7556" y="1179"/>
                    <a:pt x="7764" y="1109"/>
                  </a:cubicBezTo>
                  <a:close/>
                  <a:moveTo>
                    <a:pt x="8111" y="0"/>
                  </a:moveTo>
                  <a:cubicBezTo>
                    <a:pt x="5962" y="0"/>
                    <a:pt x="4160" y="971"/>
                    <a:pt x="2427" y="2080"/>
                  </a:cubicBezTo>
                  <a:cubicBezTo>
                    <a:pt x="2080" y="2218"/>
                    <a:pt x="1803" y="2496"/>
                    <a:pt x="1526" y="2704"/>
                  </a:cubicBezTo>
                  <a:cubicBezTo>
                    <a:pt x="625" y="3536"/>
                    <a:pt x="139" y="4506"/>
                    <a:pt x="70" y="5754"/>
                  </a:cubicBezTo>
                  <a:cubicBezTo>
                    <a:pt x="1" y="6655"/>
                    <a:pt x="347" y="7209"/>
                    <a:pt x="1041" y="7695"/>
                  </a:cubicBezTo>
                  <a:cubicBezTo>
                    <a:pt x="1942" y="8318"/>
                    <a:pt x="2912" y="8388"/>
                    <a:pt x="4021" y="8457"/>
                  </a:cubicBezTo>
                  <a:cubicBezTo>
                    <a:pt x="5754" y="8180"/>
                    <a:pt x="7556" y="7764"/>
                    <a:pt x="9081" y="6655"/>
                  </a:cubicBezTo>
                  <a:cubicBezTo>
                    <a:pt x="10052" y="5892"/>
                    <a:pt x="10676" y="4853"/>
                    <a:pt x="10953" y="3674"/>
                  </a:cubicBezTo>
                  <a:lnTo>
                    <a:pt x="11022" y="3674"/>
                  </a:lnTo>
                  <a:cubicBezTo>
                    <a:pt x="11092" y="3258"/>
                    <a:pt x="11161" y="2773"/>
                    <a:pt x="11022" y="2357"/>
                  </a:cubicBezTo>
                  <a:cubicBezTo>
                    <a:pt x="10814" y="1248"/>
                    <a:pt x="9636" y="0"/>
                    <a:pt x="8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4"/>
            <p:cNvSpPr/>
            <p:nvPr/>
          </p:nvSpPr>
          <p:spPr>
            <a:xfrm>
              <a:off x="2239050" y="2946725"/>
              <a:ext cx="743475" cy="317175"/>
            </a:xfrm>
            <a:custGeom>
              <a:avLst/>
              <a:gdLst/>
              <a:ahLst/>
              <a:cxnLst/>
              <a:rect l="l" t="t" r="r" b="b"/>
              <a:pathLst>
                <a:path w="29739" h="12687" extrusionOk="0">
                  <a:moveTo>
                    <a:pt x="348" y="1"/>
                  </a:moveTo>
                  <a:cubicBezTo>
                    <a:pt x="348" y="70"/>
                    <a:pt x="348" y="140"/>
                    <a:pt x="278" y="209"/>
                  </a:cubicBezTo>
                  <a:lnTo>
                    <a:pt x="209" y="209"/>
                  </a:lnTo>
                  <a:cubicBezTo>
                    <a:pt x="209" y="278"/>
                    <a:pt x="140" y="278"/>
                    <a:pt x="1" y="348"/>
                  </a:cubicBezTo>
                  <a:cubicBezTo>
                    <a:pt x="417" y="833"/>
                    <a:pt x="902" y="1249"/>
                    <a:pt x="1387" y="1665"/>
                  </a:cubicBezTo>
                  <a:cubicBezTo>
                    <a:pt x="2496" y="2635"/>
                    <a:pt x="3744" y="3398"/>
                    <a:pt x="4992" y="4299"/>
                  </a:cubicBezTo>
                  <a:cubicBezTo>
                    <a:pt x="7695" y="6240"/>
                    <a:pt x="10607" y="7903"/>
                    <a:pt x="13726" y="9151"/>
                  </a:cubicBezTo>
                  <a:cubicBezTo>
                    <a:pt x="18648" y="11092"/>
                    <a:pt x="23777" y="12062"/>
                    <a:pt x="28976" y="12686"/>
                  </a:cubicBezTo>
                  <a:cubicBezTo>
                    <a:pt x="29184" y="12686"/>
                    <a:pt x="29392" y="12686"/>
                    <a:pt x="29531" y="12617"/>
                  </a:cubicBezTo>
                  <a:cubicBezTo>
                    <a:pt x="29600" y="12617"/>
                    <a:pt x="29669" y="12478"/>
                    <a:pt x="29669" y="12409"/>
                  </a:cubicBezTo>
                  <a:cubicBezTo>
                    <a:pt x="29739" y="12340"/>
                    <a:pt x="29669" y="12201"/>
                    <a:pt x="29669" y="12201"/>
                  </a:cubicBezTo>
                  <a:cubicBezTo>
                    <a:pt x="29253" y="11785"/>
                    <a:pt x="28768" y="11716"/>
                    <a:pt x="28283" y="11646"/>
                  </a:cubicBezTo>
                  <a:cubicBezTo>
                    <a:pt x="24956" y="11300"/>
                    <a:pt x="21628" y="10676"/>
                    <a:pt x="18370" y="9775"/>
                  </a:cubicBezTo>
                  <a:cubicBezTo>
                    <a:pt x="15875" y="9082"/>
                    <a:pt x="13518" y="8180"/>
                    <a:pt x="11161" y="7071"/>
                  </a:cubicBezTo>
                  <a:cubicBezTo>
                    <a:pt x="8666" y="5893"/>
                    <a:pt x="6309" y="4299"/>
                    <a:pt x="4021" y="2704"/>
                  </a:cubicBezTo>
                  <a:cubicBezTo>
                    <a:pt x="2774" y="1803"/>
                    <a:pt x="1595" y="902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4"/>
            <p:cNvSpPr/>
            <p:nvPr/>
          </p:nvSpPr>
          <p:spPr>
            <a:xfrm>
              <a:off x="2244250" y="2951925"/>
              <a:ext cx="592700" cy="285975"/>
            </a:xfrm>
            <a:custGeom>
              <a:avLst/>
              <a:gdLst/>
              <a:ahLst/>
              <a:cxnLst/>
              <a:rect l="l" t="t" r="r" b="b"/>
              <a:pathLst>
                <a:path w="23708" h="11439" extrusionOk="0">
                  <a:moveTo>
                    <a:pt x="1" y="1"/>
                  </a:moveTo>
                  <a:cubicBezTo>
                    <a:pt x="7903" y="6863"/>
                    <a:pt x="16984" y="10884"/>
                    <a:pt x="23708" y="11438"/>
                  </a:cubicBezTo>
                  <a:cubicBezTo>
                    <a:pt x="16984" y="10884"/>
                    <a:pt x="7903" y="6863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4"/>
            <p:cNvSpPr/>
            <p:nvPr/>
          </p:nvSpPr>
          <p:spPr>
            <a:xfrm>
              <a:off x="2244250" y="2950200"/>
              <a:ext cx="1775" cy="1750"/>
            </a:xfrm>
            <a:custGeom>
              <a:avLst/>
              <a:gdLst/>
              <a:ahLst/>
              <a:cxnLst/>
              <a:rect l="l" t="t" r="r" b="b"/>
              <a:pathLst>
                <a:path w="71" h="70" extrusionOk="0">
                  <a:moveTo>
                    <a:pt x="1" y="1"/>
                  </a:moveTo>
                  <a:cubicBezTo>
                    <a:pt x="1" y="70"/>
                    <a:pt x="1" y="70"/>
                    <a:pt x="70" y="7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4"/>
            <p:cNvSpPr/>
            <p:nvPr/>
          </p:nvSpPr>
          <p:spPr>
            <a:xfrm>
              <a:off x="2239050" y="2950200"/>
              <a:ext cx="6975" cy="5225"/>
            </a:xfrm>
            <a:custGeom>
              <a:avLst/>
              <a:gdLst/>
              <a:ahLst/>
              <a:cxnLst/>
              <a:rect l="l" t="t" r="r" b="b"/>
              <a:pathLst>
                <a:path w="279" h="209" extrusionOk="0">
                  <a:moveTo>
                    <a:pt x="209" y="1"/>
                  </a:moveTo>
                  <a:cubicBezTo>
                    <a:pt x="140" y="70"/>
                    <a:pt x="70" y="139"/>
                    <a:pt x="1" y="209"/>
                  </a:cubicBezTo>
                  <a:cubicBezTo>
                    <a:pt x="140" y="209"/>
                    <a:pt x="209" y="139"/>
                    <a:pt x="278" y="70"/>
                  </a:cubicBezTo>
                  <a:cubicBezTo>
                    <a:pt x="209" y="70"/>
                    <a:pt x="209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4"/>
            <p:cNvSpPr/>
            <p:nvPr/>
          </p:nvSpPr>
          <p:spPr>
            <a:xfrm>
              <a:off x="2244250" y="2945000"/>
              <a:ext cx="3500" cy="6950"/>
            </a:xfrm>
            <a:custGeom>
              <a:avLst/>
              <a:gdLst/>
              <a:ahLst/>
              <a:cxnLst/>
              <a:rect l="l" t="t" r="r" b="b"/>
              <a:pathLst>
                <a:path w="140" h="278" extrusionOk="0">
                  <a:moveTo>
                    <a:pt x="140" y="1"/>
                  </a:moveTo>
                  <a:lnTo>
                    <a:pt x="1" y="209"/>
                  </a:lnTo>
                  <a:lnTo>
                    <a:pt x="70" y="278"/>
                  </a:lnTo>
                  <a:cubicBezTo>
                    <a:pt x="70" y="209"/>
                    <a:pt x="140" y="139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4"/>
            <p:cNvSpPr/>
            <p:nvPr/>
          </p:nvSpPr>
          <p:spPr>
            <a:xfrm>
              <a:off x="3323900" y="3057200"/>
              <a:ext cx="268625" cy="185050"/>
            </a:xfrm>
            <a:custGeom>
              <a:avLst/>
              <a:gdLst/>
              <a:ahLst/>
              <a:cxnLst/>
              <a:rect l="l" t="t" r="r" b="b"/>
              <a:pathLst>
                <a:path w="10745" h="7402" extrusionOk="0">
                  <a:moveTo>
                    <a:pt x="4736" y="1207"/>
                  </a:moveTo>
                  <a:cubicBezTo>
                    <a:pt x="5320" y="1207"/>
                    <a:pt x="5884" y="1378"/>
                    <a:pt x="6447" y="1613"/>
                  </a:cubicBezTo>
                  <a:cubicBezTo>
                    <a:pt x="7140" y="1959"/>
                    <a:pt x="7903" y="2306"/>
                    <a:pt x="8596" y="2722"/>
                  </a:cubicBezTo>
                  <a:cubicBezTo>
                    <a:pt x="9081" y="2999"/>
                    <a:pt x="9358" y="3415"/>
                    <a:pt x="9566" y="3900"/>
                  </a:cubicBezTo>
                  <a:cubicBezTo>
                    <a:pt x="9913" y="4732"/>
                    <a:pt x="9428" y="5702"/>
                    <a:pt x="8665" y="5841"/>
                  </a:cubicBezTo>
                  <a:cubicBezTo>
                    <a:pt x="7556" y="5980"/>
                    <a:pt x="6447" y="6188"/>
                    <a:pt x="5546" y="6326"/>
                  </a:cubicBezTo>
                  <a:lnTo>
                    <a:pt x="5476" y="6326"/>
                  </a:lnTo>
                  <a:cubicBezTo>
                    <a:pt x="4021" y="6257"/>
                    <a:pt x="2773" y="5910"/>
                    <a:pt x="1733" y="4940"/>
                  </a:cubicBezTo>
                  <a:cubicBezTo>
                    <a:pt x="1179" y="4316"/>
                    <a:pt x="971" y="3623"/>
                    <a:pt x="1248" y="2930"/>
                  </a:cubicBezTo>
                  <a:cubicBezTo>
                    <a:pt x="1595" y="2167"/>
                    <a:pt x="2010" y="1474"/>
                    <a:pt x="2912" y="1405"/>
                  </a:cubicBezTo>
                  <a:cubicBezTo>
                    <a:pt x="3258" y="1405"/>
                    <a:pt x="3605" y="1405"/>
                    <a:pt x="3882" y="1335"/>
                  </a:cubicBezTo>
                  <a:cubicBezTo>
                    <a:pt x="4173" y="1246"/>
                    <a:pt x="4457" y="1207"/>
                    <a:pt x="4736" y="1207"/>
                  </a:cubicBezTo>
                  <a:close/>
                  <a:moveTo>
                    <a:pt x="4554" y="0"/>
                  </a:moveTo>
                  <a:cubicBezTo>
                    <a:pt x="4447" y="0"/>
                    <a:pt x="4339" y="6"/>
                    <a:pt x="4229" y="18"/>
                  </a:cubicBezTo>
                  <a:cubicBezTo>
                    <a:pt x="4090" y="41"/>
                    <a:pt x="3936" y="41"/>
                    <a:pt x="3777" y="41"/>
                  </a:cubicBezTo>
                  <a:lnTo>
                    <a:pt x="3777" y="41"/>
                  </a:lnTo>
                  <a:cubicBezTo>
                    <a:pt x="3458" y="41"/>
                    <a:pt x="3120" y="41"/>
                    <a:pt x="2842" y="226"/>
                  </a:cubicBezTo>
                  <a:cubicBezTo>
                    <a:pt x="2149" y="711"/>
                    <a:pt x="1387" y="1127"/>
                    <a:pt x="832" y="1890"/>
                  </a:cubicBezTo>
                  <a:cubicBezTo>
                    <a:pt x="0" y="2999"/>
                    <a:pt x="70" y="4455"/>
                    <a:pt x="1040" y="5564"/>
                  </a:cubicBezTo>
                  <a:cubicBezTo>
                    <a:pt x="1803" y="6396"/>
                    <a:pt x="2773" y="6881"/>
                    <a:pt x="3882" y="7227"/>
                  </a:cubicBezTo>
                  <a:cubicBezTo>
                    <a:pt x="4295" y="7351"/>
                    <a:pt x="4832" y="7401"/>
                    <a:pt x="5407" y="7401"/>
                  </a:cubicBezTo>
                  <a:cubicBezTo>
                    <a:pt x="6762" y="7401"/>
                    <a:pt x="8330" y="7124"/>
                    <a:pt x="9012" y="6881"/>
                  </a:cubicBezTo>
                  <a:cubicBezTo>
                    <a:pt x="9220" y="6881"/>
                    <a:pt x="9358" y="6812"/>
                    <a:pt x="9566" y="6742"/>
                  </a:cubicBezTo>
                  <a:lnTo>
                    <a:pt x="9566" y="6673"/>
                  </a:lnTo>
                  <a:cubicBezTo>
                    <a:pt x="10051" y="6465"/>
                    <a:pt x="10467" y="5980"/>
                    <a:pt x="10537" y="5425"/>
                  </a:cubicBezTo>
                  <a:cubicBezTo>
                    <a:pt x="10745" y="3761"/>
                    <a:pt x="10606" y="2860"/>
                    <a:pt x="9081" y="1821"/>
                  </a:cubicBezTo>
                  <a:cubicBezTo>
                    <a:pt x="8110" y="1197"/>
                    <a:pt x="7071" y="711"/>
                    <a:pt x="6031" y="296"/>
                  </a:cubicBezTo>
                  <a:cubicBezTo>
                    <a:pt x="5518" y="124"/>
                    <a:pt x="5051" y="0"/>
                    <a:pt x="4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4"/>
            <p:cNvSpPr/>
            <p:nvPr/>
          </p:nvSpPr>
          <p:spPr>
            <a:xfrm>
              <a:off x="3675675" y="4049875"/>
              <a:ext cx="162925" cy="241200"/>
            </a:xfrm>
            <a:custGeom>
              <a:avLst/>
              <a:gdLst/>
              <a:ahLst/>
              <a:cxnLst/>
              <a:rect l="l" t="t" r="r" b="b"/>
              <a:pathLst>
                <a:path w="6517" h="9648" extrusionOk="0">
                  <a:moveTo>
                    <a:pt x="4743" y="1225"/>
                  </a:moveTo>
                  <a:cubicBezTo>
                    <a:pt x="5018" y="1225"/>
                    <a:pt x="5236" y="1368"/>
                    <a:pt x="5338" y="1625"/>
                  </a:cubicBezTo>
                  <a:cubicBezTo>
                    <a:pt x="5546" y="1972"/>
                    <a:pt x="5616" y="2388"/>
                    <a:pt x="5546" y="2734"/>
                  </a:cubicBezTo>
                  <a:cubicBezTo>
                    <a:pt x="5269" y="4675"/>
                    <a:pt x="4576" y="6477"/>
                    <a:pt x="3051" y="7795"/>
                  </a:cubicBezTo>
                  <a:cubicBezTo>
                    <a:pt x="2774" y="8002"/>
                    <a:pt x="2496" y="8210"/>
                    <a:pt x="2219" y="8418"/>
                  </a:cubicBezTo>
                  <a:cubicBezTo>
                    <a:pt x="2057" y="8499"/>
                    <a:pt x="1895" y="8539"/>
                    <a:pt x="1744" y="8539"/>
                  </a:cubicBezTo>
                  <a:cubicBezTo>
                    <a:pt x="1376" y="8539"/>
                    <a:pt x="1069" y="8306"/>
                    <a:pt x="971" y="7864"/>
                  </a:cubicBezTo>
                  <a:cubicBezTo>
                    <a:pt x="902" y="7379"/>
                    <a:pt x="902" y="6824"/>
                    <a:pt x="833" y="6339"/>
                  </a:cubicBezTo>
                  <a:cubicBezTo>
                    <a:pt x="902" y="5715"/>
                    <a:pt x="971" y="5160"/>
                    <a:pt x="1110" y="4537"/>
                  </a:cubicBezTo>
                  <a:cubicBezTo>
                    <a:pt x="1318" y="3774"/>
                    <a:pt x="1734" y="3150"/>
                    <a:pt x="2427" y="2665"/>
                  </a:cubicBezTo>
                  <a:cubicBezTo>
                    <a:pt x="2843" y="2318"/>
                    <a:pt x="3259" y="1972"/>
                    <a:pt x="3744" y="1625"/>
                  </a:cubicBezTo>
                  <a:cubicBezTo>
                    <a:pt x="3952" y="1487"/>
                    <a:pt x="4160" y="1348"/>
                    <a:pt x="4437" y="1279"/>
                  </a:cubicBezTo>
                  <a:cubicBezTo>
                    <a:pt x="4545" y="1243"/>
                    <a:pt x="4647" y="1225"/>
                    <a:pt x="4743" y="1225"/>
                  </a:cubicBezTo>
                  <a:close/>
                  <a:moveTo>
                    <a:pt x="4735" y="0"/>
                  </a:moveTo>
                  <a:cubicBezTo>
                    <a:pt x="4468" y="0"/>
                    <a:pt x="4183" y="77"/>
                    <a:pt x="3883" y="239"/>
                  </a:cubicBezTo>
                  <a:cubicBezTo>
                    <a:pt x="3467" y="377"/>
                    <a:pt x="3120" y="655"/>
                    <a:pt x="2843" y="932"/>
                  </a:cubicBezTo>
                  <a:cubicBezTo>
                    <a:pt x="2496" y="1348"/>
                    <a:pt x="2150" y="1694"/>
                    <a:pt x="1803" y="2041"/>
                  </a:cubicBezTo>
                  <a:cubicBezTo>
                    <a:pt x="763" y="2942"/>
                    <a:pt x="209" y="4121"/>
                    <a:pt x="70" y="5507"/>
                  </a:cubicBezTo>
                  <a:cubicBezTo>
                    <a:pt x="70" y="5854"/>
                    <a:pt x="70" y="6270"/>
                    <a:pt x="70" y="6616"/>
                  </a:cubicBezTo>
                  <a:lnTo>
                    <a:pt x="1" y="6616"/>
                  </a:lnTo>
                  <a:cubicBezTo>
                    <a:pt x="70" y="7171"/>
                    <a:pt x="1" y="7725"/>
                    <a:pt x="139" y="8280"/>
                  </a:cubicBezTo>
                  <a:cubicBezTo>
                    <a:pt x="338" y="9124"/>
                    <a:pt x="1035" y="9648"/>
                    <a:pt x="1796" y="9648"/>
                  </a:cubicBezTo>
                  <a:cubicBezTo>
                    <a:pt x="2098" y="9648"/>
                    <a:pt x="2409" y="9566"/>
                    <a:pt x="2704" y="9389"/>
                  </a:cubicBezTo>
                  <a:cubicBezTo>
                    <a:pt x="4853" y="8141"/>
                    <a:pt x="5893" y="6200"/>
                    <a:pt x="6378" y="3843"/>
                  </a:cubicBezTo>
                  <a:cubicBezTo>
                    <a:pt x="6517" y="3219"/>
                    <a:pt x="6447" y="2596"/>
                    <a:pt x="6447" y="1902"/>
                  </a:cubicBezTo>
                  <a:cubicBezTo>
                    <a:pt x="6447" y="1556"/>
                    <a:pt x="6309" y="1209"/>
                    <a:pt x="6101" y="863"/>
                  </a:cubicBezTo>
                  <a:cubicBezTo>
                    <a:pt x="5731" y="308"/>
                    <a:pt x="5269" y="0"/>
                    <a:pt x="4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4"/>
            <p:cNvSpPr/>
            <p:nvPr/>
          </p:nvSpPr>
          <p:spPr>
            <a:xfrm>
              <a:off x="3254575" y="2599875"/>
              <a:ext cx="228775" cy="196250"/>
            </a:xfrm>
            <a:custGeom>
              <a:avLst/>
              <a:gdLst/>
              <a:ahLst/>
              <a:cxnLst/>
              <a:rect l="l" t="t" r="r" b="b"/>
              <a:pathLst>
                <a:path w="9151" h="7850" extrusionOk="0">
                  <a:moveTo>
                    <a:pt x="3446" y="1201"/>
                  </a:moveTo>
                  <a:cubicBezTo>
                    <a:pt x="4029" y="1201"/>
                    <a:pt x="4590" y="1389"/>
                    <a:pt x="5130" y="1813"/>
                  </a:cubicBezTo>
                  <a:cubicBezTo>
                    <a:pt x="5823" y="2229"/>
                    <a:pt x="6516" y="2715"/>
                    <a:pt x="7071" y="3338"/>
                  </a:cubicBezTo>
                  <a:cubicBezTo>
                    <a:pt x="7418" y="3685"/>
                    <a:pt x="7626" y="4170"/>
                    <a:pt x="7833" y="4586"/>
                  </a:cubicBezTo>
                  <a:cubicBezTo>
                    <a:pt x="7903" y="4725"/>
                    <a:pt x="7972" y="4863"/>
                    <a:pt x="7972" y="5002"/>
                  </a:cubicBezTo>
                  <a:cubicBezTo>
                    <a:pt x="8167" y="5783"/>
                    <a:pt x="7935" y="6748"/>
                    <a:pt x="6758" y="6748"/>
                  </a:cubicBezTo>
                  <a:cubicBezTo>
                    <a:pt x="6681" y="6748"/>
                    <a:pt x="6601" y="6744"/>
                    <a:pt x="6516" y="6735"/>
                  </a:cubicBezTo>
                  <a:cubicBezTo>
                    <a:pt x="6031" y="6735"/>
                    <a:pt x="5546" y="6527"/>
                    <a:pt x="5130" y="6319"/>
                  </a:cubicBezTo>
                  <a:cubicBezTo>
                    <a:pt x="3882" y="5695"/>
                    <a:pt x="2773" y="4863"/>
                    <a:pt x="2080" y="3616"/>
                  </a:cubicBezTo>
                  <a:cubicBezTo>
                    <a:pt x="1941" y="3338"/>
                    <a:pt x="1733" y="3061"/>
                    <a:pt x="1595" y="2784"/>
                  </a:cubicBezTo>
                  <a:cubicBezTo>
                    <a:pt x="1179" y="2091"/>
                    <a:pt x="1248" y="1883"/>
                    <a:pt x="2011" y="1536"/>
                  </a:cubicBezTo>
                  <a:cubicBezTo>
                    <a:pt x="2503" y="1321"/>
                    <a:pt x="2981" y="1201"/>
                    <a:pt x="3446" y="1201"/>
                  </a:cubicBezTo>
                  <a:close/>
                  <a:moveTo>
                    <a:pt x="3642" y="1"/>
                  </a:moveTo>
                  <a:cubicBezTo>
                    <a:pt x="3583" y="1"/>
                    <a:pt x="3524" y="4"/>
                    <a:pt x="3466" y="11"/>
                  </a:cubicBezTo>
                  <a:cubicBezTo>
                    <a:pt x="2496" y="11"/>
                    <a:pt x="1733" y="219"/>
                    <a:pt x="1179" y="496"/>
                  </a:cubicBezTo>
                  <a:cubicBezTo>
                    <a:pt x="208" y="1051"/>
                    <a:pt x="1" y="1883"/>
                    <a:pt x="694" y="2784"/>
                  </a:cubicBezTo>
                  <a:cubicBezTo>
                    <a:pt x="1040" y="3338"/>
                    <a:pt x="1456" y="3824"/>
                    <a:pt x="1803" y="4378"/>
                  </a:cubicBezTo>
                  <a:cubicBezTo>
                    <a:pt x="2219" y="5141"/>
                    <a:pt x="2773" y="5765"/>
                    <a:pt x="3397" y="6250"/>
                  </a:cubicBezTo>
                  <a:cubicBezTo>
                    <a:pt x="4298" y="7012"/>
                    <a:pt x="5338" y="7498"/>
                    <a:pt x="6447" y="7775"/>
                  </a:cubicBezTo>
                  <a:lnTo>
                    <a:pt x="6516" y="7775"/>
                  </a:lnTo>
                  <a:cubicBezTo>
                    <a:pt x="6752" y="7824"/>
                    <a:pt x="6970" y="7850"/>
                    <a:pt x="7171" y="7850"/>
                  </a:cubicBezTo>
                  <a:cubicBezTo>
                    <a:pt x="8093" y="7850"/>
                    <a:pt x="8658" y="7319"/>
                    <a:pt x="8943" y="6181"/>
                  </a:cubicBezTo>
                  <a:cubicBezTo>
                    <a:pt x="9151" y="5279"/>
                    <a:pt x="9012" y="4448"/>
                    <a:pt x="8527" y="3685"/>
                  </a:cubicBezTo>
                  <a:cubicBezTo>
                    <a:pt x="7764" y="2368"/>
                    <a:pt x="6586" y="1328"/>
                    <a:pt x="5269" y="566"/>
                  </a:cubicBezTo>
                  <a:cubicBezTo>
                    <a:pt x="4710" y="255"/>
                    <a:pt x="4151" y="1"/>
                    <a:pt x="3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4"/>
            <p:cNvSpPr/>
            <p:nvPr/>
          </p:nvSpPr>
          <p:spPr>
            <a:xfrm>
              <a:off x="3555550" y="3452250"/>
              <a:ext cx="191200" cy="204350"/>
            </a:xfrm>
            <a:custGeom>
              <a:avLst/>
              <a:gdLst/>
              <a:ahLst/>
              <a:cxnLst/>
              <a:rect l="l" t="t" r="r" b="b"/>
              <a:pathLst>
                <a:path w="7648" h="8174" extrusionOk="0">
                  <a:moveTo>
                    <a:pt x="2528" y="1093"/>
                  </a:moveTo>
                  <a:cubicBezTo>
                    <a:pt x="2635" y="1093"/>
                    <a:pt x="2748" y="1105"/>
                    <a:pt x="2865" y="1130"/>
                  </a:cubicBezTo>
                  <a:cubicBezTo>
                    <a:pt x="3142" y="1199"/>
                    <a:pt x="3419" y="1338"/>
                    <a:pt x="3627" y="1477"/>
                  </a:cubicBezTo>
                  <a:cubicBezTo>
                    <a:pt x="4529" y="1893"/>
                    <a:pt x="5222" y="2586"/>
                    <a:pt x="5846" y="3279"/>
                  </a:cubicBezTo>
                  <a:cubicBezTo>
                    <a:pt x="6331" y="3833"/>
                    <a:pt x="6608" y="4457"/>
                    <a:pt x="6539" y="5151"/>
                  </a:cubicBezTo>
                  <a:cubicBezTo>
                    <a:pt x="6539" y="5705"/>
                    <a:pt x="6469" y="6190"/>
                    <a:pt x="6192" y="6676"/>
                  </a:cubicBezTo>
                  <a:cubicBezTo>
                    <a:pt x="6038" y="6933"/>
                    <a:pt x="5846" y="7075"/>
                    <a:pt x="5559" y="7075"/>
                  </a:cubicBezTo>
                  <a:cubicBezTo>
                    <a:pt x="5459" y="7075"/>
                    <a:pt x="5347" y="7058"/>
                    <a:pt x="5222" y="7022"/>
                  </a:cubicBezTo>
                  <a:cubicBezTo>
                    <a:pt x="3905" y="6745"/>
                    <a:pt x="2934" y="5913"/>
                    <a:pt x="2241" y="4735"/>
                  </a:cubicBezTo>
                  <a:cubicBezTo>
                    <a:pt x="1894" y="4111"/>
                    <a:pt x="1617" y="3348"/>
                    <a:pt x="1479" y="2586"/>
                  </a:cubicBezTo>
                  <a:cubicBezTo>
                    <a:pt x="1235" y="1732"/>
                    <a:pt x="1742" y="1093"/>
                    <a:pt x="2528" y="1093"/>
                  </a:cubicBezTo>
                  <a:close/>
                  <a:moveTo>
                    <a:pt x="2330" y="0"/>
                  </a:moveTo>
                  <a:cubicBezTo>
                    <a:pt x="861" y="0"/>
                    <a:pt x="0" y="1302"/>
                    <a:pt x="647" y="2724"/>
                  </a:cubicBezTo>
                  <a:cubicBezTo>
                    <a:pt x="855" y="3210"/>
                    <a:pt x="1063" y="3695"/>
                    <a:pt x="1271" y="4249"/>
                  </a:cubicBezTo>
                  <a:cubicBezTo>
                    <a:pt x="1479" y="4735"/>
                    <a:pt x="1687" y="5289"/>
                    <a:pt x="1964" y="5705"/>
                  </a:cubicBezTo>
                  <a:cubicBezTo>
                    <a:pt x="2796" y="7022"/>
                    <a:pt x="3905" y="7854"/>
                    <a:pt x="5499" y="8131"/>
                  </a:cubicBezTo>
                  <a:cubicBezTo>
                    <a:pt x="5615" y="8160"/>
                    <a:pt x="5724" y="8174"/>
                    <a:pt x="5829" y="8174"/>
                  </a:cubicBezTo>
                  <a:cubicBezTo>
                    <a:pt x="6224" y="8174"/>
                    <a:pt x="6542" y="7975"/>
                    <a:pt x="6816" y="7646"/>
                  </a:cubicBezTo>
                  <a:cubicBezTo>
                    <a:pt x="7371" y="7022"/>
                    <a:pt x="7579" y="6190"/>
                    <a:pt x="7648" y="5151"/>
                  </a:cubicBezTo>
                  <a:cubicBezTo>
                    <a:pt x="7579" y="5012"/>
                    <a:pt x="7579" y="4596"/>
                    <a:pt x="7440" y="4249"/>
                  </a:cubicBezTo>
                  <a:cubicBezTo>
                    <a:pt x="7093" y="2932"/>
                    <a:pt x="6262" y="1962"/>
                    <a:pt x="5152" y="1130"/>
                  </a:cubicBezTo>
                  <a:cubicBezTo>
                    <a:pt x="4459" y="506"/>
                    <a:pt x="3627" y="90"/>
                    <a:pt x="2657" y="21"/>
                  </a:cubicBezTo>
                  <a:cubicBezTo>
                    <a:pt x="2545" y="7"/>
                    <a:pt x="2436" y="0"/>
                    <a:pt x="2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65" name="Google Shape;266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356045">
            <a:off x="88001" y="4446293"/>
            <a:ext cx="1491379" cy="159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6" name="Google Shape;26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288461">
            <a:off x="-695965" y="2808015"/>
            <a:ext cx="1491380" cy="1597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67" name="Google Shape;2667;p24"/>
          <p:cNvGrpSpPr/>
          <p:nvPr/>
        </p:nvGrpSpPr>
        <p:grpSpPr>
          <a:xfrm>
            <a:off x="241160" y="297347"/>
            <a:ext cx="8661681" cy="4548806"/>
            <a:chOff x="1831975" y="1429200"/>
            <a:chExt cx="5238075" cy="2750850"/>
          </a:xfrm>
        </p:grpSpPr>
        <p:sp>
          <p:nvSpPr>
            <p:cNvPr id="2668" name="Google Shape;2668;p24"/>
            <p:cNvSpPr/>
            <p:nvPr/>
          </p:nvSpPr>
          <p:spPr>
            <a:xfrm>
              <a:off x="1835075" y="4165000"/>
              <a:ext cx="57975" cy="2375"/>
            </a:xfrm>
            <a:custGeom>
              <a:avLst/>
              <a:gdLst/>
              <a:ahLst/>
              <a:cxnLst/>
              <a:rect l="l" t="t" r="r" b="b"/>
              <a:pathLst>
                <a:path w="2319" h="95" extrusionOk="0">
                  <a:moveTo>
                    <a:pt x="2318" y="1"/>
                  </a:moveTo>
                  <a:lnTo>
                    <a:pt x="1" y="62"/>
                  </a:lnTo>
                  <a:lnTo>
                    <a:pt x="1769" y="95"/>
                  </a:lnTo>
                  <a:lnTo>
                    <a:pt x="23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4"/>
            <p:cNvSpPr/>
            <p:nvPr/>
          </p:nvSpPr>
          <p:spPr>
            <a:xfrm>
              <a:off x="1883925" y="4164300"/>
              <a:ext cx="250375" cy="10775"/>
            </a:xfrm>
            <a:custGeom>
              <a:avLst/>
              <a:gdLst/>
              <a:ahLst/>
              <a:cxnLst/>
              <a:rect l="l" t="t" r="r" b="b"/>
              <a:pathLst>
                <a:path w="10015" h="431" extrusionOk="0">
                  <a:moveTo>
                    <a:pt x="5305" y="1"/>
                  </a:moveTo>
                  <a:cubicBezTo>
                    <a:pt x="3648" y="44"/>
                    <a:pt x="0" y="138"/>
                    <a:pt x="483" y="246"/>
                  </a:cubicBezTo>
                  <a:cubicBezTo>
                    <a:pt x="1509" y="235"/>
                    <a:pt x="2949" y="156"/>
                    <a:pt x="4456" y="156"/>
                  </a:cubicBezTo>
                  <a:cubicBezTo>
                    <a:pt x="4693" y="156"/>
                    <a:pt x="4932" y="158"/>
                    <a:pt x="5171" y="163"/>
                  </a:cubicBezTo>
                  <a:cubicBezTo>
                    <a:pt x="4420" y="242"/>
                    <a:pt x="2533" y="232"/>
                    <a:pt x="1639" y="335"/>
                  </a:cubicBezTo>
                  <a:cubicBezTo>
                    <a:pt x="2274" y="354"/>
                    <a:pt x="2715" y="361"/>
                    <a:pt x="3052" y="361"/>
                  </a:cubicBezTo>
                  <a:cubicBezTo>
                    <a:pt x="4051" y="361"/>
                    <a:pt x="4134" y="299"/>
                    <a:pt x="5637" y="299"/>
                  </a:cubicBezTo>
                  <a:cubicBezTo>
                    <a:pt x="5898" y="299"/>
                    <a:pt x="6201" y="301"/>
                    <a:pt x="6560" y="305"/>
                  </a:cubicBezTo>
                  <a:lnTo>
                    <a:pt x="6398" y="431"/>
                  </a:lnTo>
                  <a:lnTo>
                    <a:pt x="6398" y="431"/>
                  </a:lnTo>
                  <a:lnTo>
                    <a:pt x="9408" y="391"/>
                  </a:lnTo>
                  <a:cubicBezTo>
                    <a:pt x="7685" y="116"/>
                    <a:pt x="10014" y="196"/>
                    <a:pt x="5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4"/>
            <p:cNvSpPr/>
            <p:nvPr/>
          </p:nvSpPr>
          <p:spPr>
            <a:xfrm>
              <a:off x="2118925" y="4168225"/>
              <a:ext cx="45050" cy="3350"/>
            </a:xfrm>
            <a:custGeom>
              <a:avLst/>
              <a:gdLst/>
              <a:ahLst/>
              <a:cxnLst/>
              <a:rect l="l" t="t" r="r" b="b"/>
              <a:pathLst>
                <a:path w="1802" h="134" extrusionOk="0">
                  <a:moveTo>
                    <a:pt x="565" y="1"/>
                  </a:moveTo>
                  <a:lnTo>
                    <a:pt x="565" y="1"/>
                  </a:lnTo>
                  <a:cubicBezTo>
                    <a:pt x="288" y="49"/>
                    <a:pt x="0" y="95"/>
                    <a:pt x="46" y="133"/>
                  </a:cubicBezTo>
                  <a:cubicBezTo>
                    <a:pt x="330" y="85"/>
                    <a:pt x="1801" y="27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4"/>
            <p:cNvSpPr/>
            <p:nvPr/>
          </p:nvSpPr>
          <p:spPr>
            <a:xfrm>
              <a:off x="2178100" y="4166000"/>
              <a:ext cx="58975" cy="4450"/>
            </a:xfrm>
            <a:custGeom>
              <a:avLst/>
              <a:gdLst/>
              <a:ahLst/>
              <a:cxnLst/>
              <a:rect l="l" t="t" r="r" b="b"/>
              <a:pathLst>
                <a:path w="2359" h="178" extrusionOk="0">
                  <a:moveTo>
                    <a:pt x="2359" y="0"/>
                  </a:moveTo>
                  <a:lnTo>
                    <a:pt x="28" y="62"/>
                  </a:lnTo>
                  <a:cubicBezTo>
                    <a:pt x="1932" y="72"/>
                    <a:pt x="0" y="163"/>
                    <a:pt x="189" y="178"/>
                  </a:cubicBezTo>
                  <a:lnTo>
                    <a:pt x="2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4"/>
            <p:cNvSpPr/>
            <p:nvPr/>
          </p:nvSpPr>
          <p:spPr>
            <a:xfrm>
              <a:off x="2376750" y="4167075"/>
              <a:ext cx="22475" cy="775"/>
            </a:xfrm>
            <a:custGeom>
              <a:avLst/>
              <a:gdLst/>
              <a:ahLst/>
              <a:cxnLst/>
              <a:rect l="l" t="t" r="r" b="b"/>
              <a:pathLst>
                <a:path w="899" h="31" extrusionOk="0">
                  <a:moveTo>
                    <a:pt x="607" y="1"/>
                  </a:moveTo>
                  <a:cubicBezTo>
                    <a:pt x="415" y="1"/>
                    <a:pt x="225" y="16"/>
                    <a:pt x="1" y="30"/>
                  </a:cubicBezTo>
                  <a:cubicBezTo>
                    <a:pt x="315" y="24"/>
                    <a:pt x="607" y="19"/>
                    <a:pt x="898" y="14"/>
                  </a:cubicBezTo>
                  <a:cubicBezTo>
                    <a:pt x="798" y="4"/>
                    <a:pt x="70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4"/>
            <p:cNvSpPr/>
            <p:nvPr/>
          </p:nvSpPr>
          <p:spPr>
            <a:xfrm>
              <a:off x="2277850" y="4166450"/>
              <a:ext cx="196475" cy="7050"/>
            </a:xfrm>
            <a:custGeom>
              <a:avLst/>
              <a:gdLst/>
              <a:ahLst/>
              <a:cxnLst/>
              <a:rect l="l" t="t" r="r" b="b"/>
              <a:pathLst>
                <a:path w="7859" h="282" extrusionOk="0">
                  <a:moveTo>
                    <a:pt x="6825" y="0"/>
                  </a:moveTo>
                  <a:cubicBezTo>
                    <a:pt x="6253" y="0"/>
                    <a:pt x="5601" y="21"/>
                    <a:pt x="4854" y="39"/>
                  </a:cubicBezTo>
                  <a:cubicBezTo>
                    <a:pt x="4890" y="42"/>
                    <a:pt x="4922" y="45"/>
                    <a:pt x="4973" y="49"/>
                  </a:cubicBezTo>
                  <a:cubicBezTo>
                    <a:pt x="5938" y="94"/>
                    <a:pt x="5251" y="199"/>
                    <a:pt x="3864" y="199"/>
                  </a:cubicBezTo>
                  <a:cubicBezTo>
                    <a:pt x="3680" y="199"/>
                    <a:pt x="3483" y="197"/>
                    <a:pt x="3277" y="193"/>
                  </a:cubicBezTo>
                  <a:cubicBezTo>
                    <a:pt x="3074" y="196"/>
                    <a:pt x="2896" y="197"/>
                    <a:pt x="2737" y="197"/>
                  </a:cubicBezTo>
                  <a:cubicBezTo>
                    <a:pt x="1818" y="197"/>
                    <a:pt x="1540" y="151"/>
                    <a:pt x="941" y="151"/>
                  </a:cubicBezTo>
                  <a:cubicBezTo>
                    <a:pt x="700" y="151"/>
                    <a:pt x="408" y="158"/>
                    <a:pt x="1" y="179"/>
                  </a:cubicBezTo>
                  <a:lnTo>
                    <a:pt x="2189" y="282"/>
                  </a:lnTo>
                  <a:cubicBezTo>
                    <a:pt x="5082" y="265"/>
                    <a:pt x="6726" y="83"/>
                    <a:pt x="7858" y="34"/>
                  </a:cubicBezTo>
                  <a:cubicBezTo>
                    <a:pt x="7547" y="9"/>
                    <a:pt x="7203" y="0"/>
                    <a:pt x="6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4"/>
            <p:cNvSpPr/>
            <p:nvPr/>
          </p:nvSpPr>
          <p:spPr>
            <a:xfrm>
              <a:off x="2350950" y="4167825"/>
              <a:ext cx="25825" cy="475"/>
            </a:xfrm>
            <a:custGeom>
              <a:avLst/>
              <a:gdLst/>
              <a:ahLst/>
              <a:cxnLst/>
              <a:rect l="l" t="t" r="r" b="b"/>
              <a:pathLst>
                <a:path w="1033" h="19" extrusionOk="0">
                  <a:moveTo>
                    <a:pt x="1033" y="0"/>
                  </a:moveTo>
                  <a:lnTo>
                    <a:pt x="1033" y="0"/>
                  </a:lnTo>
                  <a:cubicBezTo>
                    <a:pt x="705" y="2"/>
                    <a:pt x="371" y="5"/>
                    <a:pt x="0" y="8"/>
                  </a:cubicBezTo>
                  <a:cubicBezTo>
                    <a:pt x="173" y="16"/>
                    <a:pt x="324" y="19"/>
                    <a:pt x="459" y="19"/>
                  </a:cubicBezTo>
                  <a:cubicBezTo>
                    <a:pt x="684" y="19"/>
                    <a:pt x="866" y="11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4"/>
            <p:cNvSpPr/>
            <p:nvPr/>
          </p:nvSpPr>
          <p:spPr>
            <a:xfrm>
              <a:off x="2252825" y="4167450"/>
              <a:ext cx="24600" cy="2000"/>
            </a:xfrm>
            <a:custGeom>
              <a:avLst/>
              <a:gdLst/>
              <a:ahLst/>
              <a:cxnLst/>
              <a:rect l="l" t="t" r="r" b="b"/>
              <a:pathLst>
                <a:path w="984" h="80" extrusionOk="0">
                  <a:moveTo>
                    <a:pt x="984" y="0"/>
                  </a:moveTo>
                  <a:lnTo>
                    <a:pt x="0" y="27"/>
                  </a:lnTo>
                  <a:lnTo>
                    <a:pt x="236" y="80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4"/>
            <p:cNvSpPr/>
            <p:nvPr/>
          </p:nvSpPr>
          <p:spPr>
            <a:xfrm>
              <a:off x="2507575" y="4167025"/>
              <a:ext cx="195900" cy="8225"/>
            </a:xfrm>
            <a:custGeom>
              <a:avLst/>
              <a:gdLst/>
              <a:ahLst/>
              <a:cxnLst/>
              <a:rect l="l" t="t" r="r" b="b"/>
              <a:pathLst>
                <a:path w="7836" h="329" extrusionOk="0">
                  <a:moveTo>
                    <a:pt x="5153" y="1"/>
                  </a:moveTo>
                  <a:cubicBezTo>
                    <a:pt x="4992" y="63"/>
                    <a:pt x="4343" y="78"/>
                    <a:pt x="3556" y="78"/>
                  </a:cubicBezTo>
                  <a:cubicBezTo>
                    <a:pt x="2826" y="78"/>
                    <a:pt x="1978" y="65"/>
                    <a:pt x="1287" y="65"/>
                  </a:cubicBezTo>
                  <a:cubicBezTo>
                    <a:pt x="656" y="65"/>
                    <a:pt x="156" y="76"/>
                    <a:pt x="0" y="117"/>
                  </a:cubicBezTo>
                  <a:cubicBezTo>
                    <a:pt x="81" y="116"/>
                    <a:pt x="161" y="116"/>
                    <a:pt x="241" y="116"/>
                  </a:cubicBezTo>
                  <a:cubicBezTo>
                    <a:pt x="2695" y="116"/>
                    <a:pt x="4597" y="237"/>
                    <a:pt x="4059" y="329"/>
                  </a:cubicBezTo>
                  <a:lnTo>
                    <a:pt x="6896" y="276"/>
                  </a:lnTo>
                  <a:cubicBezTo>
                    <a:pt x="7836" y="211"/>
                    <a:pt x="6638" y="82"/>
                    <a:pt x="5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4"/>
            <p:cNvSpPr/>
            <p:nvPr/>
          </p:nvSpPr>
          <p:spPr>
            <a:xfrm>
              <a:off x="2775350" y="4177175"/>
              <a:ext cx="16400" cy="725"/>
            </a:xfrm>
            <a:custGeom>
              <a:avLst/>
              <a:gdLst/>
              <a:ahLst/>
              <a:cxnLst/>
              <a:rect l="l" t="t" r="r" b="b"/>
              <a:pathLst>
                <a:path w="656" h="29" extrusionOk="0">
                  <a:moveTo>
                    <a:pt x="656" y="0"/>
                  </a:moveTo>
                  <a:cubicBezTo>
                    <a:pt x="633" y="1"/>
                    <a:pt x="610" y="1"/>
                    <a:pt x="587" y="2"/>
                  </a:cubicBezTo>
                  <a:lnTo>
                    <a:pt x="587" y="2"/>
                  </a:lnTo>
                  <a:cubicBezTo>
                    <a:pt x="610" y="1"/>
                    <a:pt x="633" y="1"/>
                    <a:pt x="656" y="0"/>
                  </a:cubicBezTo>
                  <a:close/>
                  <a:moveTo>
                    <a:pt x="587" y="2"/>
                  </a:moveTo>
                  <a:cubicBezTo>
                    <a:pt x="307" y="8"/>
                    <a:pt x="74" y="16"/>
                    <a:pt x="0" y="28"/>
                  </a:cubicBezTo>
                  <a:cubicBezTo>
                    <a:pt x="168" y="16"/>
                    <a:pt x="367" y="7"/>
                    <a:pt x="587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4"/>
            <p:cNvSpPr/>
            <p:nvPr/>
          </p:nvSpPr>
          <p:spPr>
            <a:xfrm>
              <a:off x="2735450" y="4169350"/>
              <a:ext cx="398325" cy="10700"/>
            </a:xfrm>
            <a:custGeom>
              <a:avLst/>
              <a:gdLst/>
              <a:ahLst/>
              <a:cxnLst/>
              <a:rect l="l" t="t" r="r" b="b"/>
              <a:pathLst>
                <a:path w="15933" h="428" extrusionOk="0">
                  <a:moveTo>
                    <a:pt x="15930" y="47"/>
                  </a:moveTo>
                  <a:cubicBezTo>
                    <a:pt x="15929" y="47"/>
                    <a:pt x="15927" y="47"/>
                    <a:pt x="15925" y="47"/>
                  </a:cubicBezTo>
                  <a:lnTo>
                    <a:pt x="15925" y="47"/>
                  </a:lnTo>
                  <a:lnTo>
                    <a:pt x="15932" y="47"/>
                  </a:lnTo>
                  <a:close/>
                  <a:moveTo>
                    <a:pt x="8340" y="7"/>
                  </a:moveTo>
                  <a:cubicBezTo>
                    <a:pt x="6633" y="10"/>
                    <a:pt x="4084" y="19"/>
                    <a:pt x="2708" y="153"/>
                  </a:cubicBezTo>
                  <a:lnTo>
                    <a:pt x="0" y="45"/>
                  </a:lnTo>
                  <a:lnTo>
                    <a:pt x="924" y="221"/>
                  </a:lnTo>
                  <a:cubicBezTo>
                    <a:pt x="1057" y="227"/>
                    <a:pt x="1191" y="229"/>
                    <a:pt x="1324" y="229"/>
                  </a:cubicBezTo>
                  <a:cubicBezTo>
                    <a:pt x="2007" y="229"/>
                    <a:pt x="2678" y="163"/>
                    <a:pt x="3222" y="163"/>
                  </a:cubicBezTo>
                  <a:cubicBezTo>
                    <a:pt x="3442" y="163"/>
                    <a:pt x="3641" y="174"/>
                    <a:pt x="3813" y="204"/>
                  </a:cubicBezTo>
                  <a:cubicBezTo>
                    <a:pt x="4155" y="279"/>
                    <a:pt x="3054" y="293"/>
                    <a:pt x="2281" y="312"/>
                  </a:cubicBezTo>
                  <a:cubicBezTo>
                    <a:pt x="2443" y="308"/>
                    <a:pt x="2615" y="307"/>
                    <a:pt x="2798" y="307"/>
                  </a:cubicBezTo>
                  <a:cubicBezTo>
                    <a:pt x="4469" y="307"/>
                    <a:pt x="7002" y="428"/>
                    <a:pt x="9940" y="428"/>
                  </a:cubicBezTo>
                  <a:cubicBezTo>
                    <a:pt x="10161" y="428"/>
                    <a:pt x="10384" y="427"/>
                    <a:pt x="10609" y="426"/>
                  </a:cubicBezTo>
                  <a:cubicBezTo>
                    <a:pt x="14355" y="408"/>
                    <a:pt x="13479" y="132"/>
                    <a:pt x="15925" y="47"/>
                  </a:cubicBezTo>
                  <a:lnTo>
                    <a:pt x="15925" y="47"/>
                  </a:lnTo>
                  <a:lnTo>
                    <a:pt x="9311" y="221"/>
                  </a:lnTo>
                  <a:cubicBezTo>
                    <a:pt x="9929" y="164"/>
                    <a:pt x="9682" y="111"/>
                    <a:pt x="11193" y="92"/>
                  </a:cubicBezTo>
                  <a:cubicBezTo>
                    <a:pt x="10910" y="89"/>
                    <a:pt x="10650" y="88"/>
                    <a:pt x="10411" y="88"/>
                  </a:cubicBezTo>
                  <a:cubicBezTo>
                    <a:pt x="8344" y="88"/>
                    <a:pt x="7741" y="163"/>
                    <a:pt x="5946" y="163"/>
                  </a:cubicBezTo>
                  <a:cubicBezTo>
                    <a:pt x="5793" y="163"/>
                    <a:pt x="5631" y="162"/>
                    <a:pt x="5459" y="161"/>
                  </a:cubicBezTo>
                  <a:cubicBezTo>
                    <a:pt x="4730" y="0"/>
                    <a:pt x="9737" y="149"/>
                    <a:pt x="8340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4"/>
            <p:cNvSpPr/>
            <p:nvPr/>
          </p:nvSpPr>
          <p:spPr>
            <a:xfrm>
              <a:off x="3140450" y="4174725"/>
              <a:ext cx="10625" cy="2350"/>
            </a:xfrm>
            <a:custGeom>
              <a:avLst/>
              <a:gdLst/>
              <a:ahLst/>
              <a:cxnLst/>
              <a:rect l="l" t="t" r="r" b="b"/>
              <a:pathLst>
                <a:path w="425" h="94" extrusionOk="0">
                  <a:moveTo>
                    <a:pt x="121" y="1"/>
                  </a:moveTo>
                  <a:lnTo>
                    <a:pt x="0" y="24"/>
                  </a:lnTo>
                  <a:lnTo>
                    <a:pt x="424" y="93"/>
                  </a:lnTo>
                  <a:lnTo>
                    <a:pt x="424" y="93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4"/>
            <p:cNvSpPr/>
            <p:nvPr/>
          </p:nvSpPr>
          <p:spPr>
            <a:xfrm>
              <a:off x="3194325" y="4169500"/>
              <a:ext cx="337075" cy="9000"/>
            </a:xfrm>
            <a:custGeom>
              <a:avLst/>
              <a:gdLst/>
              <a:ahLst/>
              <a:cxnLst/>
              <a:rect l="l" t="t" r="r" b="b"/>
              <a:pathLst>
                <a:path w="13483" h="360" extrusionOk="0">
                  <a:moveTo>
                    <a:pt x="7246" y="1"/>
                  </a:moveTo>
                  <a:cubicBezTo>
                    <a:pt x="6597" y="1"/>
                    <a:pt x="5877" y="3"/>
                    <a:pt x="5069" y="6"/>
                  </a:cubicBezTo>
                  <a:lnTo>
                    <a:pt x="1613" y="115"/>
                  </a:lnTo>
                  <a:cubicBezTo>
                    <a:pt x="1242" y="100"/>
                    <a:pt x="1035" y="64"/>
                    <a:pt x="792" y="31"/>
                  </a:cubicBezTo>
                  <a:lnTo>
                    <a:pt x="792" y="31"/>
                  </a:lnTo>
                  <a:cubicBezTo>
                    <a:pt x="932" y="71"/>
                    <a:pt x="0" y="140"/>
                    <a:pt x="148" y="173"/>
                  </a:cubicBezTo>
                  <a:cubicBezTo>
                    <a:pt x="576" y="216"/>
                    <a:pt x="1082" y="232"/>
                    <a:pt x="1629" y="232"/>
                  </a:cubicBezTo>
                  <a:cubicBezTo>
                    <a:pt x="3100" y="232"/>
                    <a:pt x="4865" y="116"/>
                    <a:pt x="6213" y="95"/>
                  </a:cubicBezTo>
                  <a:lnTo>
                    <a:pt x="6213" y="95"/>
                  </a:lnTo>
                  <a:cubicBezTo>
                    <a:pt x="11109" y="167"/>
                    <a:pt x="5991" y="182"/>
                    <a:pt x="7899" y="330"/>
                  </a:cubicBezTo>
                  <a:cubicBezTo>
                    <a:pt x="6527" y="326"/>
                    <a:pt x="6477" y="287"/>
                    <a:pt x="4574" y="278"/>
                  </a:cubicBezTo>
                  <a:lnTo>
                    <a:pt x="4574" y="278"/>
                  </a:lnTo>
                  <a:cubicBezTo>
                    <a:pt x="5585" y="338"/>
                    <a:pt x="6683" y="359"/>
                    <a:pt x="7769" y="359"/>
                  </a:cubicBezTo>
                  <a:cubicBezTo>
                    <a:pt x="9898" y="359"/>
                    <a:pt x="11978" y="277"/>
                    <a:pt x="13247" y="248"/>
                  </a:cubicBezTo>
                  <a:cubicBezTo>
                    <a:pt x="12755" y="235"/>
                    <a:pt x="12592" y="194"/>
                    <a:pt x="11825" y="194"/>
                  </a:cubicBezTo>
                  <a:cubicBezTo>
                    <a:pt x="11725" y="194"/>
                    <a:pt x="11614" y="195"/>
                    <a:pt x="11491" y="196"/>
                  </a:cubicBezTo>
                  <a:lnTo>
                    <a:pt x="13482" y="145"/>
                  </a:lnTo>
                  <a:cubicBezTo>
                    <a:pt x="11780" y="41"/>
                    <a:pt x="10289" y="1"/>
                    <a:pt x="7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4"/>
            <p:cNvSpPr/>
            <p:nvPr/>
          </p:nvSpPr>
          <p:spPr>
            <a:xfrm>
              <a:off x="3166850" y="4168975"/>
              <a:ext cx="46775" cy="1275"/>
            </a:xfrm>
            <a:custGeom>
              <a:avLst/>
              <a:gdLst/>
              <a:ahLst/>
              <a:cxnLst/>
              <a:rect l="l" t="t" r="r" b="b"/>
              <a:pathLst>
                <a:path w="1871" h="51" extrusionOk="0">
                  <a:moveTo>
                    <a:pt x="976" y="0"/>
                  </a:moveTo>
                  <a:cubicBezTo>
                    <a:pt x="723" y="0"/>
                    <a:pt x="407" y="8"/>
                    <a:pt x="0" y="27"/>
                  </a:cubicBezTo>
                  <a:cubicBezTo>
                    <a:pt x="344" y="24"/>
                    <a:pt x="631" y="23"/>
                    <a:pt x="868" y="23"/>
                  </a:cubicBezTo>
                  <a:cubicBezTo>
                    <a:pt x="1365" y="23"/>
                    <a:pt x="1645" y="29"/>
                    <a:pt x="1783" y="39"/>
                  </a:cubicBezTo>
                  <a:lnTo>
                    <a:pt x="1783" y="39"/>
                  </a:lnTo>
                  <a:cubicBezTo>
                    <a:pt x="1589" y="17"/>
                    <a:pt x="1351" y="0"/>
                    <a:pt x="976" y="0"/>
                  </a:cubicBezTo>
                  <a:close/>
                  <a:moveTo>
                    <a:pt x="1783" y="39"/>
                  </a:moveTo>
                  <a:cubicBezTo>
                    <a:pt x="1813" y="43"/>
                    <a:pt x="1842" y="47"/>
                    <a:pt x="1871" y="50"/>
                  </a:cubicBezTo>
                  <a:cubicBezTo>
                    <a:pt x="1853" y="46"/>
                    <a:pt x="1824" y="43"/>
                    <a:pt x="1783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4"/>
            <p:cNvSpPr/>
            <p:nvPr/>
          </p:nvSpPr>
          <p:spPr>
            <a:xfrm>
              <a:off x="3525500" y="4175425"/>
              <a:ext cx="26125" cy="400"/>
            </a:xfrm>
            <a:custGeom>
              <a:avLst/>
              <a:gdLst/>
              <a:ahLst/>
              <a:cxnLst/>
              <a:rect l="l" t="t" r="r" b="b"/>
              <a:pathLst>
                <a:path w="1045" h="16" extrusionOk="0">
                  <a:moveTo>
                    <a:pt x="736" y="0"/>
                  </a:moveTo>
                  <a:cubicBezTo>
                    <a:pt x="538" y="0"/>
                    <a:pt x="291" y="5"/>
                    <a:pt x="0" y="11"/>
                  </a:cubicBezTo>
                  <a:cubicBezTo>
                    <a:pt x="110" y="14"/>
                    <a:pt x="234" y="16"/>
                    <a:pt x="384" y="16"/>
                  </a:cubicBezTo>
                  <a:cubicBezTo>
                    <a:pt x="562" y="16"/>
                    <a:pt x="776" y="13"/>
                    <a:pt x="1045" y="6"/>
                  </a:cubicBezTo>
                  <a:cubicBezTo>
                    <a:pt x="962" y="2"/>
                    <a:pt x="859" y="0"/>
                    <a:pt x="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4"/>
            <p:cNvSpPr/>
            <p:nvPr/>
          </p:nvSpPr>
          <p:spPr>
            <a:xfrm>
              <a:off x="3501075" y="4169400"/>
              <a:ext cx="61925" cy="1875"/>
            </a:xfrm>
            <a:custGeom>
              <a:avLst/>
              <a:gdLst/>
              <a:ahLst/>
              <a:cxnLst/>
              <a:rect l="l" t="t" r="r" b="b"/>
              <a:pathLst>
                <a:path w="2477" h="75" extrusionOk="0">
                  <a:moveTo>
                    <a:pt x="1527" y="0"/>
                  </a:moveTo>
                  <a:cubicBezTo>
                    <a:pt x="1192" y="10"/>
                    <a:pt x="1" y="20"/>
                    <a:pt x="55" y="60"/>
                  </a:cubicBezTo>
                  <a:lnTo>
                    <a:pt x="2477" y="75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4"/>
            <p:cNvSpPr/>
            <p:nvPr/>
          </p:nvSpPr>
          <p:spPr>
            <a:xfrm>
              <a:off x="3589625" y="4167000"/>
              <a:ext cx="2244775" cy="11675"/>
            </a:xfrm>
            <a:custGeom>
              <a:avLst/>
              <a:gdLst/>
              <a:ahLst/>
              <a:cxnLst/>
              <a:rect l="l" t="t" r="r" b="b"/>
              <a:pathLst>
                <a:path w="89791" h="467" extrusionOk="0">
                  <a:moveTo>
                    <a:pt x="81958" y="0"/>
                  </a:moveTo>
                  <a:cubicBezTo>
                    <a:pt x="79447" y="39"/>
                    <a:pt x="75697" y="90"/>
                    <a:pt x="72495" y="90"/>
                  </a:cubicBezTo>
                  <a:cubicBezTo>
                    <a:pt x="71180" y="90"/>
                    <a:pt x="69958" y="81"/>
                    <a:pt x="68951" y="60"/>
                  </a:cubicBezTo>
                  <a:cubicBezTo>
                    <a:pt x="68109" y="52"/>
                    <a:pt x="67321" y="48"/>
                    <a:pt x="66555" y="48"/>
                  </a:cubicBezTo>
                  <a:cubicBezTo>
                    <a:pt x="64293" y="48"/>
                    <a:pt x="62221" y="78"/>
                    <a:pt x="59487" y="108"/>
                  </a:cubicBezTo>
                  <a:cubicBezTo>
                    <a:pt x="56743" y="98"/>
                    <a:pt x="53973" y="94"/>
                    <a:pt x="51178" y="94"/>
                  </a:cubicBezTo>
                  <a:cubicBezTo>
                    <a:pt x="45979" y="94"/>
                    <a:pt x="40693" y="106"/>
                    <a:pt x="35329" y="106"/>
                  </a:cubicBezTo>
                  <a:cubicBezTo>
                    <a:pt x="30914" y="106"/>
                    <a:pt x="26445" y="98"/>
                    <a:pt x="21928" y="70"/>
                  </a:cubicBezTo>
                  <a:lnTo>
                    <a:pt x="20090" y="238"/>
                  </a:lnTo>
                  <a:cubicBezTo>
                    <a:pt x="19466" y="154"/>
                    <a:pt x="17012" y="238"/>
                    <a:pt x="17381" y="129"/>
                  </a:cubicBezTo>
                  <a:lnTo>
                    <a:pt x="17381" y="129"/>
                  </a:lnTo>
                  <a:cubicBezTo>
                    <a:pt x="17637" y="137"/>
                    <a:pt x="17891" y="140"/>
                    <a:pt x="18150" y="140"/>
                  </a:cubicBezTo>
                  <a:cubicBezTo>
                    <a:pt x="18601" y="140"/>
                    <a:pt x="19071" y="132"/>
                    <a:pt x="19609" y="131"/>
                  </a:cubicBezTo>
                  <a:cubicBezTo>
                    <a:pt x="18678" y="81"/>
                    <a:pt x="17543" y="66"/>
                    <a:pt x="16319" y="66"/>
                  </a:cubicBezTo>
                  <a:cubicBezTo>
                    <a:pt x="14463" y="66"/>
                    <a:pt x="12404" y="101"/>
                    <a:pt x="10549" y="101"/>
                  </a:cubicBezTo>
                  <a:cubicBezTo>
                    <a:pt x="9989" y="101"/>
                    <a:pt x="9447" y="98"/>
                    <a:pt x="8936" y="89"/>
                  </a:cubicBezTo>
                  <a:lnTo>
                    <a:pt x="8936" y="89"/>
                  </a:lnTo>
                  <a:cubicBezTo>
                    <a:pt x="9317" y="119"/>
                    <a:pt x="9859" y="265"/>
                    <a:pt x="8858" y="291"/>
                  </a:cubicBezTo>
                  <a:cubicBezTo>
                    <a:pt x="9118" y="106"/>
                    <a:pt x="4927" y="295"/>
                    <a:pt x="3950" y="81"/>
                  </a:cubicBezTo>
                  <a:cubicBezTo>
                    <a:pt x="3584" y="75"/>
                    <a:pt x="3296" y="73"/>
                    <a:pt x="3071" y="73"/>
                  </a:cubicBezTo>
                  <a:cubicBezTo>
                    <a:pt x="1388" y="73"/>
                    <a:pt x="3144" y="216"/>
                    <a:pt x="961" y="216"/>
                  </a:cubicBezTo>
                  <a:cubicBezTo>
                    <a:pt x="788" y="216"/>
                    <a:pt x="591" y="216"/>
                    <a:pt x="365" y="214"/>
                  </a:cubicBezTo>
                  <a:lnTo>
                    <a:pt x="365" y="214"/>
                  </a:lnTo>
                  <a:cubicBezTo>
                    <a:pt x="1" y="323"/>
                    <a:pt x="3684" y="267"/>
                    <a:pt x="4309" y="349"/>
                  </a:cubicBezTo>
                  <a:cubicBezTo>
                    <a:pt x="3976" y="377"/>
                    <a:pt x="3550" y="384"/>
                    <a:pt x="3126" y="384"/>
                  </a:cubicBezTo>
                  <a:cubicBezTo>
                    <a:pt x="2672" y="384"/>
                    <a:pt x="2219" y="376"/>
                    <a:pt x="1882" y="376"/>
                  </a:cubicBezTo>
                  <a:cubicBezTo>
                    <a:pt x="1510" y="376"/>
                    <a:pt x="1277" y="386"/>
                    <a:pt x="1335" y="427"/>
                  </a:cubicBezTo>
                  <a:cubicBezTo>
                    <a:pt x="1920" y="433"/>
                    <a:pt x="2558" y="436"/>
                    <a:pt x="3241" y="436"/>
                  </a:cubicBezTo>
                  <a:cubicBezTo>
                    <a:pt x="9043" y="436"/>
                    <a:pt x="18092" y="247"/>
                    <a:pt x="25692" y="192"/>
                  </a:cubicBezTo>
                  <a:lnTo>
                    <a:pt x="25692" y="192"/>
                  </a:lnTo>
                  <a:lnTo>
                    <a:pt x="24795" y="295"/>
                  </a:lnTo>
                  <a:cubicBezTo>
                    <a:pt x="26560" y="264"/>
                    <a:pt x="28768" y="246"/>
                    <a:pt x="31001" y="246"/>
                  </a:cubicBezTo>
                  <a:cubicBezTo>
                    <a:pt x="34265" y="246"/>
                    <a:pt x="37581" y="286"/>
                    <a:pt x="39644" y="386"/>
                  </a:cubicBezTo>
                  <a:cubicBezTo>
                    <a:pt x="39350" y="350"/>
                    <a:pt x="40100" y="347"/>
                    <a:pt x="41150" y="347"/>
                  </a:cubicBezTo>
                  <a:cubicBezTo>
                    <a:pt x="41390" y="347"/>
                    <a:pt x="41646" y="347"/>
                    <a:pt x="41909" y="347"/>
                  </a:cubicBezTo>
                  <a:cubicBezTo>
                    <a:pt x="43684" y="347"/>
                    <a:pt x="45767" y="339"/>
                    <a:pt x="45406" y="215"/>
                  </a:cubicBezTo>
                  <a:lnTo>
                    <a:pt x="45406" y="215"/>
                  </a:lnTo>
                  <a:cubicBezTo>
                    <a:pt x="46505" y="267"/>
                    <a:pt x="46839" y="258"/>
                    <a:pt x="48403" y="277"/>
                  </a:cubicBezTo>
                  <a:lnTo>
                    <a:pt x="48830" y="205"/>
                  </a:lnTo>
                  <a:cubicBezTo>
                    <a:pt x="50989" y="209"/>
                    <a:pt x="50715" y="310"/>
                    <a:pt x="53026" y="310"/>
                  </a:cubicBezTo>
                  <a:cubicBezTo>
                    <a:pt x="53097" y="310"/>
                    <a:pt x="53170" y="310"/>
                    <a:pt x="53247" y="310"/>
                  </a:cubicBezTo>
                  <a:cubicBezTo>
                    <a:pt x="51581" y="214"/>
                    <a:pt x="53435" y="186"/>
                    <a:pt x="54177" y="106"/>
                  </a:cubicBezTo>
                  <a:cubicBezTo>
                    <a:pt x="57102" y="200"/>
                    <a:pt x="60506" y="310"/>
                    <a:pt x="63115" y="394"/>
                  </a:cubicBezTo>
                  <a:cubicBezTo>
                    <a:pt x="62911" y="363"/>
                    <a:pt x="62670" y="328"/>
                    <a:pt x="61781" y="286"/>
                  </a:cubicBezTo>
                  <a:lnTo>
                    <a:pt x="61781" y="286"/>
                  </a:lnTo>
                  <a:cubicBezTo>
                    <a:pt x="62053" y="292"/>
                    <a:pt x="62277" y="294"/>
                    <a:pt x="62461" y="294"/>
                  </a:cubicBezTo>
                  <a:cubicBezTo>
                    <a:pt x="63476" y="294"/>
                    <a:pt x="63318" y="224"/>
                    <a:pt x="63714" y="197"/>
                  </a:cubicBezTo>
                  <a:cubicBezTo>
                    <a:pt x="63747" y="197"/>
                    <a:pt x="63780" y="197"/>
                    <a:pt x="63812" y="197"/>
                  </a:cubicBezTo>
                  <a:cubicBezTo>
                    <a:pt x="65409" y="197"/>
                    <a:pt x="65240" y="317"/>
                    <a:pt x="65163" y="378"/>
                  </a:cubicBezTo>
                  <a:cubicBezTo>
                    <a:pt x="65400" y="380"/>
                    <a:pt x="65628" y="382"/>
                    <a:pt x="65846" y="382"/>
                  </a:cubicBezTo>
                  <a:cubicBezTo>
                    <a:pt x="68096" y="382"/>
                    <a:pt x="69416" y="242"/>
                    <a:pt x="71076" y="242"/>
                  </a:cubicBezTo>
                  <a:cubicBezTo>
                    <a:pt x="71382" y="242"/>
                    <a:pt x="71699" y="247"/>
                    <a:pt x="72035" y="258"/>
                  </a:cubicBezTo>
                  <a:lnTo>
                    <a:pt x="71204" y="161"/>
                  </a:lnTo>
                  <a:cubicBezTo>
                    <a:pt x="71539" y="158"/>
                    <a:pt x="71868" y="157"/>
                    <a:pt x="72193" y="157"/>
                  </a:cubicBezTo>
                  <a:cubicBezTo>
                    <a:pt x="74584" y="157"/>
                    <a:pt x="76753" y="218"/>
                    <a:pt x="79313" y="218"/>
                  </a:cubicBezTo>
                  <a:cubicBezTo>
                    <a:pt x="79762" y="218"/>
                    <a:pt x="80223" y="216"/>
                    <a:pt x="80699" y="212"/>
                  </a:cubicBezTo>
                  <a:lnTo>
                    <a:pt x="80699" y="212"/>
                  </a:lnTo>
                  <a:cubicBezTo>
                    <a:pt x="82415" y="346"/>
                    <a:pt x="77775" y="328"/>
                    <a:pt x="76301" y="386"/>
                  </a:cubicBezTo>
                  <a:cubicBezTo>
                    <a:pt x="77024" y="416"/>
                    <a:pt x="78558" y="422"/>
                    <a:pt x="79040" y="467"/>
                  </a:cubicBezTo>
                  <a:cubicBezTo>
                    <a:pt x="80566" y="397"/>
                    <a:pt x="83114" y="303"/>
                    <a:pt x="85006" y="238"/>
                  </a:cubicBezTo>
                  <a:lnTo>
                    <a:pt x="85006" y="238"/>
                  </a:lnTo>
                  <a:cubicBezTo>
                    <a:pt x="83206" y="396"/>
                    <a:pt x="87725" y="387"/>
                    <a:pt x="88950" y="397"/>
                  </a:cubicBezTo>
                  <a:cubicBezTo>
                    <a:pt x="88760" y="343"/>
                    <a:pt x="88095" y="312"/>
                    <a:pt x="86755" y="312"/>
                  </a:cubicBezTo>
                  <a:cubicBezTo>
                    <a:pt x="86516" y="312"/>
                    <a:pt x="86256" y="313"/>
                    <a:pt x="85974" y="315"/>
                  </a:cubicBezTo>
                  <a:cubicBezTo>
                    <a:pt x="86199" y="229"/>
                    <a:pt x="88616" y="245"/>
                    <a:pt x="89746" y="195"/>
                  </a:cubicBezTo>
                  <a:cubicBezTo>
                    <a:pt x="87283" y="139"/>
                    <a:pt x="89791" y="94"/>
                    <a:pt x="89167" y="12"/>
                  </a:cubicBezTo>
                  <a:cubicBezTo>
                    <a:pt x="89067" y="11"/>
                    <a:pt x="88970" y="11"/>
                    <a:pt x="88875" y="11"/>
                  </a:cubicBezTo>
                  <a:cubicBezTo>
                    <a:pt x="86560" y="11"/>
                    <a:pt x="85324" y="96"/>
                    <a:pt x="82989" y="96"/>
                  </a:cubicBezTo>
                  <a:cubicBezTo>
                    <a:pt x="82753" y="96"/>
                    <a:pt x="82505" y="95"/>
                    <a:pt x="82243" y="93"/>
                  </a:cubicBezTo>
                  <a:cubicBezTo>
                    <a:pt x="82390" y="68"/>
                    <a:pt x="82341" y="30"/>
                    <a:pt x="81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4"/>
            <p:cNvSpPr/>
            <p:nvPr/>
          </p:nvSpPr>
          <p:spPr>
            <a:xfrm>
              <a:off x="5540125" y="4178650"/>
              <a:ext cx="30925" cy="1350"/>
            </a:xfrm>
            <a:custGeom>
              <a:avLst/>
              <a:gdLst/>
              <a:ahLst/>
              <a:cxnLst/>
              <a:rect l="l" t="t" r="r" b="b"/>
              <a:pathLst>
                <a:path w="1237" h="54" extrusionOk="0">
                  <a:moveTo>
                    <a:pt x="1020" y="1"/>
                  </a:moveTo>
                  <a:cubicBezTo>
                    <a:pt x="588" y="24"/>
                    <a:pt x="217" y="44"/>
                    <a:pt x="0" y="54"/>
                  </a:cubicBezTo>
                  <a:cubicBezTo>
                    <a:pt x="258" y="48"/>
                    <a:pt x="502" y="42"/>
                    <a:pt x="825" y="42"/>
                  </a:cubicBezTo>
                  <a:cubicBezTo>
                    <a:pt x="935" y="42"/>
                    <a:pt x="1055" y="42"/>
                    <a:pt x="1187" y="44"/>
                  </a:cubicBezTo>
                  <a:cubicBezTo>
                    <a:pt x="1237" y="26"/>
                    <a:pt x="1162" y="12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4"/>
            <p:cNvSpPr/>
            <p:nvPr/>
          </p:nvSpPr>
          <p:spPr>
            <a:xfrm>
              <a:off x="5813350" y="4176925"/>
              <a:ext cx="10700" cy="400"/>
            </a:xfrm>
            <a:custGeom>
              <a:avLst/>
              <a:gdLst/>
              <a:ahLst/>
              <a:cxnLst/>
              <a:rect l="l" t="t" r="r" b="b"/>
              <a:pathLst>
                <a:path w="428" h="16" extrusionOk="0">
                  <a:moveTo>
                    <a:pt x="1" y="0"/>
                  </a:moveTo>
                  <a:cubicBezTo>
                    <a:pt x="13" y="5"/>
                    <a:pt x="69" y="10"/>
                    <a:pt x="75" y="15"/>
                  </a:cubicBezTo>
                  <a:cubicBezTo>
                    <a:pt x="428" y="7"/>
                    <a:pt x="309" y="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4"/>
            <p:cNvSpPr/>
            <p:nvPr/>
          </p:nvSpPr>
          <p:spPr>
            <a:xfrm>
              <a:off x="5301800" y="4168275"/>
              <a:ext cx="26150" cy="350"/>
            </a:xfrm>
            <a:custGeom>
              <a:avLst/>
              <a:gdLst/>
              <a:ahLst/>
              <a:cxnLst/>
              <a:rect l="l" t="t" r="r" b="b"/>
              <a:pathLst>
                <a:path w="1046" h="14" extrusionOk="0">
                  <a:moveTo>
                    <a:pt x="1" y="0"/>
                  </a:moveTo>
                  <a:cubicBezTo>
                    <a:pt x="137" y="4"/>
                    <a:pt x="317" y="7"/>
                    <a:pt x="464" y="9"/>
                  </a:cubicBezTo>
                  <a:cubicBezTo>
                    <a:pt x="668" y="10"/>
                    <a:pt x="842" y="12"/>
                    <a:pt x="1045" y="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4"/>
            <p:cNvSpPr/>
            <p:nvPr/>
          </p:nvSpPr>
          <p:spPr>
            <a:xfrm>
              <a:off x="5167500" y="4176850"/>
              <a:ext cx="67875" cy="2650"/>
            </a:xfrm>
            <a:custGeom>
              <a:avLst/>
              <a:gdLst/>
              <a:ahLst/>
              <a:cxnLst/>
              <a:rect l="l" t="t" r="r" b="b"/>
              <a:pathLst>
                <a:path w="2715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298" y="45"/>
                    <a:pt x="551" y="80"/>
                    <a:pt x="2715" y="106"/>
                  </a:cubicBezTo>
                  <a:cubicBezTo>
                    <a:pt x="2024" y="71"/>
                    <a:pt x="1076" y="3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4"/>
            <p:cNvSpPr/>
            <p:nvPr/>
          </p:nvSpPr>
          <p:spPr>
            <a:xfrm>
              <a:off x="4673450" y="4176725"/>
              <a:ext cx="44775" cy="2000"/>
            </a:xfrm>
            <a:custGeom>
              <a:avLst/>
              <a:gdLst/>
              <a:ahLst/>
              <a:cxnLst/>
              <a:rect l="l" t="t" r="r" b="b"/>
              <a:pathLst>
                <a:path w="1791" h="80" extrusionOk="0">
                  <a:moveTo>
                    <a:pt x="755" y="0"/>
                  </a:moveTo>
                  <a:lnTo>
                    <a:pt x="755" y="0"/>
                  </a:lnTo>
                  <a:cubicBezTo>
                    <a:pt x="86" y="18"/>
                    <a:pt x="470" y="46"/>
                    <a:pt x="0" y="80"/>
                  </a:cubicBezTo>
                  <a:cubicBezTo>
                    <a:pt x="67" y="80"/>
                    <a:pt x="131" y="80"/>
                    <a:pt x="193" y="80"/>
                  </a:cubicBezTo>
                  <a:cubicBezTo>
                    <a:pt x="1420" y="80"/>
                    <a:pt x="1790" y="49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4"/>
            <p:cNvSpPr/>
            <p:nvPr/>
          </p:nvSpPr>
          <p:spPr>
            <a:xfrm>
              <a:off x="5663275" y="4177875"/>
              <a:ext cx="92600" cy="1425"/>
            </a:xfrm>
            <a:custGeom>
              <a:avLst/>
              <a:gdLst/>
              <a:ahLst/>
              <a:cxnLst/>
              <a:rect l="l" t="t" r="r" b="b"/>
              <a:pathLst>
                <a:path w="3704" h="57" extrusionOk="0">
                  <a:moveTo>
                    <a:pt x="3703" y="0"/>
                  </a:moveTo>
                  <a:lnTo>
                    <a:pt x="0" y="57"/>
                  </a:lnTo>
                  <a:lnTo>
                    <a:pt x="2708" y="27"/>
                  </a:lnTo>
                  <a:lnTo>
                    <a:pt x="3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4"/>
            <p:cNvSpPr/>
            <p:nvPr/>
          </p:nvSpPr>
          <p:spPr>
            <a:xfrm>
              <a:off x="5885825" y="4112525"/>
              <a:ext cx="1172300" cy="64900"/>
            </a:xfrm>
            <a:custGeom>
              <a:avLst/>
              <a:gdLst/>
              <a:ahLst/>
              <a:cxnLst/>
              <a:rect l="l" t="t" r="r" b="b"/>
              <a:pathLst>
                <a:path w="46892" h="2596" extrusionOk="0">
                  <a:moveTo>
                    <a:pt x="46842" y="1"/>
                  </a:moveTo>
                  <a:lnTo>
                    <a:pt x="46842" y="1"/>
                  </a:lnTo>
                  <a:cubicBezTo>
                    <a:pt x="46838" y="342"/>
                    <a:pt x="46840" y="698"/>
                    <a:pt x="46843" y="1065"/>
                  </a:cubicBezTo>
                  <a:cubicBezTo>
                    <a:pt x="46850" y="1439"/>
                    <a:pt x="46858" y="1825"/>
                    <a:pt x="46865" y="2219"/>
                  </a:cubicBezTo>
                  <a:cubicBezTo>
                    <a:pt x="46350" y="2232"/>
                    <a:pt x="45822" y="2247"/>
                    <a:pt x="45289" y="2260"/>
                  </a:cubicBezTo>
                  <a:cubicBezTo>
                    <a:pt x="44763" y="2272"/>
                    <a:pt x="44233" y="2285"/>
                    <a:pt x="43708" y="2297"/>
                  </a:cubicBezTo>
                  <a:cubicBezTo>
                    <a:pt x="44564" y="2238"/>
                    <a:pt x="44401" y="2155"/>
                    <a:pt x="45552" y="2155"/>
                  </a:cubicBezTo>
                  <a:cubicBezTo>
                    <a:pt x="45662" y="2155"/>
                    <a:pt x="45783" y="2156"/>
                    <a:pt x="45918" y="2158"/>
                  </a:cubicBezTo>
                  <a:cubicBezTo>
                    <a:pt x="44756" y="2100"/>
                    <a:pt x="43327" y="2088"/>
                    <a:pt x="41828" y="2088"/>
                  </a:cubicBezTo>
                  <a:cubicBezTo>
                    <a:pt x="40736" y="2088"/>
                    <a:pt x="39606" y="2095"/>
                    <a:pt x="38514" y="2095"/>
                  </a:cubicBezTo>
                  <a:cubicBezTo>
                    <a:pt x="38028" y="2095"/>
                    <a:pt x="37550" y="2093"/>
                    <a:pt x="37086" y="2090"/>
                  </a:cubicBezTo>
                  <a:cubicBezTo>
                    <a:pt x="31695" y="2151"/>
                    <a:pt x="36406" y="2346"/>
                    <a:pt x="31288" y="2361"/>
                  </a:cubicBezTo>
                  <a:lnTo>
                    <a:pt x="32165" y="2118"/>
                  </a:lnTo>
                  <a:lnTo>
                    <a:pt x="32165" y="2118"/>
                  </a:lnTo>
                  <a:cubicBezTo>
                    <a:pt x="27052" y="2133"/>
                    <a:pt x="19782" y="2083"/>
                    <a:pt x="15442" y="2295"/>
                  </a:cubicBezTo>
                  <a:cubicBezTo>
                    <a:pt x="15053" y="2265"/>
                    <a:pt x="14154" y="2229"/>
                    <a:pt x="15483" y="2194"/>
                  </a:cubicBezTo>
                  <a:lnTo>
                    <a:pt x="15483" y="2194"/>
                  </a:lnTo>
                  <a:cubicBezTo>
                    <a:pt x="12434" y="2203"/>
                    <a:pt x="13417" y="2471"/>
                    <a:pt x="10423" y="2471"/>
                  </a:cubicBezTo>
                  <a:cubicBezTo>
                    <a:pt x="10062" y="2471"/>
                    <a:pt x="9644" y="2468"/>
                    <a:pt x="9154" y="2459"/>
                  </a:cubicBezTo>
                  <a:cubicBezTo>
                    <a:pt x="13414" y="2308"/>
                    <a:pt x="7758" y="2317"/>
                    <a:pt x="8927" y="2166"/>
                  </a:cubicBezTo>
                  <a:lnTo>
                    <a:pt x="9596" y="2149"/>
                  </a:lnTo>
                  <a:lnTo>
                    <a:pt x="9596" y="2149"/>
                  </a:lnTo>
                  <a:cubicBezTo>
                    <a:pt x="6894" y="2163"/>
                    <a:pt x="3378" y="2235"/>
                    <a:pt x="1375" y="2235"/>
                  </a:cubicBezTo>
                  <a:cubicBezTo>
                    <a:pt x="1233" y="2235"/>
                    <a:pt x="1098" y="2235"/>
                    <a:pt x="972" y="2234"/>
                  </a:cubicBezTo>
                  <a:lnTo>
                    <a:pt x="972" y="2234"/>
                  </a:lnTo>
                  <a:cubicBezTo>
                    <a:pt x="891" y="2297"/>
                    <a:pt x="2554" y="2393"/>
                    <a:pt x="0" y="2399"/>
                  </a:cubicBezTo>
                  <a:cubicBezTo>
                    <a:pt x="1033" y="2413"/>
                    <a:pt x="619" y="2482"/>
                    <a:pt x="527" y="2545"/>
                  </a:cubicBezTo>
                  <a:cubicBezTo>
                    <a:pt x="3178" y="2475"/>
                    <a:pt x="4612" y="2518"/>
                    <a:pt x="6214" y="2437"/>
                  </a:cubicBezTo>
                  <a:lnTo>
                    <a:pt x="6214" y="2437"/>
                  </a:lnTo>
                  <a:cubicBezTo>
                    <a:pt x="7690" y="2517"/>
                    <a:pt x="5218" y="2462"/>
                    <a:pt x="6696" y="2543"/>
                  </a:cubicBezTo>
                  <a:lnTo>
                    <a:pt x="8823" y="2467"/>
                  </a:lnTo>
                  <a:lnTo>
                    <a:pt x="8823" y="2467"/>
                  </a:lnTo>
                  <a:cubicBezTo>
                    <a:pt x="10380" y="2487"/>
                    <a:pt x="7209" y="2550"/>
                    <a:pt x="9644" y="2566"/>
                  </a:cubicBezTo>
                  <a:cubicBezTo>
                    <a:pt x="9896" y="2523"/>
                    <a:pt x="11528" y="2477"/>
                    <a:pt x="13249" y="2477"/>
                  </a:cubicBezTo>
                  <a:cubicBezTo>
                    <a:pt x="13434" y="2477"/>
                    <a:pt x="13620" y="2478"/>
                    <a:pt x="13805" y="2479"/>
                  </a:cubicBezTo>
                  <a:lnTo>
                    <a:pt x="13254" y="2507"/>
                  </a:lnTo>
                  <a:cubicBezTo>
                    <a:pt x="14714" y="2474"/>
                    <a:pt x="16771" y="2515"/>
                    <a:pt x="16068" y="2379"/>
                  </a:cubicBezTo>
                  <a:lnTo>
                    <a:pt x="16068" y="2379"/>
                  </a:lnTo>
                  <a:lnTo>
                    <a:pt x="17786" y="2513"/>
                  </a:lnTo>
                  <a:lnTo>
                    <a:pt x="17489" y="2421"/>
                  </a:lnTo>
                  <a:lnTo>
                    <a:pt x="17489" y="2421"/>
                  </a:lnTo>
                  <a:cubicBezTo>
                    <a:pt x="20669" y="2450"/>
                    <a:pt x="22268" y="2596"/>
                    <a:pt x="25401" y="2596"/>
                  </a:cubicBezTo>
                  <a:cubicBezTo>
                    <a:pt x="26197" y="2596"/>
                    <a:pt x="27092" y="2586"/>
                    <a:pt x="28138" y="2563"/>
                  </a:cubicBezTo>
                  <a:cubicBezTo>
                    <a:pt x="26898" y="2535"/>
                    <a:pt x="28028" y="2485"/>
                    <a:pt x="28690" y="2467"/>
                  </a:cubicBezTo>
                  <a:cubicBezTo>
                    <a:pt x="28285" y="2455"/>
                    <a:pt x="27938" y="2450"/>
                    <a:pt x="27629" y="2450"/>
                  </a:cubicBezTo>
                  <a:cubicBezTo>
                    <a:pt x="26297" y="2450"/>
                    <a:pt x="25659" y="2540"/>
                    <a:pt x="24004" y="2550"/>
                  </a:cubicBezTo>
                  <a:cubicBezTo>
                    <a:pt x="23739" y="2470"/>
                    <a:pt x="26369" y="2375"/>
                    <a:pt x="25352" y="2316"/>
                  </a:cubicBezTo>
                  <a:lnTo>
                    <a:pt x="25352" y="2316"/>
                  </a:lnTo>
                  <a:cubicBezTo>
                    <a:pt x="27786" y="2385"/>
                    <a:pt x="29909" y="2299"/>
                    <a:pt x="30971" y="2509"/>
                  </a:cubicBezTo>
                  <a:cubicBezTo>
                    <a:pt x="31177" y="2509"/>
                    <a:pt x="31375" y="2510"/>
                    <a:pt x="31565" y="2510"/>
                  </a:cubicBezTo>
                  <a:cubicBezTo>
                    <a:pt x="33817" y="2510"/>
                    <a:pt x="35092" y="2450"/>
                    <a:pt x="37079" y="2450"/>
                  </a:cubicBezTo>
                  <a:cubicBezTo>
                    <a:pt x="37594" y="2450"/>
                    <a:pt x="38157" y="2454"/>
                    <a:pt x="38797" y="2464"/>
                  </a:cubicBezTo>
                  <a:lnTo>
                    <a:pt x="38698" y="2499"/>
                  </a:lnTo>
                  <a:cubicBezTo>
                    <a:pt x="38874" y="2455"/>
                    <a:pt x="39172" y="2442"/>
                    <a:pt x="39566" y="2442"/>
                  </a:cubicBezTo>
                  <a:cubicBezTo>
                    <a:pt x="40142" y="2442"/>
                    <a:pt x="40924" y="2470"/>
                    <a:pt x="41828" y="2470"/>
                  </a:cubicBezTo>
                  <a:cubicBezTo>
                    <a:pt x="42456" y="2470"/>
                    <a:pt x="43142" y="2456"/>
                    <a:pt x="43861" y="2411"/>
                  </a:cubicBezTo>
                  <a:lnTo>
                    <a:pt x="42108" y="2378"/>
                  </a:lnTo>
                  <a:cubicBezTo>
                    <a:pt x="42191" y="2315"/>
                    <a:pt x="43038" y="2313"/>
                    <a:pt x="44228" y="2302"/>
                  </a:cubicBezTo>
                  <a:lnTo>
                    <a:pt x="44228" y="2302"/>
                  </a:lnTo>
                  <a:cubicBezTo>
                    <a:pt x="44139" y="2318"/>
                    <a:pt x="44223" y="2336"/>
                    <a:pt x="44481" y="2356"/>
                  </a:cubicBezTo>
                  <a:cubicBezTo>
                    <a:pt x="44574" y="2326"/>
                    <a:pt x="44895" y="2305"/>
                    <a:pt x="45331" y="2287"/>
                  </a:cubicBezTo>
                  <a:cubicBezTo>
                    <a:pt x="45769" y="2268"/>
                    <a:pt x="46292" y="2255"/>
                    <a:pt x="46891" y="2244"/>
                  </a:cubicBezTo>
                  <a:cubicBezTo>
                    <a:pt x="46882" y="1731"/>
                    <a:pt x="46872" y="1221"/>
                    <a:pt x="46865" y="812"/>
                  </a:cubicBezTo>
                  <a:cubicBezTo>
                    <a:pt x="46857" y="415"/>
                    <a:pt x="46850" y="113"/>
                    <a:pt x="46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4"/>
            <p:cNvSpPr/>
            <p:nvPr/>
          </p:nvSpPr>
          <p:spPr>
            <a:xfrm>
              <a:off x="6190750" y="4175150"/>
              <a:ext cx="26425" cy="1350"/>
            </a:xfrm>
            <a:custGeom>
              <a:avLst/>
              <a:gdLst/>
              <a:ahLst/>
              <a:cxnLst/>
              <a:rect l="l" t="t" r="r" b="b"/>
              <a:pathLst>
                <a:path w="1057" h="54" extrusionOk="0">
                  <a:moveTo>
                    <a:pt x="1057" y="0"/>
                  </a:moveTo>
                  <a:lnTo>
                    <a:pt x="1057" y="0"/>
                  </a:lnTo>
                  <a:cubicBezTo>
                    <a:pt x="625" y="10"/>
                    <a:pt x="236" y="25"/>
                    <a:pt x="1" y="53"/>
                  </a:cubicBezTo>
                  <a:lnTo>
                    <a:pt x="10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4"/>
            <p:cNvSpPr/>
            <p:nvPr/>
          </p:nvSpPr>
          <p:spPr>
            <a:xfrm>
              <a:off x="7051200" y="3184800"/>
              <a:ext cx="18850" cy="893625"/>
            </a:xfrm>
            <a:custGeom>
              <a:avLst/>
              <a:gdLst/>
              <a:ahLst/>
              <a:cxnLst/>
              <a:rect l="l" t="t" r="r" b="b"/>
              <a:pathLst>
                <a:path w="754" h="35745" extrusionOk="0">
                  <a:moveTo>
                    <a:pt x="135" y="0"/>
                  </a:moveTo>
                  <a:cubicBezTo>
                    <a:pt x="110" y="0"/>
                    <a:pt x="82" y="160"/>
                    <a:pt x="50" y="516"/>
                  </a:cubicBezTo>
                  <a:cubicBezTo>
                    <a:pt x="0" y="1620"/>
                    <a:pt x="65" y="2560"/>
                    <a:pt x="75" y="3754"/>
                  </a:cubicBezTo>
                  <a:cubicBezTo>
                    <a:pt x="92" y="2649"/>
                    <a:pt x="113" y="2271"/>
                    <a:pt x="135" y="2271"/>
                  </a:cubicBezTo>
                  <a:cubicBezTo>
                    <a:pt x="180" y="2271"/>
                    <a:pt x="229" y="3823"/>
                    <a:pt x="262" y="4013"/>
                  </a:cubicBezTo>
                  <a:cubicBezTo>
                    <a:pt x="223" y="5292"/>
                    <a:pt x="287" y="7408"/>
                    <a:pt x="232" y="7408"/>
                  </a:cubicBezTo>
                  <a:cubicBezTo>
                    <a:pt x="226" y="7408"/>
                    <a:pt x="218" y="7382"/>
                    <a:pt x="209" y="7326"/>
                  </a:cubicBezTo>
                  <a:lnTo>
                    <a:pt x="109" y="5063"/>
                  </a:lnTo>
                  <a:lnTo>
                    <a:pt x="109" y="5063"/>
                  </a:lnTo>
                  <a:cubicBezTo>
                    <a:pt x="60" y="12314"/>
                    <a:pt x="78" y="22236"/>
                    <a:pt x="118" y="30578"/>
                  </a:cubicBezTo>
                  <a:lnTo>
                    <a:pt x="123" y="26972"/>
                  </a:lnTo>
                  <a:cubicBezTo>
                    <a:pt x="194" y="27392"/>
                    <a:pt x="199" y="29099"/>
                    <a:pt x="232" y="30421"/>
                  </a:cubicBezTo>
                  <a:lnTo>
                    <a:pt x="406" y="28660"/>
                  </a:lnTo>
                  <a:lnTo>
                    <a:pt x="406" y="28660"/>
                  </a:lnTo>
                  <a:cubicBezTo>
                    <a:pt x="393" y="29654"/>
                    <a:pt x="417" y="30609"/>
                    <a:pt x="363" y="30609"/>
                  </a:cubicBezTo>
                  <a:cubicBezTo>
                    <a:pt x="361" y="30609"/>
                    <a:pt x="359" y="30607"/>
                    <a:pt x="356" y="30603"/>
                  </a:cubicBezTo>
                  <a:lnTo>
                    <a:pt x="356" y="30603"/>
                  </a:lnTo>
                  <a:cubicBezTo>
                    <a:pt x="388" y="31143"/>
                    <a:pt x="414" y="31349"/>
                    <a:pt x="438" y="31349"/>
                  </a:cubicBezTo>
                  <a:cubicBezTo>
                    <a:pt x="471" y="31349"/>
                    <a:pt x="500" y="30970"/>
                    <a:pt x="535" y="30532"/>
                  </a:cubicBezTo>
                  <a:lnTo>
                    <a:pt x="535" y="30532"/>
                  </a:lnTo>
                  <a:cubicBezTo>
                    <a:pt x="564" y="33225"/>
                    <a:pt x="497" y="33667"/>
                    <a:pt x="611" y="35744"/>
                  </a:cubicBezTo>
                  <a:cubicBezTo>
                    <a:pt x="753" y="31269"/>
                    <a:pt x="492" y="31960"/>
                    <a:pt x="617" y="26836"/>
                  </a:cubicBezTo>
                  <a:lnTo>
                    <a:pt x="381" y="25427"/>
                  </a:lnTo>
                  <a:lnTo>
                    <a:pt x="382" y="25426"/>
                  </a:lnTo>
                  <a:cubicBezTo>
                    <a:pt x="390" y="24750"/>
                    <a:pt x="403" y="24570"/>
                    <a:pt x="418" y="24570"/>
                  </a:cubicBezTo>
                  <a:cubicBezTo>
                    <a:pt x="435" y="24570"/>
                    <a:pt x="455" y="24802"/>
                    <a:pt x="475" y="24802"/>
                  </a:cubicBezTo>
                  <a:cubicBezTo>
                    <a:pt x="492" y="24802"/>
                    <a:pt x="509" y="24639"/>
                    <a:pt x="525" y="24035"/>
                  </a:cubicBezTo>
                  <a:cubicBezTo>
                    <a:pt x="510" y="23616"/>
                    <a:pt x="494" y="23458"/>
                    <a:pt x="479" y="23458"/>
                  </a:cubicBezTo>
                  <a:cubicBezTo>
                    <a:pt x="431" y="23458"/>
                    <a:pt x="379" y="24951"/>
                    <a:pt x="317" y="24951"/>
                  </a:cubicBezTo>
                  <a:cubicBezTo>
                    <a:pt x="298" y="24951"/>
                    <a:pt x="277" y="24798"/>
                    <a:pt x="255" y="24394"/>
                  </a:cubicBezTo>
                  <a:cubicBezTo>
                    <a:pt x="321" y="23115"/>
                    <a:pt x="207" y="21038"/>
                    <a:pt x="204" y="20185"/>
                  </a:cubicBezTo>
                  <a:lnTo>
                    <a:pt x="204" y="20185"/>
                  </a:lnTo>
                  <a:cubicBezTo>
                    <a:pt x="231" y="20570"/>
                    <a:pt x="271" y="20705"/>
                    <a:pt x="311" y="20705"/>
                  </a:cubicBezTo>
                  <a:cubicBezTo>
                    <a:pt x="369" y="20705"/>
                    <a:pt x="426" y="20424"/>
                    <a:pt x="444" y="20203"/>
                  </a:cubicBezTo>
                  <a:cubicBezTo>
                    <a:pt x="404" y="19399"/>
                    <a:pt x="475" y="17595"/>
                    <a:pt x="480" y="16216"/>
                  </a:cubicBezTo>
                  <a:lnTo>
                    <a:pt x="480" y="16216"/>
                  </a:lnTo>
                  <a:cubicBezTo>
                    <a:pt x="459" y="16980"/>
                    <a:pt x="445" y="17253"/>
                    <a:pt x="435" y="17253"/>
                  </a:cubicBezTo>
                  <a:cubicBezTo>
                    <a:pt x="408" y="17253"/>
                    <a:pt x="404" y="15557"/>
                    <a:pt x="373" y="15557"/>
                  </a:cubicBezTo>
                  <a:cubicBezTo>
                    <a:pt x="362" y="15557"/>
                    <a:pt x="347" y="15789"/>
                    <a:pt x="326" y="16426"/>
                  </a:cubicBezTo>
                  <a:cubicBezTo>
                    <a:pt x="240" y="16204"/>
                    <a:pt x="177" y="13020"/>
                    <a:pt x="243" y="11733"/>
                  </a:cubicBezTo>
                  <a:lnTo>
                    <a:pt x="243" y="11733"/>
                  </a:lnTo>
                  <a:cubicBezTo>
                    <a:pt x="305" y="11826"/>
                    <a:pt x="293" y="12871"/>
                    <a:pt x="295" y="13730"/>
                  </a:cubicBezTo>
                  <a:cubicBezTo>
                    <a:pt x="307" y="13805"/>
                    <a:pt x="318" y="13838"/>
                    <a:pt x="327" y="13838"/>
                  </a:cubicBezTo>
                  <a:cubicBezTo>
                    <a:pt x="403" y="13838"/>
                    <a:pt x="371" y="11534"/>
                    <a:pt x="465" y="11103"/>
                  </a:cubicBezTo>
                  <a:cubicBezTo>
                    <a:pt x="323" y="8280"/>
                    <a:pt x="313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4"/>
            <p:cNvSpPr/>
            <p:nvPr/>
          </p:nvSpPr>
          <p:spPr>
            <a:xfrm>
              <a:off x="7060925" y="4038675"/>
              <a:ext cx="2200" cy="41450"/>
            </a:xfrm>
            <a:custGeom>
              <a:avLst/>
              <a:gdLst/>
              <a:ahLst/>
              <a:cxnLst/>
              <a:rect l="l" t="t" r="r" b="b"/>
              <a:pathLst>
                <a:path w="88" h="1658" extrusionOk="0">
                  <a:moveTo>
                    <a:pt x="0" y="0"/>
                  </a:moveTo>
                  <a:lnTo>
                    <a:pt x="43" y="1657"/>
                  </a:lnTo>
                  <a:lnTo>
                    <a:pt x="88" y="10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4"/>
            <p:cNvSpPr/>
            <p:nvPr/>
          </p:nvSpPr>
          <p:spPr>
            <a:xfrm>
              <a:off x="7053550" y="3998000"/>
              <a:ext cx="2700" cy="38750"/>
            </a:xfrm>
            <a:custGeom>
              <a:avLst/>
              <a:gdLst/>
              <a:ahLst/>
              <a:cxnLst/>
              <a:rect l="l" t="t" r="r" b="b"/>
              <a:pathLst>
                <a:path w="108" h="1550" extrusionOk="0">
                  <a:moveTo>
                    <a:pt x="79" y="1"/>
                  </a:moveTo>
                  <a:cubicBezTo>
                    <a:pt x="61" y="1"/>
                    <a:pt x="32" y="379"/>
                    <a:pt x="0" y="997"/>
                  </a:cubicBezTo>
                  <a:cubicBezTo>
                    <a:pt x="2" y="994"/>
                    <a:pt x="3" y="993"/>
                    <a:pt x="5" y="993"/>
                  </a:cubicBezTo>
                  <a:cubicBezTo>
                    <a:pt x="38" y="993"/>
                    <a:pt x="57" y="1550"/>
                    <a:pt x="90" y="1550"/>
                  </a:cubicBezTo>
                  <a:cubicBezTo>
                    <a:pt x="92" y="1550"/>
                    <a:pt x="93" y="1548"/>
                    <a:pt x="95" y="1546"/>
                  </a:cubicBezTo>
                  <a:cubicBezTo>
                    <a:pt x="108" y="455"/>
                    <a:pt x="99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4"/>
            <p:cNvSpPr/>
            <p:nvPr/>
          </p:nvSpPr>
          <p:spPr>
            <a:xfrm>
              <a:off x="7061400" y="3325925"/>
              <a:ext cx="1650" cy="67400"/>
            </a:xfrm>
            <a:custGeom>
              <a:avLst/>
              <a:gdLst/>
              <a:ahLst/>
              <a:cxnLst/>
              <a:rect l="l" t="t" r="r" b="b"/>
              <a:pathLst>
                <a:path w="66" h="2696" extrusionOk="0">
                  <a:moveTo>
                    <a:pt x="36" y="1"/>
                  </a:moveTo>
                  <a:lnTo>
                    <a:pt x="1" y="1755"/>
                  </a:lnTo>
                  <a:cubicBezTo>
                    <a:pt x="2" y="1754"/>
                    <a:pt x="3" y="1753"/>
                    <a:pt x="5" y="1753"/>
                  </a:cubicBezTo>
                  <a:cubicBezTo>
                    <a:pt x="42" y="1753"/>
                    <a:pt x="57" y="2372"/>
                    <a:pt x="65" y="2695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4"/>
            <p:cNvSpPr/>
            <p:nvPr/>
          </p:nvSpPr>
          <p:spPr>
            <a:xfrm>
              <a:off x="7051725" y="2920550"/>
              <a:ext cx="8800" cy="257800"/>
            </a:xfrm>
            <a:custGeom>
              <a:avLst/>
              <a:gdLst/>
              <a:ahLst/>
              <a:cxnLst/>
              <a:rect l="l" t="t" r="r" b="b"/>
              <a:pathLst>
                <a:path w="352" h="10312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3747"/>
                    <a:pt x="100" y="5341"/>
                    <a:pt x="10" y="9570"/>
                  </a:cubicBezTo>
                  <a:cubicBezTo>
                    <a:pt x="41" y="10120"/>
                    <a:pt x="70" y="10311"/>
                    <a:pt x="98" y="10311"/>
                  </a:cubicBezTo>
                  <a:cubicBezTo>
                    <a:pt x="163" y="10311"/>
                    <a:pt x="224" y="9327"/>
                    <a:pt x="286" y="9327"/>
                  </a:cubicBezTo>
                  <a:cubicBezTo>
                    <a:pt x="299" y="9327"/>
                    <a:pt x="313" y="9376"/>
                    <a:pt x="327" y="9495"/>
                  </a:cubicBezTo>
                  <a:cubicBezTo>
                    <a:pt x="351" y="7393"/>
                    <a:pt x="159" y="7656"/>
                    <a:pt x="123" y="5476"/>
                  </a:cubicBezTo>
                  <a:cubicBezTo>
                    <a:pt x="221" y="4674"/>
                    <a:pt x="102" y="2300"/>
                    <a:pt x="123" y="223"/>
                  </a:cubicBezTo>
                  <a:lnTo>
                    <a:pt x="123" y="223"/>
                  </a:lnTo>
                  <a:cubicBezTo>
                    <a:pt x="106" y="330"/>
                    <a:pt x="88" y="391"/>
                    <a:pt x="70" y="391"/>
                  </a:cubicBezTo>
                  <a:cubicBezTo>
                    <a:pt x="46" y="391"/>
                    <a:pt x="22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4"/>
            <p:cNvSpPr/>
            <p:nvPr/>
          </p:nvSpPr>
          <p:spPr>
            <a:xfrm>
              <a:off x="6299350" y="1430650"/>
              <a:ext cx="768300" cy="1525325"/>
            </a:xfrm>
            <a:custGeom>
              <a:avLst/>
              <a:gdLst/>
              <a:ahLst/>
              <a:cxnLst/>
              <a:rect l="l" t="t" r="r" b="b"/>
              <a:pathLst>
                <a:path w="30732" h="61013" extrusionOk="0">
                  <a:moveTo>
                    <a:pt x="10954" y="0"/>
                  </a:moveTo>
                  <a:lnTo>
                    <a:pt x="4914" y="229"/>
                  </a:lnTo>
                  <a:cubicBezTo>
                    <a:pt x="4336" y="187"/>
                    <a:pt x="3482" y="175"/>
                    <a:pt x="2613" y="175"/>
                  </a:cubicBezTo>
                  <a:cubicBezTo>
                    <a:pt x="2020" y="175"/>
                    <a:pt x="1421" y="181"/>
                    <a:pt x="897" y="187"/>
                  </a:cubicBezTo>
                  <a:cubicBezTo>
                    <a:pt x="4160" y="189"/>
                    <a:pt x="0" y="371"/>
                    <a:pt x="3660" y="429"/>
                  </a:cubicBezTo>
                  <a:cubicBezTo>
                    <a:pt x="7082" y="391"/>
                    <a:pt x="11977" y="360"/>
                    <a:pt x="16804" y="360"/>
                  </a:cubicBezTo>
                  <a:cubicBezTo>
                    <a:pt x="19491" y="360"/>
                    <a:pt x="22157" y="370"/>
                    <a:pt x="24536" y="393"/>
                  </a:cubicBezTo>
                  <a:cubicBezTo>
                    <a:pt x="24833" y="324"/>
                    <a:pt x="25598" y="311"/>
                    <a:pt x="26472" y="311"/>
                  </a:cubicBezTo>
                  <a:cubicBezTo>
                    <a:pt x="26966" y="311"/>
                    <a:pt x="27495" y="315"/>
                    <a:pt x="27994" y="315"/>
                  </a:cubicBezTo>
                  <a:cubicBezTo>
                    <a:pt x="28777" y="315"/>
                    <a:pt x="29486" y="306"/>
                    <a:pt x="29872" y="255"/>
                  </a:cubicBezTo>
                  <a:cubicBezTo>
                    <a:pt x="29957" y="285"/>
                    <a:pt x="30122" y="311"/>
                    <a:pt x="30240" y="340"/>
                  </a:cubicBezTo>
                  <a:cubicBezTo>
                    <a:pt x="30216" y="499"/>
                    <a:pt x="30193" y="624"/>
                    <a:pt x="30168" y="684"/>
                  </a:cubicBezTo>
                  <a:cubicBezTo>
                    <a:pt x="30175" y="1204"/>
                    <a:pt x="30180" y="1578"/>
                    <a:pt x="30183" y="1838"/>
                  </a:cubicBezTo>
                  <a:cubicBezTo>
                    <a:pt x="30188" y="2106"/>
                    <a:pt x="30195" y="2255"/>
                    <a:pt x="30200" y="2316"/>
                  </a:cubicBezTo>
                  <a:cubicBezTo>
                    <a:pt x="30202" y="2339"/>
                    <a:pt x="30204" y="2350"/>
                    <a:pt x="30206" y="2350"/>
                  </a:cubicBezTo>
                  <a:cubicBezTo>
                    <a:pt x="30216" y="2350"/>
                    <a:pt x="30225" y="2150"/>
                    <a:pt x="30236" y="1882"/>
                  </a:cubicBezTo>
                  <a:cubicBezTo>
                    <a:pt x="30249" y="1555"/>
                    <a:pt x="30268" y="1124"/>
                    <a:pt x="30278" y="841"/>
                  </a:cubicBezTo>
                  <a:cubicBezTo>
                    <a:pt x="30287" y="670"/>
                    <a:pt x="30297" y="546"/>
                    <a:pt x="30306" y="546"/>
                  </a:cubicBezTo>
                  <a:cubicBezTo>
                    <a:pt x="30312" y="546"/>
                    <a:pt x="30318" y="586"/>
                    <a:pt x="30324" y="682"/>
                  </a:cubicBezTo>
                  <a:cubicBezTo>
                    <a:pt x="30344" y="2468"/>
                    <a:pt x="30255" y="3918"/>
                    <a:pt x="30193" y="3918"/>
                  </a:cubicBezTo>
                  <a:cubicBezTo>
                    <a:pt x="30190" y="3918"/>
                    <a:pt x="30186" y="3914"/>
                    <a:pt x="30183" y="3905"/>
                  </a:cubicBezTo>
                  <a:lnTo>
                    <a:pt x="30183" y="3905"/>
                  </a:lnTo>
                  <a:cubicBezTo>
                    <a:pt x="30179" y="5175"/>
                    <a:pt x="30186" y="5453"/>
                    <a:pt x="30203" y="5453"/>
                  </a:cubicBezTo>
                  <a:cubicBezTo>
                    <a:pt x="30215" y="5453"/>
                    <a:pt x="30234" y="5284"/>
                    <a:pt x="30256" y="5284"/>
                  </a:cubicBezTo>
                  <a:cubicBezTo>
                    <a:pt x="30275" y="5284"/>
                    <a:pt x="30297" y="5397"/>
                    <a:pt x="30321" y="5812"/>
                  </a:cubicBezTo>
                  <a:lnTo>
                    <a:pt x="30134" y="7818"/>
                  </a:lnTo>
                  <a:cubicBezTo>
                    <a:pt x="30192" y="17408"/>
                    <a:pt x="30317" y="30097"/>
                    <a:pt x="30211" y="41007"/>
                  </a:cubicBezTo>
                  <a:lnTo>
                    <a:pt x="30327" y="40179"/>
                  </a:lnTo>
                  <a:lnTo>
                    <a:pt x="30327" y="40179"/>
                  </a:lnTo>
                  <a:cubicBezTo>
                    <a:pt x="30263" y="45130"/>
                    <a:pt x="30585" y="48457"/>
                    <a:pt x="30337" y="52840"/>
                  </a:cubicBezTo>
                  <a:lnTo>
                    <a:pt x="30437" y="54332"/>
                  </a:lnTo>
                  <a:cubicBezTo>
                    <a:pt x="30424" y="54158"/>
                    <a:pt x="30410" y="54098"/>
                    <a:pt x="30393" y="54098"/>
                  </a:cubicBezTo>
                  <a:cubicBezTo>
                    <a:pt x="30355" y="54098"/>
                    <a:pt x="30307" y="54407"/>
                    <a:pt x="30262" y="54407"/>
                  </a:cubicBezTo>
                  <a:cubicBezTo>
                    <a:pt x="30234" y="54407"/>
                    <a:pt x="30207" y="54287"/>
                    <a:pt x="30183" y="53896"/>
                  </a:cubicBezTo>
                  <a:lnTo>
                    <a:pt x="30183" y="53896"/>
                  </a:lnTo>
                  <a:cubicBezTo>
                    <a:pt x="30221" y="55239"/>
                    <a:pt x="30178" y="56672"/>
                    <a:pt x="30215" y="58063"/>
                  </a:cubicBezTo>
                  <a:lnTo>
                    <a:pt x="30269" y="55596"/>
                  </a:lnTo>
                  <a:lnTo>
                    <a:pt x="30269" y="55596"/>
                  </a:lnTo>
                  <a:cubicBezTo>
                    <a:pt x="30369" y="57321"/>
                    <a:pt x="30307" y="59226"/>
                    <a:pt x="30221" y="59807"/>
                  </a:cubicBezTo>
                  <a:cubicBezTo>
                    <a:pt x="30249" y="60674"/>
                    <a:pt x="30275" y="61012"/>
                    <a:pt x="30299" y="61012"/>
                  </a:cubicBezTo>
                  <a:cubicBezTo>
                    <a:pt x="30379" y="61012"/>
                    <a:pt x="30445" y="57421"/>
                    <a:pt x="30521" y="56796"/>
                  </a:cubicBezTo>
                  <a:cubicBezTo>
                    <a:pt x="30304" y="51604"/>
                    <a:pt x="30731" y="51566"/>
                    <a:pt x="30640" y="46577"/>
                  </a:cubicBezTo>
                  <a:cubicBezTo>
                    <a:pt x="30619" y="45606"/>
                    <a:pt x="30600" y="45278"/>
                    <a:pt x="30583" y="45278"/>
                  </a:cubicBezTo>
                  <a:cubicBezTo>
                    <a:pt x="30547" y="45278"/>
                    <a:pt x="30516" y="46720"/>
                    <a:pt x="30476" y="46720"/>
                  </a:cubicBezTo>
                  <a:cubicBezTo>
                    <a:pt x="30475" y="46720"/>
                    <a:pt x="30473" y="46718"/>
                    <a:pt x="30471" y="46713"/>
                  </a:cubicBezTo>
                  <a:lnTo>
                    <a:pt x="30470" y="46714"/>
                  </a:lnTo>
                  <a:cubicBezTo>
                    <a:pt x="30471" y="45001"/>
                    <a:pt x="30395" y="43276"/>
                    <a:pt x="30441" y="41922"/>
                  </a:cubicBezTo>
                  <a:lnTo>
                    <a:pt x="30441" y="41922"/>
                  </a:lnTo>
                  <a:cubicBezTo>
                    <a:pt x="30504" y="42114"/>
                    <a:pt x="30526" y="43134"/>
                    <a:pt x="30509" y="44167"/>
                  </a:cubicBezTo>
                  <a:cubicBezTo>
                    <a:pt x="30650" y="43500"/>
                    <a:pt x="30488" y="42275"/>
                    <a:pt x="30582" y="40426"/>
                  </a:cubicBezTo>
                  <a:lnTo>
                    <a:pt x="30582" y="40426"/>
                  </a:lnTo>
                  <a:cubicBezTo>
                    <a:pt x="30570" y="40543"/>
                    <a:pt x="30555" y="40930"/>
                    <a:pt x="30535" y="40930"/>
                  </a:cubicBezTo>
                  <a:cubicBezTo>
                    <a:pt x="30528" y="40930"/>
                    <a:pt x="30521" y="40876"/>
                    <a:pt x="30513" y="40736"/>
                  </a:cubicBezTo>
                  <a:cubicBezTo>
                    <a:pt x="30544" y="36139"/>
                    <a:pt x="30398" y="38152"/>
                    <a:pt x="30478" y="32176"/>
                  </a:cubicBezTo>
                  <a:cubicBezTo>
                    <a:pt x="30443" y="31379"/>
                    <a:pt x="30440" y="30591"/>
                    <a:pt x="30367" y="30591"/>
                  </a:cubicBezTo>
                  <a:cubicBezTo>
                    <a:pt x="30361" y="30591"/>
                    <a:pt x="30354" y="30596"/>
                    <a:pt x="30347" y="30607"/>
                  </a:cubicBezTo>
                  <a:cubicBezTo>
                    <a:pt x="30465" y="27216"/>
                    <a:pt x="30463" y="28929"/>
                    <a:pt x="30566" y="24855"/>
                  </a:cubicBezTo>
                  <a:lnTo>
                    <a:pt x="30566" y="24855"/>
                  </a:lnTo>
                  <a:cubicBezTo>
                    <a:pt x="30513" y="25007"/>
                    <a:pt x="30391" y="26321"/>
                    <a:pt x="30277" y="26321"/>
                  </a:cubicBezTo>
                  <a:cubicBezTo>
                    <a:pt x="30275" y="26321"/>
                    <a:pt x="30274" y="26321"/>
                    <a:pt x="30273" y="26320"/>
                  </a:cubicBezTo>
                  <a:cubicBezTo>
                    <a:pt x="30435" y="20558"/>
                    <a:pt x="30249" y="20434"/>
                    <a:pt x="30372" y="16756"/>
                  </a:cubicBezTo>
                  <a:lnTo>
                    <a:pt x="30372" y="16756"/>
                  </a:lnTo>
                  <a:cubicBezTo>
                    <a:pt x="30377" y="17172"/>
                    <a:pt x="30407" y="17660"/>
                    <a:pt x="30392" y="18655"/>
                  </a:cubicBezTo>
                  <a:cubicBezTo>
                    <a:pt x="30554" y="18178"/>
                    <a:pt x="30362" y="15566"/>
                    <a:pt x="30393" y="13524"/>
                  </a:cubicBezTo>
                  <a:lnTo>
                    <a:pt x="30393" y="13524"/>
                  </a:lnTo>
                  <a:lnTo>
                    <a:pt x="30533" y="13725"/>
                  </a:lnTo>
                  <a:cubicBezTo>
                    <a:pt x="30509" y="11837"/>
                    <a:pt x="30420" y="8578"/>
                    <a:pt x="30521" y="6204"/>
                  </a:cubicBezTo>
                  <a:lnTo>
                    <a:pt x="30521" y="6204"/>
                  </a:lnTo>
                  <a:lnTo>
                    <a:pt x="30590" y="6742"/>
                  </a:lnTo>
                  <a:cubicBezTo>
                    <a:pt x="30567" y="5708"/>
                    <a:pt x="30552" y="4635"/>
                    <a:pt x="30541" y="3549"/>
                  </a:cubicBezTo>
                  <a:cubicBezTo>
                    <a:pt x="30534" y="2392"/>
                    <a:pt x="30526" y="1222"/>
                    <a:pt x="30519" y="60"/>
                  </a:cubicBezTo>
                  <a:cubicBezTo>
                    <a:pt x="28995" y="65"/>
                    <a:pt x="27485" y="68"/>
                    <a:pt x="26052" y="71"/>
                  </a:cubicBezTo>
                  <a:cubicBezTo>
                    <a:pt x="24685" y="81"/>
                    <a:pt x="23389" y="90"/>
                    <a:pt x="22218" y="98"/>
                  </a:cubicBezTo>
                  <a:lnTo>
                    <a:pt x="20005" y="12"/>
                  </a:lnTo>
                  <a:lnTo>
                    <a:pt x="20005" y="12"/>
                  </a:lnTo>
                  <a:cubicBezTo>
                    <a:pt x="14341" y="118"/>
                    <a:pt x="25630" y="62"/>
                    <a:pt x="21488" y="267"/>
                  </a:cubicBezTo>
                  <a:cubicBezTo>
                    <a:pt x="21310" y="194"/>
                    <a:pt x="20994" y="170"/>
                    <a:pt x="20560" y="170"/>
                  </a:cubicBezTo>
                  <a:cubicBezTo>
                    <a:pt x="19685" y="170"/>
                    <a:pt x="18325" y="269"/>
                    <a:pt x="16624" y="269"/>
                  </a:cubicBezTo>
                  <a:cubicBezTo>
                    <a:pt x="16214" y="269"/>
                    <a:pt x="15785" y="263"/>
                    <a:pt x="15337" y="249"/>
                  </a:cubicBezTo>
                  <a:cubicBezTo>
                    <a:pt x="13816" y="148"/>
                    <a:pt x="18602" y="196"/>
                    <a:pt x="16913" y="80"/>
                  </a:cubicBezTo>
                  <a:lnTo>
                    <a:pt x="16913" y="80"/>
                  </a:lnTo>
                  <a:cubicBezTo>
                    <a:pt x="16586" y="140"/>
                    <a:pt x="16195" y="153"/>
                    <a:pt x="15701" y="153"/>
                  </a:cubicBezTo>
                  <a:cubicBezTo>
                    <a:pt x="15337" y="153"/>
                    <a:pt x="14918" y="146"/>
                    <a:pt x="14426" y="146"/>
                  </a:cubicBezTo>
                  <a:cubicBezTo>
                    <a:pt x="14137" y="146"/>
                    <a:pt x="13824" y="148"/>
                    <a:pt x="13482" y="156"/>
                  </a:cubicBezTo>
                  <a:cubicBezTo>
                    <a:pt x="13854" y="32"/>
                    <a:pt x="9892" y="138"/>
                    <a:pt x="10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4"/>
            <p:cNvSpPr/>
            <p:nvPr/>
          </p:nvSpPr>
          <p:spPr>
            <a:xfrm>
              <a:off x="7053125" y="2759175"/>
              <a:ext cx="775" cy="18900"/>
            </a:xfrm>
            <a:custGeom>
              <a:avLst/>
              <a:gdLst/>
              <a:ahLst/>
              <a:cxnLst/>
              <a:rect l="l" t="t" r="r" b="b"/>
              <a:pathLst>
                <a:path w="31" h="756" extrusionOk="0">
                  <a:moveTo>
                    <a:pt x="1" y="1"/>
                  </a:moveTo>
                  <a:cubicBezTo>
                    <a:pt x="9" y="317"/>
                    <a:pt x="21" y="563"/>
                    <a:pt x="31" y="755"/>
                  </a:cubicBezTo>
                  <a:cubicBezTo>
                    <a:pt x="24" y="490"/>
                    <a:pt x="14" y="24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4"/>
            <p:cNvSpPr/>
            <p:nvPr/>
          </p:nvSpPr>
          <p:spPr>
            <a:xfrm>
              <a:off x="6280775" y="1435325"/>
              <a:ext cx="40975" cy="575"/>
            </a:xfrm>
            <a:custGeom>
              <a:avLst/>
              <a:gdLst/>
              <a:ahLst/>
              <a:cxnLst/>
              <a:rect l="l" t="t" r="r" b="b"/>
              <a:pathLst>
                <a:path w="1639" h="23" extrusionOk="0">
                  <a:moveTo>
                    <a:pt x="1639" y="0"/>
                  </a:moveTo>
                  <a:cubicBezTo>
                    <a:pt x="1253" y="2"/>
                    <a:pt x="799" y="5"/>
                    <a:pt x="190" y="7"/>
                  </a:cubicBezTo>
                  <a:cubicBezTo>
                    <a:pt x="6" y="18"/>
                    <a:pt x="1" y="22"/>
                    <a:pt x="128" y="22"/>
                  </a:cubicBezTo>
                  <a:cubicBezTo>
                    <a:pt x="339" y="22"/>
                    <a:pt x="916" y="11"/>
                    <a:pt x="1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4"/>
            <p:cNvSpPr/>
            <p:nvPr/>
          </p:nvSpPr>
          <p:spPr>
            <a:xfrm>
              <a:off x="7054800" y="2924875"/>
              <a:ext cx="50" cy="1250"/>
            </a:xfrm>
            <a:custGeom>
              <a:avLst/>
              <a:gdLst/>
              <a:ahLst/>
              <a:cxnLst/>
              <a:rect l="l" t="t" r="r" b="b"/>
              <a:pathLst>
                <a:path w="2" h="50" extrusionOk="0">
                  <a:moveTo>
                    <a:pt x="0" y="0"/>
                  </a:moveTo>
                  <a:lnTo>
                    <a:pt x="0" y="50"/>
                  </a:lnTo>
                  <a:cubicBezTo>
                    <a:pt x="0" y="50"/>
                    <a:pt x="2" y="50"/>
                    <a:pt x="2" y="38"/>
                  </a:cubicBezTo>
                  <a:cubicBezTo>
                    <a:pt x="2" y="31"/>
                    <a:pt x="2" y="1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4"/>
            <p:cNvSpPr/>
            <p:nvPr/>
          </p:nvSpPr>
          <p:spPr>
            <a:xfrm>
              <a:off x="7060700" y="2953450"/>
              <a:ext cx="1350" cy="34675"/>
            </a:xfrm>
            <a:custGeom>
              <a:avLst/>
              <a:gdLst/>
              <a:ahLst/>
              <a:cxnLst/>
              <a:rect l="l" t="t" r="r" b="b"/>
              <a:pathLst>
                <a:path w="54" h="1387" extrusionOk="0">
                  <a:moveTo>
                    <a:pt x="54" y="1"/>
                  </a:moveTo>
                  <a:lnTo>
                    <a:pt x="1" y="242"/>
                  </a:lnTo>
                  <a:lnTo>
                    <a:pt x="50" y="1386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4"/>
            <p:cNvSpPr/>
            <p:nvPr/>
          </p:nvSpPr>
          <p:spPr>
            <a:xfrm>
              <a:off x="5957025" y="1431675"/>
              <a:ext cx="4500" cy="1550"/>
            </a:xfrm>
            <a:custGeom>
              <a:avLst/>
              <a:gdLst/>
              <a:ahLst/>
              <a:cxnLst/>
              <a:rect l="l" t="t" r="r" b="b"/>
              <a:pathLst>
                <a:path w="180" h="62" extrusionOk="0">
                  <a:moveTo>
                    <a:pt x="13" y="1"/>
                  </a:moveTo>
                  <a:lnTo>
                    <a:pt x="1" y="62"/>
                  </a:lnTo>
                  <a:cubicBezTo>
                    <a:pt x="125" y="44"/>
                    <a:pt x="180" y="2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4"/>
            <p:cNvSpPr/>
            <p:nvPr/>
          </p:nvSpPr>
          <p:spPr>
            <a:xfrm>
              <a:off x="4969925" y="1430675"/>
              <a:ext cx="21550" cy="200"/>
            </a:xfrm>
            <a:custGeom>
              <a:avLst/>
              <a:gdLst/>
              <a:ahLst/>
              <a:cxnLst/>
              <a:rect l="l" t="t" r="r" b="b"/>
              <a:pathLst>
                <a:path w="862" h="8" extrusionOk="0">
                  <a:moveTo>
                    <a:pt x="411" y="0"/>
                  </a:moveTo>
                  <a:cubicBezTo>
                    <a:pt x="274" y="0"/>
                    <a:pt x="135" y="2"/>
                    <a:pt x="1" y="4"/>
                  </a:cubicBezTo>
                  <a:lnTo>
                    <a:pt x="862" y="8"/>
                  </a:lnTo>
                  <a:cubicBezTo>
                    <a:pt x="717" y="2"/>
                    <a:pt x="565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4"/>
            <p:cNvSpPr/>
            <p:nvPr/>
          </p:nvSpPr>
          <p:spPr>
            <a:xfrm>
              <a:off x="2261875" y="1429200"/>
              <a:ext cx="3984925" cy="15675"/>
            </a:xfrm>
            <a:custGeom>
              <a:avLst/>
              <a:gdLst/>
              <a:ahLst/>
              <a:cxnLst/>
              <a:rect l="l" t="t" r="r" b="b"/>
              <a:pathLst>
                <a:path w="159397" h="627" extrusionOk="0">
                  <a:moveTo>
                    <a:pt x="122153" y="432"/>
                  </a:moveTo>
                  <a:cubicBezTo>
                    <a:pt x="122011" y="435"/>
                    <a:pt x="121872" y="438"/>
                    <a:pt x="121739" y="442"/>
                  </a:cubicBezTo>
                  <a:cubicBezTo>
                    <a:pt x="121884" y="439"/>
                    <a:pt x="122021" y="436"/>
                    <a:pt x="122153" y="432"/>
                  </a:cubicBezTo>
                  <a:close/>
                  <a:moveTo>
                    <a:pt x="46538" y="546"/>
                  </a:moveTo>
                  <a:cubicBezTo>
                    <a:pt x="46515" y="550"/>
                    <a:pt x="46496" y="555"/>
                    <a:pt x="46478" y="560"/>
                  </a:cubicBezTo>
                  <a:cubicBezTo>
                    <a:pt x="46506" y="555"/>
                    <a:pt x="46526" y="550"/>
                    <a:pt x="46538" y="546"/>
                  </a:cubicBezTo>
                  <a:close/>
                  <a:moveTo>
                    <a:pt x="105487" y="0"/>
                  </a:moveTo>
                  <a:cubicBezTo>
                    <a:pt x="103141" y="0"/>
                    <a:pt x="101211" y="131"/>
                    <a:pt x="99261" y="131"/>
                  </a:cubicBezTo>
                  <a:cubicBezTo>
                    <a:pt x="98696" y="131"/>
                    <a:pt x="98128" y="120"/>
                    <a:pt x="97549" y="91"/>
                  </a:cubicBezTo>
                  <a:cubicBezTo>
                    <a:pt x="97011" y="159"/>
                    <a:pt x="93254" y="166"/>
                    <a:pt x="94063" y="321"/>
                  </a:cubicBezTo>
                  <a:cubicBezTo>
                    <a:pt x="93133" y="271"/>
                    <a:pt x="93383" y="163"/>
                    <a:pt x="91321" y="163"/>
                  </a:cubicBezTo>
                  <a:cubicBezTo>
                    <a:pt x="91133" y="163"/>
                    <a:pt x="90925" y="164"/>
                    <a:pt x="90695" y="166"/>
                  </a:cubicBezTo>
                  <a:cubicBezTo>
                    <a:pt x="90245" y="203"/>
                    <a:pt x="89803" y="214"/>
                    <a:pt x="89352" y="214"/>
                  </a:cubicBezTo>
                  <a:cubicBezTo>
                    <a:pt x="88548" y="214"/>
                    <a:pt x="87717" y="177"/>
                    <a:pt x="86767" y="177"/>
                  </a:cubicBezTo>
                  <a:cubicBezTo>
                    <a:pt x="86381" y="177"/>
                    <a:pt x="85975" y="183"/>
                    <a:pt x="85544" y="201"/>
                  </a:cubicBezTo>
                  <a:cubicBezTo>
                    <a:pt x="88314" y="65"/>
                    <a:pt x="85557" y="163"/>
                    <a:pt x="87980" y="32"/>
                  </a:cubicBezTo>
                  <a:cubicBezTo>
                    <a:pt x="87728" y="24"/>
                    <a:pt x="87460" y="21"/>
                    <a:pt x="87176" y="21"/>
                  </a:cubicBezTo>
                  <a:cubicBezTo>
                    <a:pt x="85495" y="21"/>
                    <a:pt x="83272" y="132"/>
                    <a:pt x="80731" y="132"/>
                  </a:cubicBezTo>
                  <a:cubicBezTo>
                    <a:pt x="80520" y="132"/>
                    <a:pt x="80308" y="131"/>
                    <a:pt x="80093" y="129"/>
                  </a:cubicBezTo>
                  <a:cubicBezTo>
                    <a:pt x="79759" y="98"/>
                    <a:pt x="79770" y="60"/>
                    <a:pt x="79434" y="29"/>
                  </a:cubicBezTo>
                  <a:cubicBezTo>
                    <a:pt x="78606" y="60"/>
                    <a:pt x="77694" y="120"/>
                    <a:pt x="76824" y="120"/>
                  </a:cubicBezTo>
                  <a:cubicBezTo>
                    <a:pt x="76423" y="120"/>
                    <a:pt x="76031" y="107"/>
                    <a:pt x="75660" y="73"/>
                  </a:cubicBezTo>
                  <a:lnTo>
                    <a:pt x="75660" y="73"/>
                  </a:lnTo>
                  <a:lnTo>
                    <a:pt x="75807" y="166"/>
                  </a:lnTo>
                  <a:cubicBezTo>
                    <a:pt x="73601" y="118"/>
                    <a:pt x="70517" y="148"/>
                    <a:pt x="68142" y="45"/>
                  </a:cubicBezTo>
                  <a:lnTo>
                    <a:pt x="65366" y="222"/>
                  </a:lnTo>
                  <a:cubicBezTo>
                    <a:pt x="64199" y="163"/>
                    <a:pt x="62904" y="140"/>
                    <a:pt x="61586" y="140"/>
                  </a:cubicBezTo>
                  <a:cubicBezTo>
                    <a:pt x="58711" y="140"/>
                    <a:pt x="55725" y="253"/>
                    <a:pt x="53708" y="363"/>
                  </a:cubicBezTo>
                  <a:cubicBezTo>
                    <a:pt x="53025" y="358"/>
                    <a:pt x="52174" y="348"/>
                    <a:pt x="51494" y="335"/>
                  </a:cubicBezTo>
                  <a:cubicBezTo>
                    <a:pt x="51154" y="326"/>
                    <a:pt x="50856" y="318"/>
                    <a:pt x="50645" y="312"/>
                  </a:cubicBezTo>
                  <a:cubicBezTo>
                    <a:pt x="50433" y="303"/>
                    <a:pt x="50307" y="293"/>
                    <a:pt x="50309" y="283"/>
                  </a:cubicBezTo>
                  <a:cubicBezTo>
                    <a:pt x="50623" y="270"/>
                    <a:pt x="51161" y="247"/>
                    <a:pt x="51785" y="221"/>
                  </a:cubicBezTo>
                  <a:cubicBezTo>
                    <a:pt x="50616" y="217"/>
                    <a:pt x="49295" y="181"/>
                    <a:pt x="48173" y="181"/>
                  </a:cubicBezTo>
                  <a:cubicBezTo>
                    <a:pt x="47372" y="181"/>
                    <a:pt x="46673" y="199"/>
                    <a:pt x="46200" y="260"/>
                  </a:cubicBezTo>
                  <a:cubicBezTo>
                    <a:pt x="45930" y="266"/>
                    <a:pt x="45705" y="269"/>
                    <a:pt x="45514" y="269"/>
                  </a:cubicBezTo>
                  <a:cubicBezTo>
                    <a:pt x="44255" y="269"/>
                    <a:pt x="44494" y="156"/>
                    <a:pt x="43163" y="134"/>
                  </a:cubicBezTo>
                  <a:cubicBezTo>
                    <a:pt x="42111" y="187"/>
                    <a:pt x="40805" y="203"/>
                    <a:pt x="39422" y="203"/>
                  </a:cubicBezTo>
                  <a:cubicBezTo>
                    <a:pt x="37198" y="203"/>
                    <a:pt x="34773" y="161"/>
                    <a:pt x="32871" y="161"/>
                  </a:cubicBezTo>
                  <a:cubicBezTo>
                    <a:pt x="31275" y="161"/>
                    <a:pt x="30048" y="191"/>
                    <a:pt x="29618" y="298"/>
                  </a:cubicBezTo>
                  <a:cubicBezTo>
                    <a:pt x="31156" y="298"/>
                    <a:pt x="33949" y="350"/>
                    <a:pt x="36876" y="350"/>
                  </a:cubicBezTo>
                  <a:cubicBezTo>
                    <a:pt x="37184" y="350"/>
                    <a:pt x="37493" y="349"/>
                    <a:pt x="37803" y="348"/>
                  </a:cubicBezTo>
                  <a:lnTo>
                    <a:pt x="37803" y="348"/>
                  </a:lnTo>
                  <a:cubicBezTo>
                    <a:pt x="36944" y="386"/>
                    <a:pt x="37618" y="447"/>
                    <a:pt x="36411" y="456"/>
                  </a:cubicBezTo>
                  <a:cubicBezTo>
                    <a:pt x="36233" y="456"/>
                    <a:pt x="36060" y="457"/>
                    <a:pt x="35891" y="457"/>
                  </a:cubicBezTo>
                  <a:cubicBezTo>
                    <a:pt x="33553" y="457"/>
                    <a:pt x="32019" y="392"/>
                    <a:pt x="29919" y="392"/>
                  </a:cubicBezTo>
                  <a:cubicBezTo>
                    <a:pt x="29397" y="392"/>
                    <a:pt x="28840" y="396"/>
                    <a:pt x="28228" y="406"/>
                  </a:cubicBezTo>
                  <a:lnTo>
                    <a:pt x="28610" y="204"/>
                  </a:lnTo>
                  <a:cubicBezTo>
                    <a:pt x="27571" y="166"/>
                    <a:pt x="26550" y="152"/>
                    <a:pt x="25547" y="152"/>
                  </a:cubicBezTo>
                  <a:cubicBezTo>
                    <a:pt x="22482" y="152"/>
                    <a:pt x="19593" y="285"/>
                    <a:pt x="16917" y="285"/>
                  </a:cubicBezTo>
                  <a:cubicBezTo>
                    <a:pt x="15761" y="285"/>
                    <a:pt x="14644" y="260"/>
                    <a:pt x="13571" y="189"/>
                  </a:cubicBezTo>
                  <a:cubicBezTo>
                    <a:pt x="10992" y="227"/>
                    <a:pt x="7562" y="264"/>
                    <a:pt x="5657" y="363"/>
                  </a:cubicBezTo>
                  <a:lnTo>
                    <a:pt x="5842" y="302"/>
                  </a:lnTo>
                  <a:lnTo>
                    <a:pt x="5842" y="302"/>
                  </a:lnTo>
                  <a:cubicBezTo>
                    <a:pt x="4470" y="331"/>
                    <a:pt x="1" y="431"/>
                    <a:pt x="2881" y="540"/>
                  </a:cubicBezTo>
                  <a:lnTo>
                    <a:pt x="3580" y="485"/>
                  </a:lnTo>
                  <a:cubicBezTo>
                    <a:pt x="4190" y="468"/>
                    <a:pt x="4655" y="461"/>
                    <a:pt x="5024" y="461"/>
                  </a:cubicBezTo>
                  <a:cubicBezTo>
                    <a:pt x="6631" y="461"/>
                    <a:pt x="6430" y="595"/>
                    <a:pt x="8504" y="626"/>
                  </a:cubicBezTo>
                  <a:cubicBezTo>
                    <a:pt x="11255" y="601"/>
                    <a:pt x="12960" y="414"/>
                    <a:pt x="15240" y="414"/>
                  </a:cubicBezTo>
                  <a:cubicBezTo>
                    <a:pt x="15509" y="414"/>
                    <a:pt x="15786" y="417"/>
                    <a:pt x="16073" y="422"/>
                  </a:cubicBezTo>
                  <a:cubicBezTo>
                    <a:pt x="16145" y="422"/>
                    <a:pt x="16212" y="422"/>
                    <a:pt x="16275" y="422"/>
                  </a:cubicBezTo>
                  <a:cubicBezTo>
                    <a:pt x="17244" y="422"/>
                    <a:pt x="17060" y="480"/>
                    <a:pt x="16729" y="523"/>
                  </a:cubicBezTo>
                  <a:cubicBezTo>
                    <a:pt x="16851" y="524"/>
                    <a:pt x="16969" y="525"/>
                    <a:pt x="17085" y="525"/>
                  </a:cubicBezTo>
                  <a:cubicBezTo>
                    <a:pt x="19563" y="525"/>
                    <a:pt x="20621" y="362"/>
                    <a:pt x="22416" y="340"/>
                  </a:cubicBezTo>
                  <a:cubicBezTo>
                    <a:pt x="22648" y="482"/>
                    <a:pt x="23527" y="525"/>
                    <a:pt x="24753" y="525"/>
                  </a:cubicBezTo>
                  <a:cubicBezTo>
                    <a:pt x="26647" y="525"/>
                    <a:pt x="29368" y="422"/>
                    <a:pt x="31796" y="422"/>
                  </a:cubicBezTo>
                  <a:cubicBezTo>
                    <a:pt x="32920" y="422"/>
                    <a:pt x="33981" y="444"/>
                    <a:pt x="34869" y="509"/>
                  </a:cubicBezTo>
                  <a:cubicBezTo>
                    <a:pt x="37431" y="470"/>
                    <a:pt x="40856" y="512"/>
                    <a:pt x="44120" y="421"/>
                  </a:cubicBezTo>
                  <a:lnTo>
                    <a:pt x="44120" y="421"/>
                  </a:lnTo>
                  <a:cubicBezTo>
                    <a:pt x="42451" y="531"/>
                    <a:pt x="46827" y="437"/>
                    <a:pt x="46538" y="546"/>
                  </a:cubicBezTo>
                  <a:lnTo>
                    <a:pt x="46538" y="546"/>
                  </a:lnTo>
                  <a:cubicBezTo>
                    <a:pt x="46871" y="478"/>
                    <a:pt x="47768" y="459"/>
                    <a:pt x="48893" y="459"/>
                  </a:cubicBezTo>
                  <a:cubicBezTo>
                    <a:pt x="50326" y="459"/>
                    <a:pt x="52131" y="489"/>
                    <a:pt x="53621" y="489"/>
                  </a:cubicBezTo>
                  <a:cubicBezTo>
                    <a:pt x="55084" y="489"/>
                    <a:pt x="56244" y="460"/>
                    <a:pt x="56446" y="341"/>
                  </a:cubicBezTo>
                  <a:cubicBezTo>
                    <a:pt x="57885" y="373"/>
                    <a:pt x="58407" y="381"/>
                    <a:pt x="58633" y="381"/>
                  </a:cubicBezTo>
                  <a:cubicBezTo>
                    <a:pt x="58900" y="381"/>
                    <a:pt x="58749" y="369"/>
                    <a:pt x="59214" y="369"/>
                  </a:cubicBezTo>
                  <a:cubicBezTo>
                    <a:pt x="59563" y="369"/>
                    <a:pt x="60259" y="376"/>
                    <a:pt x="61738" y="399"/>
                  </a:cubicBezTo>
                  <a:cubicBezTo>
                    <a:pt x="61726" y="437"/>
                    <a:pt x="60872" y="437"/>
                    <a:pt x="60533" y="444"/>
                  </a:cubicBezTo>
                  <a:cubicBezTo>
                    <a:pt x="60830" y="454"/>
                    <a:pt x="61108" y="458"/>
                    <a:pt x="61369" y="458"/>
                  </a:cubicBezTo>
                  <a:cubicBezTo>
                    <a:pt x="62393" y="458"/>
                    <a:pt x="63181" y="396"/>
                    <a:pt x="64023" y="396"/>
                  </a:cubicBezTo>
                  <a:cubicBezTo>
                    <a:pt x="64431" y="396"/>
                    <a:pt x="64852" y="411"/>
                    <a:pt x="65318" y="454"/>
                  </a:cubicBezTo>
                  <a:cubicBezTo>
                    <a:pt x="65696" y="456"/>
                    <a:pt x="66009" y="457"/>
                    <a:pt x="66270" y="457"/>
                  </a:cubicBezTo>
                  <a:cubicBezTo>
                    <a:pt x="68832" y="457"/>
                    <a:pt x="66231" y="353"/>
                    <a:pt x="68438" y="270"/>
                  </a:cubicBezTo>
                  <a:lnTo>
                    <a:pt x="68438" y="270"/>
                  </a:lnTo>
                  <a:cubicBezTo>
                    <a:pt x="72699" y="312"/>
                    <a:pt x="71499" y="356"/>
                    <a:pt x="73854" y="497"/>
                  </a:cubicBezTo>
                  <a:cubicBezTo>
                    <a:pt x="74238" y="335"/>
                    <a:pt x="76772" y="413"/>
                    <a:pt x="78855" y="330"/>
                  </a:cubicBezTo>
                  <a:cubicBezTo>
                    <a:pt x="78337" y="321"/>
                    <a:pt x="75437" y="290"/>
                    <a:pt x="77339" y="229"/>
                  </a:cubicBezTo>
                  <a:lnTo>
                    <a:pt x="77339" y="229"/>
                  </a:lnTo>
                  <a:cubicBezTo>
                    <a:pt x="77757" y="231"/>
                    <a:pt x="78133" y="232"/>
                    <a:pt x="78473" y="232"/>
                  </a:cubicBezTo>
                  <a:cubicBezTo>
                    <a:pt x="82159" y="232"/>
                    <a:pt x="81686" y="118"/>
                    <a:pt x="85928" y="78"/>
                  </a:cubicBezTo>
                  <a:lnTo>
                    <a:pt x="85928" y="78"/>
                  </a:lnTo>
                  <a:cubicBezTo>
                    <a:pt x="86916" y="154"/>
                    <a:pt x="86248" y="166"/>
                    <a:pt x="85451" y="166"/>
                  </a:cubicBezTo>
                  <a:cubicBezTo>
                    <a:pt x="85048" y="166"/>
                    <a:pt x="84613" y="163"/>
                    <a:pt x="84341" y="163"/>
                  </a:cubicBezTo>
                  <a:cubicBezTo>
                    <a:pt x="83877" y="163"/>
                    <a:pt x="83892" y="172"/>
                    <a:pt x="85376" y="224"/>
                  </a:cubicBezTo>
                  <a:cubicBezTo>
                    <a:pt x="82447" y="308"/>
                    <a:pt x="80225" y="300"/>
                    <a:pt x="78654" y="429"/>
                  </a:cubicBezTo>
                  <a:cubicBezTo>
                    <a:pt x="79159" y="430"/>
                    <a:pt x="79678" y="431"/>
                    <a:pt x="80208" y="431"/>
                  </a:cubicBezTo>
                  <a:cubicBezTo>
                    <a:pt x="83810" y="431"/>
                    <a:pt x="87930" y="401"/>
                    <a:pt x="91676" y="335"/>
                  </a:cubicBezTo>
                  <a:lnTo>
                    <a:pt x="91676" y="335"/>
                  </a:lnTo>
                  <a:cubicBezTo>
                    <a:pt x="94063" y="360"/>
                    <a:pt x="90460" y="419"/>
                    <a:pt x="92332" y="436"/>
                  </a:cubicBezTo>
                  <a:cubicBezTo>
                    <a:pt x="92906" y="446"/>
                    <a:pt x="93443" y="451"/>
                    <a:pt x="93953" y="451"/>
                  </a:cubicBezTo>
                  <a:cubicBezTo>
                    <a:pt x="96720" y="451"/>
                    <a:pt x="98652" y="318"/>
                    <a:pt x="100958" y="318"/>
                  </a:cubicBezTo>
                  <a:cubicBezTo>
                    <a:pt x="101383" y="318"/>
                    <a:pt x="101820" y="322"/>
                    <a:pt x="102278" y="333"/>
                  </a:cubicBezTo>
                  <a:lnTo>
                    <a:pt x="101573" y="424"/>
                  </a:lnTo>
                  <a:cubicBezTo>
                    <a:pt x="102219" y="386"/>
                    <a:pt x="103192" y="374"/>
                    <a:pt x="104346" y="374"/>
                  </a:cubicBezTo>
                  <a:cubicBezTo>
                    <a:pt x="106152" y="374"/>
                    <a:pt x="108399" y="403"/>
                    <a:pt x="110523" y="403"/>
                  </a:cubicBezTo>
                  <a:cubicBezTo>
                    <a:pt x="111396" y="403"/>
                    <a:pt x="112248" y="398"/>
                    <a:pt x="113040" y="384"/>
                  </a:cubicBezTo>
                  <a:cubicBezTo>
                    <a:pt x="112534" y="338"/>
                    <a:pt x="112206" y="307"/>
                    <a:pt x="112726" y="277"/>
                  </a:cubicBezTo>
                  <a:lnTo>
                    <a:pt x="112726" y="277"/>
                  </a:lnTo>
                  <a:cubicBezTo>
                    <a:pt x="112709" y="338"/>
                    <a:pt x="113083" y="358"/>
                    <a:pt x="113715" y="358"/>
                  </a:cubicBezTo>
                  <a:cubicBezTo>
                    <a:pt x="114998" y="358"/>
                    <a:pt x="117343" y="274"/>
                    <a:pt x="119631" y="274"/>
                  </a:cubicBezTo>
                  <a:cubicBezTo>
                    <a:pt x="120487" y="274"/>
                    <a:pt x="121335" y="286"/>
                    <a:pt x="122116" y="318"/>
                  </a:cubicBezTo>
                  <a:cubicBezTo>
                    <a:pt x="121806" y="173"/>
                    <a:pt x="125590" y="90"/>
                    <a:pt x="127985" y="75"/>
                  </a:cubicBezTo>
                  <a:cubicBezTo>
                    <a:pt x="128830" y="115"/>
                    <a:pt x="128649" y="176"/>
                    <a:pt x="128638" y="214"/>
                  </a:cubicBezTo>
                  <a:cubicBezTo>
                    <a:pt x="128067" y="201"/>
                    <a:pt x="127582" y="196"/>
                    <a:pt x="127160" y="196"/>
                  </a:cubicBezTo>
                  <a:cubicBezTo>
                    <a:pt x="124821" y="196"/>
                    <a:pt x="124429" y="364"/>
                    <a:pt x="122153" y="432"/>
                  </a:cubicBezTo>
                  <a:lnTo>
                    <a:pt x="122153" y="432"/>
                  </a:lnTo>
                  <a:cubicBezTo>
                    <a:pt x="124759" y="374"/>
                    <a:pt x="128704" y="440"/>
                    <a:pt x="130837" y="338"/>
                  </a:cubicBezTo>
                  <a:lnTo>
                    <a:pt x="130837" y="338"/>
                  </a:lnTo>
                  <a:lnTo>
                    <a:pt x="129954" y="454"/>
                  </a:lnTo>
                  <a:cubicBezTo>
                    <a:pt x="130068" y="454"/>
                    <a:pt x="130178" y="455"/>
                    <a:pt x="130284" y="455"/>
                  </a:cubicBezTo>
                  <a:cubicBezTo>
                    <a:pt x="132958" y="455"/>
                    <a:pt x="133207" y="278"/>
                    <a:pt x="135280" y="278"/>
                  </a:cubicBezTo>
                  <a:cubicBezTo>
                    <a:pt x="135707" y="278"/>
                    <a:pt x="136210" y="285"/>
                    <a:pt x="136828" y="303"/>
                  </a:cubicBezTo>
                  <a:lnTo>
                    <a:pt x="136457" y="388"/>
                  </a:lnTo>
                  <a:cubicBezTo>
                    <a:pt x="136743" y="387"/>
                    <a:pt x="137030" y="387"/>
                    <a:pt x="137319" y="387"/>
                  </a:cubicBezTo>
                  <a:cubicBezTo>
                    <a:pt x="141673" y="387"/>
                    <a:pt x="146406" y="434"/>
                    <a:pt x="150748" y="434"/>
                  </a:cubicBezTo>
                  <a:cubicBezTo>
                    <a:pt x="153722" y="434"/>
                    <a:pt x="156513" y="412"/>
                    <a:pt x="158872" y="338"/>
                  </a:cubicBezTo>
                  <a:cubicBezTo>
                    <a:pt x="159397" y="267"/>
                    <a:pt x="156356" y="105"/>
                    <a:pt x="156199" y="50"/>
                  </a:cubicBezTo>
                  <a:cubicBezTo>
                    <a:pt x="152597" y="110"/>
                    <a:pt x="150520" y="232"/>
                    <a:pt x="147767" y="293"/>
                  </a:cubicBezTo>
                  <a:lnTo>
                    <a:pt x="147807" y="161"/>
                  </a:lnTo>
                  <a:lnTo>
                    <a:pt x="147807" y="161"/>
                  </a:lnTo>
                  <a:cubicBezTo>
                    <a:pt x="147183" y="252"/>
                    <a:pt x="143874" y="305"/>
                    <a:pt x="145705" y="376"/>
                  </a:cubicBezTo>
                  <a:cubicBezTo>
                    <a:pt x="145338" y="387"/>
                    <a:pt x="145046" y="392"/>
                    <a:pt x="144802" y="392"/>
                  </a:cubicBezTo>
                  <a:cubicBezTo>
                    <a:pt x="143818" y="392"/>
                    <a:pt x="143629" y="318"/>
                    <a:pt x="142534" y="318"/>
                  </a:cubicBezTo>
                  <a:cubicBezTo>
                    <a:pt x="142241" y="318"/>
                    <a:pt x="141885" y="323"/>
                    <a:pt x="141431" y="336"/>
                  </a:cubicBezTo>
                  <a:cubicBezTo>
                    <a:pt x="141643" y="197"/>
                    <a:pt x="143177" y="182"/>
                    <a:pt x="143202" y="67"/>
                  </a:cubicBezTo>
                  <a:lnTo>
                    <a:pt x="143202" y="67"/>
                  </a:lnTo>
                  <a:lnTo>
                    <a:pt x="140958" y="136"/>
                  </a:lnTo>
                  <a:cubicBezTo>
                    <a:pt x="141668" y="81"/>
                    <a:pt x="139615" y="88"/>
                    <a:pt x="140302" y="35"/>
                  </a:cubicBezTo>
                  <a:lnTo>
                    <a:pt x="140302" y="35"/>
                  </a:lnTo>
                  <a:cubicBezTo>
                    <a:pt x="139149" y="82"/>
                    <a:pt x="138190" y="97"/>
                    <a:pt x="137315" y="97"/>
                  </a:cubicBezTo>
                  <a:cubicBezTo>
                    <a:pt x="135498" y="97"/>
                    <a:pt x="134040" y="30"/>
                    <a:pt x="131950" y="30"/>
                  </a:cubicBezTo>
                  <a:cubicBezTo>
                    <a:pt x="131420" y="30"/>
                    <a:pt x="130848" y="34"/>
                    <a:pt x="130220" y="45"/>
                  </a:cubicBezTo>
                  <a:lnTo>
                    <a:pt x="132605" y="70"/>
                  </a:lnTo>
                  <a:cubicBezTo>
                    <a:pt x="132587" y="146"/>
                    <a:pt x="131221" y="139"/>
                    <a:pt x="130189" y="161"/>
                  </a:cubicBezTo>
                  <a:cubicBezTo>
                    <a:pt x="129020" y="53"/>
                    <a:pt x="128321" y="68"/>
                    <a:pt x="126118" y="20"/>
                  </a:cubicBezTo>
                  <a:cubicBezTo>
                    <a:pt x="124223" y="81"/>
                    <a:pt x="123165" y="219"/>
                    <a:pt x="120598" y="219"/>
                  </a:cubicBezTo>
                  <a:cubicBezTo>
                    <a:pt x="121144" y="72"/>
                    <a:pt x="116334" y="139"/>
                    <a:pt x="115856" y="15"/>
                  </a:cubicBezTo>
                  <a:cubicBezTo>
                    <a:pt x="115306" y="161"/>
                    <a:pt x="110889" y="67"/>
                    <a:pt x="110531" y="151"/>
                  </a:cubicBezTo>
                  <a:cubicBezTo>
                    <a:pt x="110101" y="160"/>
                    <a:pt x="109621" y="165"/>
                    <a:pt x="109165" y="165"/>
                  </a:cubicBezTo>
                  <a:cubicBezTo>
                    <a:pt x="108166" y="165"/>
                    <a:pt x="107283" y="142"/>
                    <a:pt x="107292" y="88"/>
                  </a:cubicBezTo>
                  <a:cubicBezTo>
                    <a:pt x="107489" y="83"/>
                    <a:pt x="107898" y="73"/>
                    <a:pt x="108323" y="63"/>
                  </a:cubicBezTo>
                  <a:lnTo>
                    <a:pt x="106957" y="57"/>
                  </a:lnTo>
                  <a:cubicBezTo>
                    <a:pt x="107088" y="40"/>
                    <a:pt x="107038" y="29"/>
                    <a:pt x="107199" y="25"/>
                  </a:cubicBezTo>
                  <a:cubicBezTo>
                    <a:pt x="107180" y="25"/>
                    <a:pt x="107162" y="25"/>
                    <a:pt x="107143" y="25"/>
                  </a:cubicBezTo>
                  <a:cubicBezTo>
                    <a:pt x="106278" y="25"/>
                    <a:pt x="106037" y="81"/>
                    <a:pt x="105330" y="81"/>
                  </a:cubicBezTo>
                  <a:cubicBezTo>
                    <a:pt x="105086" y="81"/>
                    <a:pt x="104786" y="75"/>
                    <a:pt x="104387" y="57"/>
                  </a:cubicBezTo>
                  <a:cubicBezTo>
                    <a:pt x="104398" y="17"/>
                    <a:pt x="105257" y="17"/>
                    <a:pt x="105956" y="2"/>
                  </a:cubicBezTo>
                  <a:cubicBezTo>
                    <a:pt x="105798" y="1"/>
                    <a:pt x="105642" y="0"/>
                    <a:pt x="105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4"/>
            <p:cNvSpPr/>
            <p:nvPr/>
          </p:nvSpPr>
          <p:spPr>
            <a:xfrm>
              <a:off x="3584800" y="1431525"/>
              <a:ext cx="59200" cy="2550"/>
            </a:xfrm>
            <a:custGeom>
              <a:avLst/>
              <a:gdLst/>
              <a:ahLst/>
              <a:cxnLst/>
              <a:rect l="l" t="t" r="r" b="b"/>
              <a:pathLst>
                <a:path w="2368" h="102" extrusionOk="0">
                  <a:moveTo>
                    <a:pt x="0" y="0"/>
                  </a:moveTo>
                  <a:lnTo>
                    <a:pt x="247" y="86"/>
                  </a:lnTo>
                  <a:cubicBezTo>
                    <a:pt x="554" y="81"/>
                    <a:pt x="862" y="77"/>
                    <a:pt x="1165" y="77"/>
                  </a:cubicBezTo>
                  <a:cubicBezTo>
                    <a:pt x="1540" y="77"/>
                    <a:pt x="1906" y="82"/>
                    <a:pt x="2248" y="96"/>
                  </a:cubicBezTo>
                  <a:lnTo>
                    <a:pt x="2248" y="96"/>
                  </a:lnTo>
                  <a:lnTo>
                    <a:pt x="0" y="0"/>
                  </a:lnTo>
                  <a:close/>
                  <a:moveTo>
                    <a:pt x="2248" y="96"/>
                  </a:moveTo>
                  <a:lnTo>
                    <a:pt x="2367" y="101"/>
                  </a:lnTo>
                  <a:cubicBezTo>
                    <a:pt x="2328" y="99"/>
                    <a:pt x="2288" y="98"/>
                    <a:pt x="2248" y="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4"/>
            <p:cNvSpPr/>
            <p:nvPr/>
          </p:nvSpPr>
          <p:spPr>
            <a:xfrm>
              <a:off x="3556500" y="1433675"/>
              <a:ext cx="36175" cy="1050"/>
            </a:xfrm>
            <a:custGeom>
              <a:avLst/>
              <a:gdLst/>
              <a:ahLst/>
              <a:cxnLst/>
              <a:rect l="l" t="t" r="r" b="b"/>
              <a:pathLst>
                <a:path w="1447" h="42" extrusionOk="0">
                  <a:moveTo>
                    <a:pt x="1379" y="0"/>
                  </a:moveTo>
                  <a:cubicBezTo>
                    <a:pt x="897" y="8"/>
                    <a:pt x="432" y="25"/>
                    <a:pt x="0" y="42"/>
                  </a:cubicBezTo>
                  <a:cubicBezTo>
                    <a:pt x="76" y="42"/>
                    <a:pt x="151" y="42"/>
                    <a:pt x="225" y="42"/>
                  </a:cubicBezTo>
                  <a:cubicBezTo>
                    <a:pt x="663" y="42"/>
                    <a:pt x="1079" y="37"/>
                    <a:pt x="1447" y="2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4"/>
            <p:cNvSpPr/>
            <p:nvPr/>
          </p:nvSpPr>
          <p:spPr>
            <a:xfrm>
              <a:off x="2301600" y="1434475"/>
              <a:ext cx="64175" cy="825"/>
            </a:xfrm>
            <a:custGeom>
              <a:avLst/>
              <a:gdLst/>
              <a:ahLst/>
              <a:cxnLst/>
              <a:rect l="l" t="t" r="r" b="b"/>
              <a:pathLst>
                <a:path w="2567" h="33" extrusionOk="0">
                  <a:moveTo>
                    <a:pt x="1145" y="0"/>
                  </a:moveTo>
                  <a:cubicBezTo>
                    <a:pt x="783" y="0"/>
                    <a:pt x="392" y="3"/>
                    <a:pt x="1" y="11"/>
                  </a:cubicBezTo>
                  <a:cubicBezTo>
                    <a:pt x="369" y="24"/>
                    <a:pt x="943" y="32"/>
                    <a:pt x="1474" y="32"/>
                  </a:cubicBezTo>
                  <a:cubicBezTo>
                    <a:pt x="1916" y="32"/>
                    <a:pt x="2328" y="26"/>
                    <a:pt x="2567" y="13"/>
                  </a:cubicBezTo>
                  <a:cubicBezTo>
                    <a:pt x="2245" y="8"/>
                    <a:pt x="1732" y="0"/>
                    <a:pt x="1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4"/>
            <p:cNvSpPr/>
            <p:nvPr/>
          </p:nvSpPr>
          <p:spPr>
            <a:xfrm>
              <a:off x="2297150" y="1436275"/>
              <a:ext cx="33825" cy="800"/>
            </a:xfrm>
            <a:custGeom>
              <a:avLst/>
              <a:gdLst/>
              <a:ahLst/>
              <a:cxnLst/>
              <a:rect l="l" t="t" r="r" b="b"/>
              <a:pathLst>
                <a:path w="1353" h="32" extrusionOk="0">
                  <a:moveTo>
                    <a:pt x="0" y="0"/>
                  </a:moveTo>
                  <a:lnTo>
                    <a:pt x="1180" y="32"/>
                  </a:lnTo>
                  <a:lnTo>
                    <a:pt x="135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4"/>
            <p:cNvSpPr/>
            <p:nvPr/>
          </p:nvSpPr>
          <p:spPr>
            <a:xfrm>
              <a:off x="1831975" y="1435975"/>
              <a:ext cx="460400" cy="1595250"/>
            </a:xfrm>
            <a:custGeom>
              <a:avLst/>
              <a:gdLst/>
              <a:ahLst/>
              <a:cxnLst/>
              <a:rect l="l" t="t" r="r" b="b"/>
              <a:pathLst>
                <a:path w="18416" h="63810" extrusionOk="0">
                  <a:moveTo>
                    <a:pt x="4705" y="1"/>
                  </a:moveTo>
                  <a:cubicBezTo>
                    <a:pt x="3068" y="1"/>
                    <a:pt x="1802" y="56"/>
                    <a:pt x="533" y="56"/>
                  </a:cubicBezTo>
                  <a:cubicBezTo>
                    <a:pt x="396" y="56"/>
                    <a:pt x="259" y="55"/>
                    <a:pt x="122" y="54"/>
                  </a:cubicBezTo>
                  <a:cubicBezTo>
                    <a:pt x="115" y="709"/>
                    <a:pt x="90" y="1365"/>
                    <a:pt x="32" y="2086"/>
                  </a:cubicBezTo>
                  <a:lnTo>
                    <a:pt x="26" y="1752"/>
                  </a:lnTo>
                  <a:lnTo>
                    <a:pt x="26" y="1752"/>
                  </a:lnTo>
                  <a:cubicBezTo>
                    <a:pt x="1" y="2427"/>
                    <a:pt x="47" y="3639"/>
                    <a:pt x="70" y="4670"/>
                  </a:cubicBezTo>
                  <a:cubicBezTo>
                    <a:pt x="100" y="4331"/>
                    <a:pt x="117" y="3310"/>
                    <a:pt x="140" y="2624"/>
                  </a:cubicBezTo>
                  <a:cubicBezTo>
                    <a:pt x="163" y="3669"/>
                    <a:pt x="271" y="4200"/>
                    <a:pt x="317" y="4549"/>
                  </a:cubicBezTo>
                  <a:cubicBezTo>
                    <a:pt x="208" y="5721"/>
                    <a:pt x="370" y="6105"/>
                    <a:pt x="315" y="7966"/>
                  </a:cubicBezTo>
                  <a:cubicBezTo>
                    <a:pt x="302" y="8050"/>
                    <a:pt x="291" y="8088"/>
                    <a:pt x="282" y="8088"/>
                  </a:cubicBezTo>
                  <a:cubicBezTo>
                    <a:pt x="215" y="8088"/>
                    <a:pt x="216" y="6323"/>
                    <a:pt x="170" y="5715"/>
                  </a:cubicBezTo>
                  <a:lnTo>
                    <a:pt x="170" y="5715"/>
                  </a:lnTo>
                  <a:lnTo>
                    <a:pt x="237" y="7953"/>
                  </a:lnTo>
                  <a:cubicBezTo>
                    <a:pt x="244" y="10005"/>
                    <a:pt x="128" y="9975"/>
                    <a:pt x="74" y="10988"/>
                  </a:cubicBezTo>
                  <a:cubicBezTo>
                    <a:pt x="94" y="11436"/>
                    <a:pt x="107" y="11586"/>
                    <a:pt x="118" y="11586"/>
                  </a:cubicBezTo>
                  <a:cubicBezTo>
                    <a:pt x="139" y="11586"/>
                    <a:pt x="149" y="10963"/>
                    <a:pt x="182" y="10963"/>
                  </a:cubicBezTo>
                  <a:cubicBezTo>
                    <a:pt x="195" y="10963"/>
                    <a:pt x="212" y="11071"/>
                    <a:pt x="236" y="11377"/>
                  </a:cubicBezTo>
                  <a:cubicBezTo>
                    <a:pt x="116" y="13483"/>
                    <a:pt x="144" y="22279"/>
                    <a:pt x="233" y="26921"/>
                  </a:cubicBezTo>
                  <a:lnTo>
                    <a:pt x="233" y="26921"/>
                  </a:lnTo>
                  <a:cubicBezTo>
                    <a:pt x="205" y="26133"/>
                    <a:pt x="139" y="26631"/>
                    <a:pt x="153" y="25035"/>
                  </a:cubicBezTo>
                  <a:lnTo>
                    <a:pt x="153" y="25035"/>
                  </a:lnTo>
                  <a:cubicBezTo>
                    <a:pt x="130" y="25707"/>
                    <a:pt x="181" y="28112"/>
                    <a:pt x="259" y="28131"/>
                  </a:cubicBezTo>
                  <a:cubicBezTo>
                    <a:pt x="327" y="31228"/>
                    <a:pt x="279" y="35156"/>
                    <a:pt x="208" y="38043"/>
                  </a:cubicBezTo>
                  <a:lnTo>
                    <a:pt x="285" y="37205"/>
                  </a:lnTo>
                  <a:lnTo>
                    <a:pt x="285" y="37205"/>
                  </a:lnTo>
                  <a:cubicBezTo>
                    <a:pt x="416" y="39632"/>
                    <a:pt x="189" y="43335"/>
                    <a:pt x="266" y="47628"/>
                  </a:cubicBezTo>
                  <a:lnTo>
                    <a:pt x="267" y="47539"/>
                  </a:lnTo>
                  <a:cubicBezTo>
                    <a:pt x="284" y="48920"/>
                    <a:pt x="472" y="50101"/>
                    <a:pt x="433" y="52629"/>
                  </a:cubicBezTo>
                  <a:cubicBezTo>
                    <a:pt x="345" y="51958"/>
                    <a:pt x="348" y="50694"/>
                    <a:pt x="268" y="50694"/>
                  </a:cubicBezTo>
                  <a:cubicBezTo>
                    <a:pt x="264" y="50694"/>
                    <a:pt x="260" y="50697"/>
                    <a:pt x="256" y="50704"/>
                  </a:cubicBezTo>
                  <a:lnTo>
                    <a:pt x="256" y="50704"/>
                  </a:lnTo>
                  <a:lnTo>
                    <a:pt x="256" y="50702"/>
                  </a:lnTo>
                  <a:lnTo>
                    <a:pt x="256" y="50704"/>
                  </a:lnTo>
                  <a:cubicBezTo>
                    <a:pt x="256" y="50704"/>
                    <a:pt x="256" y="50704"/>
                    <a:pt x="256" y="50704"/>
                  </a:cubicBezTo>
                  <a:lnTo>
                    <a:pt x="256" y="50704"/>
                  </a:lnTo>
                  <a:lnTo>
                    <a:pt x="376" y="54496"/>
                  </a:lnTo>
                  <a:cubicBezTo>
                    <a:pt x="324" y="55071"/>
                    <a:pt x="372" y="58343"/>
                    <a:pt x="318" y="58343"/>
                  </a:cubicBezTo>
                  <a:cubicBezTo>
                    <a:pt x="310" y="58343"/>
                    <a:pt x="298" y="58260"/>
                    <a:pt x="284" y="58068"/>
                  </a:cubicBezTo>
                  <a:lnTo>
                    <a:pt x="284" y="58068"/>
                  </a:lnTo>
                  <a:cubicBezTo>
                    <a:pt x="406" y="59983"/>
                    <a:pt x="323" y="63809"/>
                    <a:pt x="424" y="63809"/>
                  </a:cubicBezTo>
                  <a:cubicBezTo>
                    <a:pt x="442" y="63809"/>
                    <a:pt x="465" y="63687"/>
                    <a:pt x="497" y="63409"/>
                  </a:cubicBezTo>
                  <a:cubicBezTo>
                    <a:pt x="424" y="52291"/>
                    <a:pt x="547" y="36932"/>
                    <a:pt x="362" y="24050"/>
                  </a:cubicBezTo>
                  <a:lnTo>
                    <a:pt x="362" y="24050"/>
                  </a:lnTo>
                  <a:lnTo>
                    <a:pt x="446" y="26115"/>
                  </a:lnTo>
                  <a:cubicBezTo>
                    <a:pt x="279" y="19420"/>
                    <a:pt x="628" y="16944"/>
                    <a:pt x="299" y="11558"/>
                  </a:cubicBezTo>
                  <a:lnTo>
                    <a:pt x="299" y="11558"/>
                  </a:lnTo>
                  <a:lnTo>
                    <a:pt x="468" y="12281"/>
                  </a:lnTo>
                  <a:cubicBezTo>
                    <a:pt x="516" y="9214"/>
                    <a:pt x="223" y="6412"/>
                    <a:pt x="403" y="3212"/>
                  </a:cubicBezTo>
                  <a:lnTo>
                    <a:pt x="403" y="3212"/>
                  </a:lnTo>
                  <a:lnTo>
                    <a:pt x="332" y="3520"/>
                  </a:lnTo>
                  <a:cubicBezTo>
                    <a:pt x="332" y="2674"/>
                    <a:pt x="363" y="2340"/>
                    <a:pt x="365" y="1481"/>
                  </a:cubicBezTo>
                  <a:lnTo>
                    <a:pt x="365" y="1481"/>
                  </a:lnTo>
                  <a:lnTo>
                    <a:pt x="333" y="1822"/>
                  </a:lnTo>
                  <a:cubicBezTo>
                    <a:pt x="319" y="1234"/>
                    <a:pt x="305" y="713"/>
                    <a:pt x="292" y="224"/>
                  </a:cubicBezTo>
                  <a:cubicBezTo>
                    <a:pt x="405" y="223"/>
                    <a:pt x="514" y="221"/>
                    <a:pt x="623" y="219"/>
                  </a:cubicBezTo>
                  <a:cubicBezTo>
                    <a:pt x="784" y="218"/>
                    <a:pt x="944" y="218"/>
                    <a:pt x="1103" y="216"/>
                  </a:cubicBezTo>
                  <a:cubicBezTo>
                    <a:pt x="1423" y="218"/>
                    <a:pt x="1742" y="218"/>
                    <a:pt x="2066" y="219"/>
                  </a:cubicBezTo>
                  <a:cubicBezTo>
                    <a:pt x="2717" y="229"/>
                    <a:pt x="3396" y="241"/>
                    <a:pt x="4179" y="252"/>
                  </a:cubicBezTo>
                  <a:cubicBezTo>
                    <a:pt x="4261" y="282"/>
                    <a:pt x="3941" y="286"/>
                    <a:pt x="3521" y="286"/>
                  </a:cubicBezTo>
                  <a:cubicBezTo>
                    <a:pt x="3369" y="286"/>
                    <a:pt x="3203" y="286"/>
                    <a:pt x="3039" y="286"/>
                  </a:cubicBezTo>
                  <a:cubicBezTo>
                    <a:pt x="2834" y="286"/>
                    <a:pt x="2632" y="287"/>
                    <a:pt x="2460" y="291"/>
                  </a:cubicBezTo>
                  <a:cubicBezTo>
                    <a:pt x="2654" y="301"/>
                    <a:pt x="2874" y="305"/>
                    <a:pt x="3115" y="305"/>
                  </a:cubicBezTo>
                  <a:cubicBezTo>
                    <a:pt x="4128" y="305"/>
                    <a:pt x="5515" y="231"/>
                    <a:pt x="6893" y="231"/>
                  </a:cubicBezTo>
                  <a:cubicBezTo>
                    <a:pt x="6905" y="231"/>
                    <a:pt x="6917" y="231"/>
                    <a:pt x="6930" y="231"/>
                  </a:cubicBezTo>
                  <a:cubicBezTo>
                    <a:pt x="8277" y="277"/>
                    <a:pt x="6910" y="309"/>
                    <a:pt x="6724" y="332"/>
                  </a:cubicBezTo>
                  <a:cubicBezTo>
                    <a:pt x="7793" y="316"/>
                    <a:pt x="8740" y="311"/>
                    <a:pt x="9604" y="311"/>
                  </a:cubicBezTo>
                  <a:cubicBezTo>
                    <a:pt x="10970" y="311"/>
                    <a:pt x="12125" y="323"/>
                    <a:pt x="13215" y="323"/>
                  </a:cubicBezTo>
                  <a:cubicBezTo>
                    <a:pt x="14761" y="323"/>
                    <a:pt x="16175" y="299"/>
                    <a:pt x="17871" y="181"/>
                  </a:cubicBezTo>
                  <a:cubicBezTo>
                    <a:pt x="18223" y="137"/>
                    <a:pt x="16535" y="97"/>
                    <a:pt x="18415" y="74"/>
                  </a:cubicBezTo>
                  <a:cubicBezTo>
                    <a:pt x="17532" y="54"/>
                    <a:pt x="16694" y="45"/>
                    <a:pt x="15881" y="45"/>
                  </a:cubicBezTo>
                  <a:cubicBezTo>
                    <a:pt x="13559" y="45"/>
                    <a:pt x="11453" y="113"/>
                    <a:pt x="9154" y="163"/>
                  </a:cubicBezTo>
                  <a:lnTo>
                    <a:pt x="10015" y="163"/>
                  </a:lnTo>
                  <a:cubicBezTo>
                    <a:pt x="9261" y="238"/>
                    <a:pt x="8794" y="262"/>
                    <a:pt x="8395" y="262"/>
                  </a:cubicBezTo>
                  <a:cubicBezTo>
                    <a:pt x="7702" y="262"/>
                    <a:pt x="7214" y="190"/>
                    <a:pt x="5790" y="190"/>
                  </a:cubicBezTo>
                  <a:cubicBezTo>
                    <a:pt x="5355" y="190"/>
                    <a:pt x="4832" y="197"/>
                    <a:pt x="4190" y="214"/>
                  </a:cubicBezTo>
                  <a:cubicBezTo>
                    <a:pt x="5236" y="113"/>
                    <a:pt x="6954" y="115"/>
                    <a:pt x="7640" y="62"/>
                  </a:cubicBezTo>
                  <a:cubicBezTo>
                    <a:pt x="6524" y="16"/>
                    <a:pt x="5564" y="1"/>
                    <a:pt x="4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4"/>
            <p:cNvSpPr/>
            <p:nvPr/>
          </p:nvSpPr>
          <p:spPr>
            <a:xfrm>
              <a:off x="1839550" y="3045950"/>
              <a:ext cx="5825" cy="79150"/>
            </a:xfrm>
            <a:custGeom>
              <a:avLst/>
              <a:gdLst/>
              <a:ahLst/>
              <a:cxnLst/>
              <a:rect l="l" t="t" r="r" b="b"/>
              <a:pathLst>
                <a:path w="233" h="3166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422"/>
                    <a:pt x="118" y="3166"/>
                    <a:pt x="190" y="3166"/>
                  </a:cubicBezTo>
                  <a:cubicBezTo>
                    <a:pt x="196" y="3166"/>
                    <a:pt x="202" y="3154"/>
                    <a:pt x="208" y="3129"/>
                  </a:cubicBezTo>
                  <a:cubicBezTo>
                    <a:pt x="184" y="2089"/>
                    <a:pt x="232" y="735"/>
                    <a:pt x="169" y="553"/>
                  </a:cubicBezTo>
                  <a:cubicBezTo>
                    <a:pt x="155" y="724"/>
                    <a:pt x="117" y="704"/>
                    <a:pt x="131" y="1397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4"/>
            <p:cNvSpPr/>
            <p:nvPr/>
          </p:nvSpPr>
          <p:spPr>
            <a:xfrm>
              <a:off x="1837275" y="3149700"/>
              <a:ext cx="12600" cy="1017925"/>
            </a:xfrm>
            <a:custGeom>
              <a:avLst/>
              <a:gdLst/>
              <a:ahLst/>
              <a:cxnLst/>
              <a:rect l="l" t="t" r="r" b="b"/>
              <a:pathLst>
                <a:path w="504" h="40717" extrusionOk="0">
                  <a:moveTo>
                    <a:pt x="149" y="33699"/>
                  </a:moveTo>
                  <a:cubicBezTo>
                    <a:pt x="147" y="33736"/>
                    <a:pt x="145" y="33776"/>
                    <a:pt x="143" y="33818"/>
                  </a:cubicBezTo>
                  <a:cubicBezTo>
                    <a:pt x="145" y="33780"/>
                    <a:pt x="147" y="33740"/>
                    <a:pt x="149" y="33699"/>
                  </a:cubicBezTo>
                  <a:close/>
                  <a:moveTo>
                    <a:pt x="235" y="0"/>
                  </a:moveTo>
                  <a:cubicBezTo>
                    <a:pt x="220" y="0"/>
                    <a:pt x="200" y="98"/>
                    <a:pt x="174" y="319"/>
                  </a:cubicBezTo>
                  <a:cubicBezTo>
                    <a:pt x="158" y="473"/>
                    <a:pt x="259" y="1531"/>
                    <a:pt x="227" y="2718"/>
                  </a:cubicBezTo>
                  <a:lnTo>
                    <a:pt x="164" y="2526"/>
                  </a:lnTo>
                  <a:lnTo>
                    <a:pt x="186" y="5270"/>
                  </a:lnTo>
                  <a:lnTo>
                    <a:pt x="110" y="4393"/>
                  </a:lnTo>
                  <a:lnTo>
                    <a:pt x="110" y="4393"/>
                  </a:lnTo>
                  <a:cubicBezTo>
                    <a:pt x="1" y="8139"/>
                    <a:pt x="340" y="7020"/>
                    <a:pt x="269" y="11620"/>
                  </a:cubicBezTo>
                  <a:lnTo>
                    <a:pt x="115" y="11588"/>
                  </a:lnTo>
                  <a:lnTo>
                    <a:pt x="115" y="11588"/>
                  </a:lnTo>
                  <a:cubicBezTo>
                    <a:pt x="105" y="14660"/>
                    <a:pt x="158" y="16213"/>
                    <a:pt x="63" y="18919"/>
                  </a:cubicBezTo>
                  <a:cubicBezTo>
                    <a:pt x="63" y="18919"/>
                    <a:pt x="64" y="18919"/>
                    <a:pt x="65" y="18919"/>
                  </a:cubicBezTo>
                  <a:cubicBezTo>
                    <a:pt x="76" y="18919"/>
                    <a:pt x="139" y="18899"/>
                    <a:pt x="111" y="18419"/>
                  </a:cubicBezTo>
                  <a:cubicBezTo>
                    <a:pt x="117" y="18012"/>
                    <a:pt x="159" y="17505"/>
                    <a:pt x="199" y="17505"/>
                  </a:cubicBezTo>
                  <a:cubicBezTo>
                    <a:pt x="209" y="17505"/>
                    <a:pt x="218" y="17535"/>
                    <a:pt x="227" y="17603"/>
                  </a:cubicBezTo>
                  <a:cubicBezTo>
                    <a:pt x="268" y="19176"/>
                    <a:pt x="271" y="19601"/>
                    <a:pt x="254" y="19601"/>
                  </a:cubicBezTo>
                  <a:cubicBezTo>
                    <a:pt x="234" y="19601"/>
                    <a:pt x="187" y="19013"/>
                    <a:pt x="144" y="19013"/>
                  </a:cubicBezTo>
                  <a:cubicBezTo>
                    <a:pt x="115" y="19013"/>
                    <a:pt x="88" y="19271"/>
                    <a:pt x="72" y="20126"/>
                  </a:cubicBezTo>
                  <a:cubicBezTo>
                    <a:pt x="176" y="24013"/>
                    <a:pt x="264" y="31369"/>
                    <a:pt x="149" y="33699"/>
                  </a:cubicBezTo>
                  <a:lnTo>
                    <a:pt x="149" y="33699"/>
                  </a:lnTo>
                  <a:cubicBezTo>
                    <a:pt x="169" y="33354"/>
                    <a:pt x="188" y="33205"/>
                    <a:pt x="207" y="33205"/>
                  </a:cubicBezTo>
                  <a:cubicBezTo>
                    <a:pt x="276" y="33205"/>
                    <a:pt x="333" y="35233"/>
                    <a:pt x="325" y="36940"/>
                  </a:cubicBezTo>
                  <a:cubicBezTo>
                    <a:pt x="313" y="37166"/>
                    <a:pt x="302" y="37256"/>
                    <a:pt x="292" y="37256"/>
                  </a:cubicBezTo>
                  <a:cubicBezTo>
                    <a:pt x="255" y="37256"/>
                    <a:pt x="224" y="36157"/>
                    <a:pt x="188" y="35877"/>
                  </a:cubicBezTo>
                  <a:cubicBezTo>
                    <a:pt x="171" y="36908"/>
                    <a:pt x="131" y="37749"/>
                    <a:pt x="155" y="38775"/>
                  </a:cubicBezTo>
                  <a:cubicBezTo>
                    <a:pt x="182" y="38351"/>
                    <a:pt x="212" y="38151"/>
                    <a:pt x="242" y="38151"/>
                  </a:cubicBezTo>
                  <a:cubicBezTo>
                    <a:pt x="307" y="38151"/>
                    <a:pt x="372" y="39080"/>
                    <a:pt x="408" y="40717"/>
                  </a:cubicBezTo>
                  <a:cubicBezTo>
                    <a:pt x="504" y="35447"/>
                    <a:pt x="221" y="31271"/>
                    <a:pt x="239" y="25979"/>
                  </a:cubicBezTo>
                  <a:lnTo>
                    <a:pt x="239" y="25979"/>
                  </a:lnTo>
                  <a:cubicBezTo>
                    <a:pt x="264" y="26542"/>
                    <a:pt x="304" y="26388"/>
                    <a:pt x="335" y="26628"/>
                  </a:cubicBezTo>
                  <a:cubicBezTo>
                    <a:pt x="320" y="20546"/>
                    <a:pt x="277" y="13041"/>
                    <a:pt x="361" y="10618"/>
                  </a:cubicBezTo>
                  <a:cubicBezTo>
                    <a:pt x="395" y="8572"/>
                    <a:pt x="232" y="8195"/>
                    <a:pt x="194" y="5616"/>
                  </a:cubicBezTo>
                  <a:lnTo>
                    <a:pt x="304" y="4454"/>
                  </a:lnTo>
                  <a:cubicBezTo>
                    <a:pt x="244" y="3268"/>
                    <a:pt x="321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4"/>
            <p:cNvSpPr/>
            <p:nvPr/>
          </p:nvSpPr>
          <p:spPr>
            <a:xfrm>
              <a:off x="1845625" y="3815375"/>
              <a:ext cx="900" cy="52750"/>
            </a:xfrm>
            <a:custGeom>
              <a:avLst/>
              <a:gdLst/>
              <a:ahLst/>
              <a:cxnLst/>
              <a:rect l="l" t="t" r="r" b="b"/>
              <a:pathLst>
                <a:path w="36" h="2110" extrusionOk="0">
                  <a:moveTo>
                    <a:pt x="1" y="1"/>
                  </a:moveTo>
                  <a:cubicBezTo>
                    <a:pt x="1" y="719"/>
                    <a:pt x="3" y="1439"/>
                    <a:pt x="4" y="2109"/>
                  </a:cubicBezTo>
                  <a:lnTo>
                    <a:pt x="36" y="916"/>
                  </a:lnTo>
                  <a:cubicBezTo>
                    <a:pt x="31" y="375"/>
                    <a:pt x="16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14" name="Google Shape;271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367406">
            <a:off x="-881357" y="3628458"/>
            <a:ext cx="1798959" cy="192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5" name="Google Shape;271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26291">
            <a:off x="8064096" y="-456634"/>
            <a:ext cx="1491435" cy="159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6" name="Google Shape;271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634963">
            <a:off x="8106336" y="-434096"/>
            <a:ext cx="2182109" cy="3324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8" name="Google Shape;2718;p25"/>
          <p:cNvGrpSpPr/>
          <p:nvPr/>
        </p:nvGrpSpPr>
        <p:grpSpPr>
          <a:xfrm rot="-194551">
            <a:off x="8503217" y="3790153"/>
            <a:ext cx="1279124" cy="1392591"/>
            <a:chOff x="1923675" y="914400"/>
            <a:chExt cx="3710275" cy="4039400"/>
          </a:xfrm>
        </p:grpSpPr>
        <p:sp>
          <p:nvSpPr>
            <p:cNvPr id="2719" name="Google Shape;2719;p25"/>
            <p:cNvSpPr/>
            <p:nvPr/>
          </p:nvSpPr>
          <p:spPr>
            <a:xfrm>
              <a:off x="1923675" y="914400"/>
              <a:ext cx="3710275" cy="4039400"/>
            </a:xfrm>
            <a:custGeom>
              <a:avLst/>
              <a:gdLst/>
              <a:ahLst/>
              <a:cxnLst/>
              <a:rect l="l" t="t" r="r" b="b"/>
              <a:pathLst>
                <a:path w="148411" h="161576" extrusionOk="0">
                  <a:moveTo>
                    <a:pt x="19132" y="70411"/>
                  </a:moveTo>
                  <a:cubicBezTo>
                    <a:pt x="19825" y="70411"/>
                    <a:pt x="20241" y="70480"/>
                    <a:pt x="20726" y="70480"/>
                  </a:cubicBezTo>
                  <a:cubicBezTo>
                    <a:pt x="20808" y="70475"/>
                    <a:pt x="20889" y="70473"/>
                    <a:pt x="20969" y="70473"/>
                  </a:cubicBezTo>
                  <a:cubicBezTo>
                    <a:pt x="21978" y="70473"/>
                    <a:pt x="22877" y="70863"/>
                    <a:pt x="23776" y="71312"/>
                  </a:cubicBezTo>
                  <a:cubicBezTo>
                    <a:pt x="23846" y="71312"/>
                    <a:pt x="23915" y="71381"/>
                    <a:pt x="23984" y="71451"/>
                  </a:cubicBezTo>
                  <a:cubicBezTo>
                    <a:pt x="25579" y="72352"/>
                    <a:pt x="27173" y="73322"/>
                    <a:pt x="28975" y="73877"/>
                  </a:cubicBezTo>
                  <a:cubicBezTo>
                    <a:pt x="29807" y="74154"/>
                    <a:pt x="30569" y="74501"/>
                    <a:pt x="31332" y="74847"/>
                  </a:cubicBezTo>
                  <a:cubicBezTo>
                    <a:pt x="33342" y="75679"/>
                    <a:pt x="35422" y="76164"/>
                    <a:pt x="37432" y="76788"/>
                  </a:cubicBezTo>
                  <a:cubicBezTo>
                    <a:pt x="38610" y="77135"/>
                    <a:pt x="39789" y="77481"/>
                    <a:pt x="40967" y="77897"/>
                  </a:cubicBezTo>
                  <a:cubicBezTo>
                    <a:pt x="42284" y="78313"/>
                    <a:pt x="43601" y="78798"/>
                    <a:pt x="44988" y="79006"/>
                  </a:cubicBezTo>
                  <a:cubicBezTo>
                    <a:pt x="47275" y="79422"/>
                    <a:pt x="49077" y="80809"/>
                    <a:pt x="50533" y="82611"/>
                  </a:cubicBezTo>
                  <a:cubicBezTo>
                    <a:pt x="51226" y="83443"/>
                    <a:pt x="51504" y="84413"/>
                    <a:pt x="51088" y="85592"/>
                  </a:cubicBezTo>
                  <a:cubicBezTo>
                    <a:pt x="50880" y="86146"/>
                    <a:pt x="50533" y="86493"/>
                    <a:pt x="49909" y="86493"/>
                  </a:cubicBezTo>
                  <a:cubicBezTo>
                    <a:pt x="49306" y="86552"/>
                    <a:pt x="48706" y="86582"/>
                    <a:pt x="48110" y="86582"/>
                  </a:cubicBezTo>
                  <a:cubicBezTo>
                    <a:pt x="45897" y="86582"/>
                    <a:pt x="43735" y="86159"/>
                    <a:pt x="41660" y="85176"/>
                  </a:cubicBezTo>
                  <a:cubicBezTo>
                    <a:pt x="39650" y="84205"/>
                    <a:pt x="37640" y="83096"/>
                    <a:pt x="35699" y="82056"/>
                  </a:cubicBezTo>
                  <a:cubicBezTo>
                    <a:pt x="35422" y="81987"/>
                    <a:pt x="35214" y="81779"/>
                    <a:pt x="34936" y="81710"/>
                  </a:cubicBezTo>
                  <a:cubicBezTo>
                    <a:pt x="31332" y="80185"/>
                    <a:pt x="27935" y="78175"/>
                    <a:pt x="24747" y="75887"/>
                  </a:cubicBezTo>
                  <a:cubicBezTo>
                    <a:pt x="22667" y="74431"/>
                    <a:pt x="20796" y="72629"/>
                    <a:pt x="19132" y="70411"/>
                  </a:cubicBezTo>
                  <a:close/>
                  <a:moveTo>
                    <a:pt x="50256" y="1130"/>
                  </a:moveTo>
                  <a:cubicBezTo>
                    <a:pt x="51895" y="1130"/>
                    <a:pt x="53526" y="1423"/>
                    <a:pt x="55108" y="1716"/>
                  </a:cubicBezTo>
                  <a:cubicBezTo>
                    <a:pt x="55593" y="1786"/>
                    <a:pt x="56009" y="1993"/>
                    <a:pt x="56425" y="2201"/>
                  </a:cubicBezTo>
                  <a:cubicBezTo>
                    <a:pt x="57188" y="2548"/>
                    <a:pt x="57812" y="3103"/>
                    <a:pt x="58019" y="3934"/>
                  </a:cubicBezTo>
                  <a:cubicBezTo>
                    <a:pt x="58227" y="4558"/>
                    <a:pt x="58435" y="5113"/>
                    <a:pt x="58505" y="5667"/>
                  </a:cubicBezTo>
                  <a:cubicBezTo>
                    <a:pt x="58574" y="8301"/>
                    <a:pt x="58713" y="10866"/>
                    <a:pt x="58782" y="13431"/>
                  </a:cubicBezTo>
                  <a:cubicBezTo>
                    <a:pt x="58782" y="15649"/>
                    <a:pt x="58574" y="17867"/>
                    <a:pt x="58297" y="20016"/>
                  </a:cubicBezTo>
                  <a:cubicBezTo>
                    <a:pt x="58227" y="20917"/>
                    <a:pt x="58158" y="21749"/>
                    <a:pt x="58089" y="22650"/>
                  </a:cubicBezTo>
                  <a:cubicBezTo>
                    <a:pt x="57742" y="25354"/>
                    <a:pt x="57604" y="28057"/>
                    <a:pt x="57742" y="30761"/>
                  </a:cubicBezTo>
                  <a:cubicBezTo>
                    <a:pt x="57950" y="33395"/>
                    <a:pt x="58158" y="36029"/>
                    <a:pt x="58851" y="38524"/>
                  </a:cubicBezTo>
                  <a:cubicBezTo>
                    <a:pt x="59267" y="40188"/>
                    <a:pt x="59752" y="41852"/>
                    <a:pt x="61000" y="43099"/>
                  </a:cubicBezTo>
                  <a:cubicBezTo>
                    <a:pt x="61693" y="43793"/>
                    <a:pt x="62387" y="44278"/>
                    <a:pt x="63288" y="44555"/>
                  </a:cubicBezTo>
                  <a:cubicBezTo>
                    <a:pt x="63574" y="44627"/>
                    <a:pt x="63851" y="44661"/>
                    <a:pt x="64118" y="44661"/>
                  </a:cubicBezTo>
                  <a:cubicBezTo>
                    <a:pt x="64884" y="44661"/>
                    <a:pt x="65564" y="44376"/>
                    <a:pt x="66130" y="43862"/>
                  </a:cubicBezTo>
                  <a:cubicBezTo>
                    <a:pt x="67585" y="42614"/>
                    <a:pt x="68833" y="41228"/>
                    <a:pt x="69873" y="39633"/>
                  </a:cubicBezTo>
                  <a:cubicBezTo>
                    <a:pt x="71398" y="37138"/>
                    <a:pt x="72576" y="34435"/>
                    <a:pt x="73408" y="31593"/>
                  </a:cubicBezTo>
                  <a:cubicBezTo>
                    <a:pt x="73893" y="29721"/>
                    <a:pt x="74240" y="27849"/>
                    <a:pt x="74517" y="26047"/>
                  </a:cubicBezTo>
                  <a:cubicBezTo>
                    <a:pt x="74794" y="24453"/>
                    <a:pt x="75072" y="22858"/>
                    <a:pt x="75280" y="21264"/>
                  </a:cubicBezTo>
                  <a:cubicBezTo>
                    <a:pt x="75557" y="18630"/>
                    <a:pt x="76042" y="16065"/>
                    <a:pt x="75973" y="13431"/>
                  </a:cubicBezTo>
                  <a:cubicBezTo>
                    <a:pt x="75834" y="11144"/>
                    <a:pt x="75557" y="8925"/>
                    <a:pt x="74794" y="6776"/>
                  </a:cubicBezTo>
                  <a:cubicBezTo>
                    <a:pt x="74309" y="5390"/>
                    <a:pt x="73963" y="3865"/>
                    <a:pt x="73339" y="2548"/>
                  </a:cubicBezTo>
                  <a:cubicBezTo>
                    <a:pt x="73408" y="2479"/>
                    <a:pt x="73477" y="2409"/>
                    <a:pt x="73477" y="2409"/>
                  </a:cubicBezTo>
                  <a:cubicBezTo>
                    <a:pt x="75904" y="3172"/>
                    <a:pt x="78399" y="3311"/>
                    <a:pt x="80825" y="3934"/>
                  </a:cubicBezTo>
                  <a:cubicBezTo>
                    <a:pt x="81449" y="4073"/>
                    <a:pt x="82142" y="4281"/>
                    <a:pt x="82766" y="4628"/>
                  </a:cubicBezTo>
                  <a:cubicBezTo>
                    <a:pt x="83667" y="5182"/>
                    <a:pt x="84291" y="5945"/>
                    <a:pt x="84222" y="7054"/>
                  </a:cubicBezTo>
                  <a:cubicBezTo>
                    <a:pt x="84222" y="10450"/>
                    <a:pt x="84291" y="13778"/>
                    <a:pt x="84014" y="17174"/>
                  </a:cubicBezTo>
                  <a:cubicBezTo>
                    <a:pt x="83737" y="21611"/>
                    <a:pt x="82835" y="25978"/>
                    <a:pt x="81657" y="30345"/>
                  </a:cubicBezTo>
                  <a:cubicBezTo>
                    <a:pt x="81449" y="31038"/>
                    <a:pt x="81241" y="31800"/>
                    <a:pt x="80894" y="32563"/>
                  </a:cubicBezTo>
                  <a:cubicBezTo>
                    <a:pt x="80063" y="34781"/>
                    <a:pt x="79439" y="37069"/>
                    <a:pt x="78884" y="39426"/>
                  </a:cubicBezTo>
                  <a:cubicBezTo>
                    <a:pt x="78815" y="39703"/>
                    <a:pt x="78746" y="40049"/>
                    <a:pt x="78746" y="40396"/>
                  </a:cubicBezTo>
                  <a:cubicBezTo>
                    <a:pt x="78746" y="40673"/>
                    <a:pt x="78815" y="40951"/>
                    <a:pt x="79092" y="41020"/>
                  </a:cubicBezTo>
                  <a:cubicBezTo>
                    <a:pt x="79129" y="41029"/>
                    <a:pt x="79164" y="41033"/>
                    <a:pt x="79197" y="41033"/>
                  </a:cubicBezTo>
                  <a:cubicBezTo>
                    <a:pt x="79407" y="41033"/>
                    <a:pt x="79527" y="40853"/>
                    <a:pt x="79647" y="40673"/>
                  </a:cubicBezTo>
                  <a:cubicBezTo>
                    <a:pt x="79785" y="40396"/>
                    <a:pt x="79924" y="40119"/>
                    <a:pt x="80063" y="39772"/>
                  </a:cubicBezTo>
                  <a:cubicBezTo>
                    <a:pt x="80201" y="39356"/>
                    <a:pt x="80340" y="39010"/>
                    <a:pt x="80409" y="38594"/>
                  </a:cubicBezTo>
                  <a:cubicBezTo>
                    <a:pt x="80894" y="36445"/>
                    <a:pt x="81657" y="34365"/>
                    <a:pt x="82350" y="32286"/>
                  </a:cubicBezTo>
                  <a:cubicBezTo>
                    <a:pt x="83251" y="29790"/>
                    <a:pt x="83667" y="27295"/>
                    <a:pt x="84152" y="24730"/>
                  </a:cubicBezTo>
                  <a:cubicBezTo>
                    <a:pt x="84499" y="22997"/>
                    <a:pt x="84707" y="21264"/>
                    <a:pt x="84984" y="19531"/>
                  </a:cubicBezTo>
                  <a:cubicBezTo>
                    <a:pt x="85054" y="19184"/>
                    <a:pt x="85054" y="18838"/>
                    <a:pt x="85054" y="18491"/>
                  </a:cubicBezTo>
                  <a:lnTo>
                    <a:pt x="85054" y="9064"/>
                  </a:lnTo>
                  <a:cubicBezTo>
                    <a:pt x="85054" y="8579"/>
                    <a:pt x="84984" y="8024"/>
                    <a:pt x="84984" y="7539"/>
                  </a:cubicBezTo>
                  <a:cubicBezTo>
                    <a:pt x="85170" y="7486"/>
                    <a:pt x="85436" y="7463"/>
                    <a:pt x="85733" y="7463"/>
                  </a:cubicBezTo>
                  <a:cubicBezTo>
                    <a:pt x="86213" y="7463"/>
                    <a:pt x="86774" y="7523"/>
                    <a:pt x="87202" y="7608"/>
                  </a:cubicBezTo>
                  <a:cubicBezTo>
                    <a:pt x="88450" y="7886"/>
                    <a:pt x="89629" y="8232"/>
                    <a:pt x="90668" y="8995"/>
                  </a:cubicBezTo>
                  <a:cubicBezTo>
                    <a:pt x="91084" y="9272"/>
                    <a:pt x="91639" y="9549"/>
                    <a:pt x="92124" y="9757"/>
                  </a:cubicBezTo>
                  <a:cubicBezTo>
                    <a:pt x="93025" y="10104"/>
                    <a:pt x="93372" y="10797"/>
                    <a:pt x="93372" y="11698"/>
                  </a:cubicBezTo>
                  <a:cubicBezTo>
                    <a:pt x="93372" y="12183"/>
                    <a:pt x="93372" y="12669"/>
                    <a:pt x="93302" y="13084"/>
                  </a:cubicBezTo>
                  <a:cubicBezTo>
                    <a:pt x="92956" y="14609"/>
                    <a:pt x="93025" y="16204"/>
                    <a:pt x="92817" y="17798"/>
                  </a:cubicBezTo>
                  <a:cubicBezTo>
                    <a:pt x="92609" y="20224"/>
                    <a:pt x="92401" y="22720"/>
                    <a:pt x="92055" y="25146"/>
                  </a:cubicBezTo>
                  <a:cubicBezTo>
                    <a:pt x="91777" y="26740"/>
                    <a:pt x="91570" y="28265"/>
                    <a:pt x="91431" y="29790"/>
                  </a:cubicBezTo>
                  <a:cubicBezTo>
                    <a:pt x="91015" y="33395"/>
                    <a:pt x="90114" y="36791"/>
                    <a:pt x="88658" y="40049"/>
                  </a:cubicBezTo>
                  <a:cubicBezTo>
                    <a:pt x="87965" y="41713"/>
                    <a:pt x="87133" y="43307"/>
                    <a:pt x="86371" y="44902"/>
                  </a:cubicBezTo>
                  <a:cubicBezTo>
                    <a:pt x="85262" y="47397"/>
                    <a:pt x="83737" y="49685"/>
                    <a:pt x="82350" y="52041"/>
                  </a:cubicBezTo>
                  <a:cubicBezTo>
                    <a:pt x="81172" y="54052"/>
                    <a:pt x="80409" y="56201"/>
                    <a:pt x="79785" y="58419"/>
                  </a:cubicBezTo>
                  <a:cubicBezTo>
                    <a:pt x="79439" y="59736"/>
                    <a:pt x="79508" y="61053"/>
                    <a:pt x="79577" y="62370"/>
                  </a:cubicBezTo>
                  <a:cubicBezTo>
                    <a:pt x="79577" y="62994"/>
                    <a:pt x="79785" y="63548"/>
                    <a:pt x="80063" y="64103"/>
                  </a:cubicBezTo>
                  <a:cubicBezTo>
                    <a:pt x="80571" y="65027"/>
                    <a:pt x="81418" y="65551"/>
                    <a:pt x="82337" y="65551"/>
                  </a:cubicBezTo>
                  <a:cubicBezTo>
                    <a:pt x="82797" y="65551"/>
                    <a:pt x="83274" y="65420"/>
                    <a:pt x="83737" y="65143"/>
                  </a:cubicBezTo>
                  <a:cubicBezTo>
                    <a:pt x="84984" y="64311"/>
                    <a:pt x="85955" y="63202"/>
                    <a:pt x="86856" y="62093"/>
                  </a:cubicBezTo>
                  <a:cubicBezTo>
                    <a:pt x="88935" y="59597"/>
                    <a:pt x="90599" y="56963"/>
                    <a:pt x="92401" y="54329"/>
                  </a:cubicBezTo>
                  <a:cubicBezTo>
                    <a:pt x="93857" y="52249"/>
                    <a:pt x="94758" y="49893"/>
                    <a:pt x="95451" y="47536"/>
                  </a:cubicBezTo>
                  <a:cubicBezTo>
                    <a:pt x="96491" y="44208"/>
                    <a:pt x="97392" y="40881"/>
                    <a:pt x="98363" y="37623"/>
                  </a:cubicBezTo>
                  <a:cubicBezTo>
                    <a:pt x="98917" y="35682"/>
                    <a:pt x="99264" y="33741"/>
                    <a:pt x="99472" y="31800"/>
                  </a:cubicBezTo>
                  <a:cubicBezTo>
                    <a:pt x="99680" y="30206"/>
                    <a:pt x="99680" y="28681"/>
                    <a:pt x="99680" y="27087"/>
                  </a:cubicBezTo>
                  <a:cubicBezTo>
                    <a:pt x="99749" y="26047"/>
                    <a:pt x="99541" y="24938"/>
                    <a:pt x="99402" y="23898"/>
                  </a:cubicBezTo>
                  <a:cubicBezTo>
                    <a:pt x="99402" y="23829"/>
                    <a:pt x="99402" y="23690"/>
                    <a:pt x="99402" y="23621"/>
                  </a:cubicBezTo>
                  <a:cubicBezTo>
                    <a:pt x="98709" y="22373"/>
                    <a:pt x="98779" y="20987"/>
                    <a:pt x="98432" y="19670"/>
                  </a:cubicBezTo>
                  <a:cubicBezTo>
                    <a:pt x="98016" y="18283"/>
                    <a:pt x="97877" y="16897"/>
                    <a:pt x="97739" y="15441"/>
                  </a:cubicBezTo>
                  <a:cubicBezTo>
                    <a:pt x="97739" y="14748"/>
                    <a:pt x="97600" y="14055"/>
                    <a:pt x="97531" y="13362"/>
                  </a:cubicBezTo>
                  <a:cubicBezTo>
                    <a:pt x="97479" y="13050"/>
                    <a:pt x="97622" y="12894"/>
                    <a:pt x="97872" y="12894"/>
                  </a:cubicBezTo>
                  <a:cubicBezTo>
                    <a:pt x="97955" y="12894"/>
                    <a:pt x="98051" y="12911"/>
                    <a:pt x="98155" y="12946"/>
                  </a:cubicBezTo>
                  <a:cubicBezTo>
                    <a:pt x="98501" y="13084"/>
                    <a:pt x="98848" y="13154"/>
                    <a:pt x="99195" y="13362"/>
                  </a:cubicBezTo>
                  <a:cubicBezTo>
                    <a:pt x="101066" y="14124"/>
                    <a:pt x="102938" y="14887"/>
                    <a:pt x="104740" y="15719"/>
                  </a:cubicBezTo>
                  <a:cubicBezTo>
                    <a:pt x="105780" y="16204"/>
                    <a:pt x="106681" y="16758"/>
                    <a:pt x="107651" y="17313"/>
                  </a:cubicBezTo>
                  <a:cubicBezTo>
                    <a:pt x="108483" y="17729"/>
                    <a:pt x="108968" y="18353"/>
                    <a:pt x="109176" y="19184"/>
                  </a:cubicBezTo>
                  <a:cubicBezTo>
                    <a:pt x="109246" y="19462"/>
                    <a:pt x="109384" y="19739"/>
                    <a:pt x="109454" y="19947"/>
                  </a:cubicBezTo>
                  <a:cubicBezTo>
                    <a:pt x="109592" y="20363"/>
                    <a:pt x="109731" y="20709"/>
                    <a:pt x="110077" y="20848"/>
                  </a:cubicBezTo>
                  <a:cubicBezTo>
                    <a:pt x="110979" y="21333"/>
                    <a:pt x="110909" y="22096"/>
                    <a:pt x="110701" y="22858"/>
                  </a:cubicBezTo>
                  <a:cubicBezTo>
                    <a:pt x="110216" y="25423"/>
                    <a:pt x="109662" y="27919"/>
                    <a:pt x="108968" y="30414"/>
                  </a:cubicBezTo>
                  <a:cubicBezTo>
                    <a:pt x="107929" y="33880"/>
                    <a:pt x="106889" y="37346"/>
                    <a:pt x="105849" y="40881"/>
                  </a:cubicBezTo>
                  <a:cubicBezTo>
                    <a:pt x="105087" y="43585"/>
                    <a:pt x="104047" y="46149"/>
                    <a:pt x="102938" y="48784"/>
                  </a:cubicBezTo>
                  <a:cubicBezTo>
                    <a:pt x="101898" y="51348"/>
                    <a:pt x="100789" y="53844"/>
                    <a:pt x="99680" y="56339"/>
                  </a:cubicBezTo>
                  <a:cubicBezTo>
                    <a:pt x="98779" y="58349"/>
                    <a:pt x="97739" y="60290"/>
                    <a:pt x="96768" y="62162"/>
                  </a:cubicBezTo>
                  <a:cubicBezTo>
                    <a:pt x="95867" y="63826"/>
                    <a:pt x="94897" y="65489"/>
                    <a:pt x="93996" y="67084"/>
                  </a:cubicBezTo>
                  <a:cubicBezTo>
                    <a:pt x="93649" y="67638"/>
                    <a:pt x="93441" y="68193"/>
                    <a:pt x="93372" y="68817"/>
                  </a:cubicBezTo>
                  <a:cubicBezTo>
                    <a:pt x="93372" y="68955"/>
                    <a:pt x="93441" y="69163"/>
                    <a:pt x="93649" y="69302"/>
                  </a:cubicBezTo>
                  <a:cubicBezTo>
                    <a:pt x="93686" y="69320"/>
                    <a:pt x="93728" y="69329"/>
                    <a:pt x="93773" y="69329"/>
                  </a:cubicBezTo>
                  <a:cubicBezTo>
                    <a:pt x="93894" y="69329"/>
                    <a:pt x="94033" y="69265"/>
                    <a:pt x="94134" y="69163"/>
                  </a:cubicBezTo>
                  <a:cubicBezTo>
                    <a:pt x="94412" y="68886"/>
                    <a:pt x="94689" y="68539"/>
                    <a:pt x="94897" y="68193"/>
                  </a:cubicBezTo>
                  <a:cubicBezTo>
                    <a:pt x="96491" y="65559"/>
                    <a:pt x="98016" y="62855"/>
                    <a:pt x="99402" y="60152"/>
                  </a:cubicBezTo>
                  <a:cubicBezTo>
                    <a:pt x="101274" y="56478"/>
                    <a:pt x="102868" y="52665"/>
                    <a:pt x="104463" y="48922"/>
                  </a:cubicBezTo>
                  <a:cubicBezTo>
                    <a:pt x="105710" y="46149"/>
                    <a:pt x="106750" y="43307"/>
                    <a:pt x="107582" y="40327"/>
                  </a:cubicBezTo>
                  <a:cubicBezTo>
                    <a:pt x="108968" y="35266"/>
                    <a:pt x="110563" y="30206"/>
                    <a:pt x="111464" y="24938"/>
                  </a:cubicBezTo>
                  <a:cubicBezTo>
                    <a:pt x="111672" y="24037"/>
                    <a:pt x="111741" y="23136"/>
                    <a:pt x="111880" y="22234"/>
                  </a:cubicBezTo>
                  <a:cubicBezTo>
                    <a:pt x="111928" y="21947"/>
                    <a:pt x="112042" y="21792"/>
                    <a:pt x="112244" y="21792"/>
                  </a:cubicBezTo>
                  <a:cubicBezTo>
                    <a:pt x="112335" y="21792"/>
                    <a:pt x="112444" y="21824"/>
                    <a:pt x="112573" y="21888"/>
                  </a:cubicBezTo>
                  <a:cubicBezTo>
                    <a:pt x="112989" y="22096"/>
                    <a:pt x="113335" y="22373"/>
                    <a:pt x="113613" y="22789"/>
                  </a:cubicBezTo>
                  <a:cubicBezTo>
                    <a:pt x="114029" y="23344"/>
                    <a:pt x="114445" y="23967"/>
                    <a:pt x="114930" y="24522"/>
                  </a:cubicBezTo>
                  <a:cubicBezTo>
                    <a:pt x="116039" y="25770"/>
                    <a:pt x="117079" y="27017"/>
                    <a:pt x="118188" y="28265"/>
                  </a:cubicBezTo>
                  <a:cubicBezTo>
                    <a:pt x="119158" y="29444"/>
                    <a:pt x="119782" y="30830"/>
                    <a:pt x="120267" y="32286"/>
                  </a:cubicBezTo>
                  <a:cubicBezTo>
                    <a:pt x="120475" y="32979"/>
                    <a:pt x="120475" y="33672"/>
                    <a:pt x="120267" y="34365"/>
                  </a:cubicBezTo>
                  <a:cubicBezTo>
                    <a:pt x="119851" y="36098"/>
                    <a:pt x="119435" y="37831"/>
                    <a:pt x="118812" y="39495"/>
                  </a:cubicBezTo>
                  <a:cubicBezTo>
                    <a:pt x="117772" y="42129"/>
                    <a:pt x="117079" y="44902"/>
                    <a:pt x="116316" y="47605"/>
                  </a:cubicBezTo>
                  <a:cubicBezTo>
                    <a:pt x="115692" y="49893"/>
                    <a:pt x="114722" y="52111"/>
                    <a:pt x="113335" y="54052"/>
                  </a:cubicBezTo>
                  <a:cubicBezTo>
                    <a:pt x="112088" y="55854"/>
                    <a:pt x="110840" y="57656"/>
                    <a:pt x="109384" y="59389"/>
                  </a:cubicBezTo>
                  <a:cubicBezTo>
                    <a:pt x="109107" y="59736"/>
                    <a:pt x="108830" y="60082"/>
                    <a:pt x="108483" y="60429"/>
                  </a:cubicBezTo>
                  <a:cubicBezTo>
                    <a:pt x="107929" y="60984"/>
                    <a:pt x="107374" y="61538"/>
                    <a:pt x="106820" y="62093"/>
                  </a:cubicBezTo>
                  <a:cubicBezTo>
                    <a:pt x="105225" y="63687"/>
                    <a:pt x="103562" y="65351"/>
                    <a:pt x="102106" y="67153"/>
                  </a:cubicBezTo>
                  <a:cubicBezTo>
                    <a:pt x="100512" y="69094"/>
                    <a:pt x="98917" y="71035"/>
                    <a:pt x="97323" y="73045"/>
                  </a:cubicBezTo>
                  <a:cubicBezTo>
                    <a:pt x="95729" y="75055"/>
                    <a:pt x="94689" y="77343"/>
                    <a:pt x="93857" y="79769"/>
                  </a:cubicBezTo>
                  <a:cubicBezTo>
                    <a:pt x="93510" y="80670"/>
                    <a:pt x="93372" y="81641"/>
                    <a:pt x="93372" y="82611"/>
                  </a:cubicBezTo>
                  <a:cubicBezTo>
                    <a:pt x="93372" y="84263"/>
                    <a:pt x="94506" y="85375"/>
                    <a:pt x="96011" y="85375"/>
                  </a:cubicBezTo>
                  <a:cubicBezTo>
                    <a:pt x="96211" y="85375"/>
                    <a:pt x="96418" y="85355"/>
                    <a:pt x="96630" y="85314"/>
                  </a:cubicBezTo>
                  <a:cubicBezTo>
                    <a:pt x="98085" y="85037"/>
                    <a:pt x="99333" y="84275"/>
                    <a:pt x="100442" y="83443"/>
                  </a:cubicBezTo>
                  <a:cubicBezTo>
                    <a:pt x="103284" y="81225"/>
                    <a:pt x="105918" y="78729"/>
                    <a:pt x="108345" y="76095"/>
                  </a:cubicBezTo>
                  <a:cubicBezTo>
                    <a:pt x="110216" y="73946"/>
                    <a:pt x="112088" y="71797"/>
                    <a:pt x="113682" y="69440"/>
                  </a:cubicBezTo>
                  <a:cubicBezTo>
                    <a:pt x="115138" y="67222"/>
                    <a:pt x="116732" y="65143"/>
                    <a:pt x="118326" y="63063"/>
                  </a:cubicBezTo>
                  <a:cubicBezTo>
                    <a:pt x="120752" y="60013"/>
                    <a:pt x="122624" y="56617"/>
                    <a:pt x="124080" y="53081"/>
                  </a:cubicBezTo>
                  <a:cubicBezTo>
                    <a:pt x="124773" y="51418"/>
                    <a:pt x="125466" y="49754"/>
                    <a:pt x="126159" y="48090"/>
                  </a:cubicBezTo>
                  <a:cubicBezTo>
                    <a:pt x="126575" y="47051"/>
                    <a:pt x="126853" y="45941"/>
                    <a:pt x="127060" y="44902"/>
                  </a:cubicBezTo>
                  <a:cubicBezTo>
                    <a:pt x="127199" y="43723"/>
                    <a:pt x="127407" y="42476"/>
                    <a:pt x="127546" y="41297"/>
                  </a:cubicBezTo>
                  <a:cubicBezTo>
                    <a:pt x="127615" y="40465"/>
                    <a:pt x="127684" y="39703"/>
                    <a:pt x="127546" y="38871"/>
                  </a:cubicBezTo>
                  <a:cubicBezTo>
                    <a:pt x="127338" y="37831"/>
                    <a:pt x="127268" y="36722"/>
                    <a:pt x="126991" y="35752"/>
                  </a:cubicBezTo>
                  <a:cubicBezTo>
                    <a:pt x="126922" y="35544"/>
                    <a:pt x="126853" y="35336"/>
                    <a:pt x="126853" y="35197"/>
                  </a:cubicBezTo>
                  <a:cubicBezTo>
                    <a:pt x="126853" y="34989"/>
                    <a:pt x="126783" y="34643"/>
                    <a:pt x="126991" y="34573"/>
                  </a:cubicBezTo>
                  <a:cubicBezTo>
                    <a:pt x="127062" y="34520"/>
                    <a:pt x="127129" y="34498"/>
                    <a:pt x="127192" y="34498"/>
                  </a:cubicBezTo>
                  <a:cubicBezTo>
                    <a:pt x="127375" y="34498"/>
                    <a:pt x="127530" y="34678"/>
                    <a:pt x="127684" y="34781"/>
                  </a:cubicBezTo>
                  <a:cubicBezTo>
                    <a:pt x="129209" y="36168"/>
                    <a:pt x="130318" y="37762"/>
                    <a:pt x="131220" y="39564"/>
                  </a:cubicBezTo>
                  <a:cubicBezTo>
                    <a:pt x="131843" y="40812"/>
                    <a:pt x="132467" y="41990"/>
                    <a:pt x="133299" y="43169"/>
                  </a:cubicBezTo>
                  <a:cubicBezTo>
                    <a:pt x="134131" y="44486"/>
                    <a:pt x="134616" y="45941"/>
                    <a:pt x="134755" y="47536"/>
                  </a:cubicBezTo>
                  <a:cubicBezTo>
                    <a:pt x="134755" y="47813"/>
                    <a:pt x="134685" y="48090"/>
                    <a:pt x="134547" y="48368"/>
                  </a:cubicBezTo>
                  <a:cubicBezTo>
                    <a:pt x="133992" y="50170"/>
                    <a:pt x="133091" y="51834"/>
                    <a:pt x="132259" y="53497"/>
                  </a:cubicBezTo>
                  <a:cubicBezTo>
                    <a:pt x="131358" y="55161"/>
                    <a:pt x="130457" y="56824"/>
                    <a:pt x="129487" y="58488"/>
                  </a:cubicBezTo>
                  <a:cubicBezTo>
                    <a:pt x="127962" y="61330"/>
                    <a:pt x="126506" y="64172"/>
                    <a:pt x="124773" y="66876"/>
                  </a:cubicBezTo>
                  <a:cubicBezTo>
                    <a:pt x="123248" y="69232"/>
                    <a:pt x="121654" y="71451"/>
                    <a:pt x="119851" y="73530"/>
                  </a:cubicBezTo>
                  <a:cubicBezTo>
                    <a:pt x="117009" y="76788"/>
                    <a:pt x="114029" y="79838"/>
                    <a:pt x="110979" y="82888"/>
                  </a:cubicBezTo>
                  <a:cubicBezTo>
                    <a:pt x="109662" y="84205"/>
                    <a:pt x="108414" y="85661"/>
                    <a:pt x="107097" y="86978"/>
                  </a:cubicBezTo>
                  <a:cubicBezTo>
                    <a:pt x="106681" y="87463"/>
                    <a:pt x="106196" y="87879"/>
                    <a:pt x="105780" y="88364"/>
                  </a:cubicBezTo>
                  <a:cubicBezTo>
                    <a:pt x="105295" y="88850"/>
                    <a:pt x="105225" y="89335"/>
                    <a:pt x="105502" y="89404"/>
                  </a:cubicBezTo>
                  <a:cubicBezTo>
                    <a:pt x="105591" y="89448"/>
                    <a:pt x="105673" y="89468"/>
                    <a:pt x="105750" y="89468"/>
                  </a:cubicBezTo>
                  <a:cubicBezTo>
                    <a:pt x="106033" y="89468"/>
                    <a:pt x="106240" y="89206"/>
                    <a:pt x="106404" y="88988"/>
                  </a:cubicBezTo>
                  <a:cubicBezTo>
                    <a:pt x="107097" y="88156"/>
                    <a:pt x="107998" y="87463"/>
                    <a:pt x="108691" y="86631"/>
                  </a:cubicBezTo>
                  <a:cubicBezTo>
                    <a:pt x="110424" y="84829"/>
                    <a:pt x="112157" y="83027"/>
                    <a:pt x="113959" y="81294"/>
                  </a:cubicBezTo>
                  <a:cubicBezTo>
                    <a:pt x="116871" y="78383"/>
                    <a:pt x="119643" y="75333"/>
                    <a:pt x="122277" y="72144"/>
                  </a:cubicBezTo>
                  <a:cubicBezTo>
                    <a:pt x="123941" y="70134"/>
                    <a:pt x="125327" y="67915"/>
                    <a:pt x="126575" y="65697"/>
                  </a:cubicBezTo>
                  <a:cubicBezTo>
                    <a:pt x="127546" y="64034"/>
                    <a:pt x="128516" y="62301"/>
                    <a:pt x="129417" y="60637"/>
                  </a:cubicBezTo>
                  <a:cubicBezTo>
                    <a:pt x="130873" y="57864"/>
                    <a:pt x="132259" y="55022"/>
                    <a:pt x="133715" y="52249"/>
                  </a:cubicBezTo>
                  <a:cubicBezTo>
                    <a:pt x="134200" y="51210"/>
                    <a:pt x="134616" y="50170"/>
                    <a:pt x="135101" y="49130"/>
                  </a:cubicBezTo>
                  <a:cubicBezTo>
                    <a:pt x="135179" y="48935"/>
                    <a:pt x="135324" y="48850"/>
                    <a:pt x="135472" y="48850"/>
                  </a:cubicBezTo>
                  <a:cubicBezTo>
                    <a:pt x="135587" y="48850"/>
                    <a:pt x="135704" y="48901"/>
                    <a:pt x="135795" y="48991"/>
                  </a:cubicBezTo>
                  <a:cubicBezTo>
                    <a:pt x="135933" y="49130"/>
                    <a:pt x="136072" y="49338"/>
                    <a:pt x="136210" y="49546"/>
                  </a:cubicBezTo>
                  <a:cubicBezTo>
                    <a:pt x="136418" y="49893"/>
                    <a:pt x="136557" y="50239"/>
                    <a:pt x="136696" y="50655"/>
                  </a:cubicBezTo>
                  <a:cubicBezTo>
                    <a:pt x="137666" y="53428"/>
                    <a:pt x="138637" y="56201"/>
                    <a:pt x="139538" y="59043"/>
                  </a:cubicBezTo>
                  <a:cubicBezTo>
                    <a:pt x="139954" y="60290"/>
                    <a:pt x="140231" y="61607"/>
                    <a:pt x="140370" y="62924"/>
                  </a:cubicBezTo>
                  <a:cubicBezTo>
                    <a:pt x="140508" y="65143"/>
                    <a:pt x="139746" y="67084"/>
                    <a:pt x="138498" y="68886"/>
                  </a:cubicBezTo>
                  <a:cubicBezTo>
                    <a:pt x="137389" y="70411"/>
                    <a:pt x="136141" y="71936"/>
                    <a:pt x="134755" y="73253"/>
                  </a:cubicBezTo>
                  <a:cubicBezTo>
                    <a:pt x="133507" y="74501"/>
                    <a:pt x="132190" y="75679"/>
                    <a:pt x="130665" y="76580"/>
                  </a:cubicBezTo>
                  <a:cubicBezTo>
                    <a:pt x="129487" y="77204"/>
                    <a:pt x="128447" y="78036"/>
                    <a:pt x="127407" y="78937"/>
                  </a:cubicBezTo>
                  <a:cubicBezTo>
                    <a:pt x="127338" y="79006"/>
                    <a:pt x="127338" y="79076"/>
                    <a:pt x="127199" y="79076"/>
                  </a:cubicBezTo>
                  <a:cubicBezTo>
                    <a:pt x="124981" y="80254"/>
                    <a:pt x="123317" y="82195"/>
                    <a:pt x="121376" y="83651"/>
                  </a:cubicBezTo>
                  <a:cubicBezTo>
                    <a:pt x="120267" y="84552"/>
                    <a:pt x="119227" y="85522"/>
                    <a:pt x="118188" y="86493"/>
                  </a:cubicBezTo>
                  <a:cubicBezTo>
                    <a:pt x="117217" y="87463"/>
                    <a:pt x="116177" y="88295"/>
                    <a:pt x="115138" y="89127"/>
                  </a:cubicBezTo>
                  <a:cubicBezTo>
                    <a:pt x="114098" y="89889"/>
                    <a:pt x="113197" y="90860"/>
                    <a:pt x="112365" y="91761"/>
                  </a:cubicBezTo>
                  <a:cubicBezTo>
                    <a:pt x="111810" y="92385"/>
                    <a:pt x="111464" y="93078"/>
                    <a:pt x="111187" y="93841"/>
                  </a:cubicBezTo>
                  <a:cubicBezTo>
                    <a:pt x="111048" y="94187"/>
                    <a:pt x="111048" y="94534"/>
                    <a:pt x="111048" y="94880"/>
                  </a:cubicBezTo>
                  <a:cubicBezTo>
                    <a:pt x="111048" y="95712"/>
                    <a:pt x="111672" y="96405"/>
                    <a:pt x="112504" y="96475"/>
                  </a:cubicBezTo>
                  <a:cubicBezTo>
                    <a:pt x="112725" y="96524"/>
                    <a:pt x="112946" y="96547"/>
                    <a:pt x="113167" y="96547"/>
                  </a:cubicBezTo>
                  <a:cubicBezTo>
                    <a:pt x="113569" y="96547"/>
                    <a:pt x="113972" y="96470"/>
                    <a:pt x="114375" y="96336"/>
                  </a:cubicBezTo>
                  <a:cubicBezTo>
                    <a:pt x="116940" y="95574"/>
                    <a:pt x="119297" y="94395"/>
                    <a:pt x="121376" y="92731"/>
                  </a:cubicBezTo>
                  <a:cubicBezTo>
                    <a:pt x="123248" y="91276"/>
                    <a:pt x="125189" y="89959"/>
                    <a:pt x="127338" y="88780"/>
                  </a:cubicBezTo>
                  <a:cubicBezTo>
                    <a:pt x="129833" y="87463"/>
                    <a:pt x="132051" y="85730"/>
                    <a:pt x="134131" y="83859"/>
                  </a:cubicBezTo>
                  <a:cubicBezTo>
                    <a:pt x="134685" y="83373"/>
                    <a:pt x="135240" y="82888"/>
                    <a:pt x="135795" y="82403"/>
                  </a:cubicBezTo>
                  <a:cubicBezTo>
                    <a:pt x="137112" y="81155"/>
                    <a:pt x="138290" y="79700"/>
                    <a:pt x="139330" y="78175"/>
                  </a:cubicBezTo>
                  <a:cubicBezTo>
                    <a:pt x="139954" y="77204"/>
                    <a:pt x="140647" y="76234"/>
                    <a:pt x="141340" y="75402"/>
                  </a:cubicBezTo>
                  <a:cubicBezTo>
                    <a:pt x="142380" y="74154"/>
                    <a:pt x="143281" y="72768"/>
                    <a:pt x="143835" y="71243"/>
                  </a:cubicBezTo>
                  <a:cubicBezTo>
                    <a:pt x="143905" y="71104"/>
                    <a:pt x="144043" y="70965"/>
                    <a:pt x="144182" y="70827"/>
                  </a:cubicBezTo>
                  <a:cubicBezTo>
                    <a:pt x="144182" y="70792"/>
                    <a:pt x="144217" y="70775"/>
                    <a:pt x="144260" y="70775"/>
                  </a:cubicBezTo>
                  <a:cubicBezTo>
                    <a:pt x="144303" y="70775"/>
                    <a:pt x="144355" y="70792"/>
                    <a:pt x="144390" y="70827"/>
                  </a:cubicBezTo>
                  <a:cubicBezTo>
                    <a:pt x="144529" y="70896"/>
                    <a:pt x="144598" y="70965"/>
                    <a:pt x="144667" y="71104"/>
                  </a:cubicBezTo>
                  <a:cubicBezTo>
                    <a:pt x="145638" y="73045"/>
                    <a:pt x="146262" y="74986"/>
                    <a:pt x="146470" y="77135"/>
                  </a:cubicBezTo>
                  <a:cubicBezTo>
                    <a:pt x="146539" y="78175"/>
                    <a:pt x="146678" y="79145"/>
                    <a:pt x="146885" y="80185"/>
                  </a:cubicBezTo>
                  <a:cubicBezTo>
                    <a:pt x="147163" y="81779"/>
                    <a:pt x="146955" y="83373"/>
                    <a:pt x="146539" y="84968"/>
                  </a:cubicBezTo>
                  <a:cubicBezTo>
                    <a:pt x="146470" y="85176"/>
                    <a:pt x="146470" y="85522"/>
                    <a:pt x="146192" y="85661"/>
                  </a:cubicBezTo>
                  <a:cubicBezTo>
                    <a:pt x="144806" y="86285"/>
                    <a:pt x="143835" y="87394"/>
                    <a:pt x="142726" y="88364"/>
                  </a:cubicBezTo>
                  <a:cubicBezTo>
                    <a:pt x="140092" y="90583"/>
                    <a:pt x="137458" y="92662"/>
                    <a:pt x="134547" y="94534"/>
                  </a:cubicBezTo>
                  <a:cubicBezTo>
                    <a:pt x="131497" y="96475"/>
                    <a:pt x="128447" y="98485"/>
                    <a:pt x="125258" y="100218"/>
                  </a:cubicBezTo>
                  <a:cubicBezTo>
                    <a:pt x="122347" y="101743"/>
                    <a:pt x="119435" y="103199"/>
                    <a:pt x="116455" y="104446"/>
                  </a:cubicBezTo>
                  <a:cubicBezTo>
                    <a:pt x="115346" y="104932"/>
                    <a:pt x="114306" y="105417"/>
                    <a:pt x="113266" y="105902"/>
                  </a:cubicBezTo>
                  <a:cubicBezTo>
                    <a:pt x="113474" y="106041"/>
                    <a:pt x="113682" y="106110"/>
                    <a:pt x="113821" y="106179"/>
                  </a:cubicBezTo>
                  <a:cubicBezTo>
                    <a:pt x="115276" y="105833"/>
                    <a:pt x="116663" y="105209"/>
                    <a:pt x="118049" y="104585"/>
                  </a:cubicBezTo>
                  <a:cubicBezTo>
                    <a:pt x="122971" y="102436"/>
                    <a:pt x="127684" y="99941"/>
                    <a:pt x="132190" y="97099"/>
                  </a:cubicBezTo>
                  <a:cubicBezTo>
                    <a:pt x="134408" y="95712"/>
                    <a:pt x="136626" y="94395"/>
                    <a:pt x="138637" y="92801"/>
                  </a:cubicBezTo>
                  <a:cubicBezTo>
                    <a:pt x="140647" y="91345"/>
                    <a:pt x="142657" y="89820"/>
                    <a:pt x="144459" y="88156"/>
                  </a:cubicBezTo>
                  <a:cubicBezTo>
                    <a:pt x="144571" y="88044"/>
                    <a:pt x="144684" y="87841"/>
                    <a:pt x="144869" y="87841"/>
                  </a:cubicBezTo>
                  <a:cubicBezTo>
                    <a:pt x="144913" y="87841"/>
                    <a:pt x="144961" y="87853"/>
                    <a:pt x="145014" y="87879"/>
                  </a:cubicBezTo>
                  <a:cubicBezTo>
                    <a:pt x="145153" y="88226"/>
                    <a:pt x="144806" y="88434"/>
                    <a:pt x="144667" y="88711"/>
                  </a:cubicBezTo>
                  <a:cubicBezTo>
                    <a:pt x="144321" y="89473"/>
                    <a:pt x="144182" y="90167"/>
                    <a:pt x="144529" y="90999"/>
                  </a:cubicBezTo>
                  <a:cubicBezTo>
                    <a:pt x="145014" y="92038"/>
                    <a:pt x="145153" y="93147"/>
                    <a:pt x="145014" y="94326"/>
                  </a:cubicBezTo>
                  <a:cubicBezTo>
                    <a:pt x="144945" y="94811"/>
                    <a:pt x="144806" y="95227"/>
                    <a:pt x="144737" y="95712"/>
                  </a:cubicBezTo>
                  <a:cubicBezTo>
                    <a:pt x="144390" y="97861"/>
                    <a:pt x="144043" y="100079"/>
                    <a:pt x="143628" y="102228"/>
                  </a:cubicBezTo>
                  <a:cubicBezTo>
                    <a:pt x="143350" y="103822"/>
                    <a:pt x="142865" y="105278"/>
                    <a:pt x="142033" y="106595"/>
                  </a:cubicBezTo>
                  <a:cubicBezTo>
                    <a:pt x="141687" y="107150"/>
                    <a:pt x="141271" y="107566"/>
                    <a:pt x="140578" y="107566"/>
                  </a:cubicBezTo>
                  <a:cubicBezTo>
                    <a:pt x="140448" y="107562"/>
                    <a:pt x="140318" y="107561"/>
                    <a:pt x="140188" y="107561"/>
                  </a:cubicBezTo>
                  <a:cubicBezTo>
                    <a:pt x="137545" y="107561"/>
                    <a:pt x="134902" y="108212"/>
                    <a:pt x="132259" y="108675"/>
                  </a:cubicBezTo>
                  <a:cubicBezTo>
                    <a:pt x="130180" y="109021"/>
                    <a:pt x="128031" y="109368"/>
                    <a:pt x="125882" y="109784"/>
                  </a:cubicBezTo>
                  <a:cubicBezTo>
                    <a:pt x="124010" y="110200"/>
                    <a:pt x="122139" y="110685"/>
                    <a:pt x="120267" y="111240"/>
                  </a:cubicBezTo>
                  <a:cubicBezTo>
                    <a:pt x="118604" y="111725"/>
                    <a:pt x="117148" y="112695"/>
                    <a:pt x="115831" y="113943"/>
                  </a:cubicBezTo>
                  <a:cubicBezTo>
                    <a:pt x="115346" y="114428"/>
                    <a:pt x="114999" y="115052"/>
                    <a:pt x="114722" y="115676"/>
                  </a:cubicBezTo>
                  <a:cubicBezTo>
                    <a:pt x="114167" y="116646"/>
                    <a:pt x="114375" y="117548"/>
                    <a:pt x="115068" y="118379"/>
                  </a:cubicBezTo>
                  <a:cubicBezTo>
                    <a:pt x="115970" y="119488"/>
                    <a:pt x="117079" y="120320"/>
                    <a:pt x="118534" y="120667"/>
                  </a:cubicBezTo>
                  <a:cubicBezTo>
                    <a:pt x="119851" y="121013"/>
                    <a:pt x="121151" y="121169"/>
                    <a:pt x="122451" y="121169"/>
                  </a:cubicBezTo>
                  <a:cubicBezTo>
                    <a:pt x="123751" y="121169"/>
                    <a:pt x="125050" y="121013"/>
                    <a:pt x="126367" y="120736"/>
                  </a:cubicBezTo>
                  <a:cubicBezTo>
                    <a:pt x="128793" y="120182"/>
                    <a:pt x="131150" y="119419"/>
                    <a:pt x="133438" y="118379"/>
                  </a:cubicBezTo>
                  <a:cubicBezTo>
                    <a:pt x="135864" y="117270"/>
                    <a:pt x="138221" y="116092"/>
                    <a:pt x="140578" y="114775"/>
                  </a:cubicBezTo>
                  <a:cubicBezTo>
                    <a:pt x="141895" y="114082"/>
                    <a:pt x="143142" y="113180"/>
                    <a:pt x="144390" y="112279"/>
                  </a:cubicBezTo>
                  <a:cubicBezTo>
                    <a:pt x="144806" y="112002"/>
                    <a:pt x="145222" y="111794"/>
                    <a:pt x="145707" y="111517"/>
                  </a:cubicBezTo>
                  <a:cubicBezTo>
                    <a:pt x="145791" y="111475"/>
                    <a:pt x="145876" y="111407"/>
                    <a:pt x="145991" y="111407"/>
                  </a:cubicBezTo>
                  <a:cubicBezTo>
                    <a:pt x="146065" y="111407"/>
                    <a:pt x="146153" y="111435"/>
                    <a:pt x="146262" y="111517"/>
                  </a:cubicBezTo>
                  <a:cubicBezTo>
                    <a:pt x="146192" y="112141"/>
                    <a:pt x="145915" y="112765"/>
                    <a:pt x="145638" y="113388"/>
                  </a:cubicBezTo>
                  <a:cubicBezTo>
                    <a:pt x="144875" y="115191"/>
                    <a:pt x="144043" y="116924"/>
                    <a:pt x="142726" y="118379"/>
                  </a:cubicBezTo>
                  <a:cubicBezTo>
                    <a:pt x="142380" y="118657"/>
                    <a:pt x="142103" y="119073"/>
                    <a:pt x="141964" y="119488"/>
                  </a:cubicBezTo>
                  <a:cubicBezTo>
                    <a:pt x="141687" y="120251"/>
                    <a:pt x="141132" y="120598"/>
                    <a:pt x="140508" y="120805"/>
                  </a:cubicBezTo>
                  <a:cubicBezTo>
                    <a:pt x="139746" y="121083"/>
                    <a:pt x="139053" y="121291"/>
                    <a:pt x="138359" y="121499"/>
                  </a:cubicBezTo>
                  <a:cubicBezTo>
                    <a:pt x="136072" y="122261"/>
                    <a:pt x="133784" y="122746"/>
                    <a:pt x="131358" y="123093"/>
                  </a:cubicBezTo>
                  <a:cubicBezTo>
                    <a:pt x="129625" y="123301"/>
                    <a:pt x="127823" y="123648"/>
                    <a:pt x="126090" y="123786"/>
                  </a:cubicBezTo>
                  <a:cubicBezTo>
                    <a:pt x="124357" y="123925"/>
                    <a:pt x="122693" y="124133"/>
                    <a:pt x="120960" y="124133"/>
                  </a:cubicBezTo>
                  <a:cubicBezTo>
                    <a:pt x="116385" y="124133"/>
                    <a:pt x="111880" y="123578"/>
                    <a:pt x="107443" y="122608"/>
                  </a:cubicBezTo>
                  <a:cubicBezTo>
                    <a:pt x="105295" y="122192"/>
                    <a:pt x="103215" y="121707"/>
                    <a:pt x="101066" y="121221"/>
                  </a:cubicBezTo>
                  <a:lnTo>
                    <a:pt x="100650" y="121221"/>
                  </a:lnTo>
                  <a:cubicBezTo>
                    <a:pt x="100581" y="121221"/>
                    <a:pt x="100512" y="121291"/>
                    <a:pt x="100512" y="121360"/>
                  </a:cubicBezTo>
                  <a:cubicBezTo>
                    <a:pt x="100442" y="121429"/>
                    <a:pt x="100512" y="121568"/>
                    <a:pt x="100581" y="121637"/>
                  </a:cubicBezTo>
                  <a:cubicBezTo>
                    <a:pt x="100581" y="121707"/>
                    <a:pt x="100720" y="121776"/>
                    <a:pt x="100789" y="121776"/>
                  </a:cubicBezTo>
                  <a:cubicBezTo>
                    <a:pt x="101759" y="122330"/>
                    <a:pt x="102799" y="122816"/>
                    <a:pt x="103977" y="123024"/>
                  </a:cubicBezTo>
                  <a:cubicBezTo>
                    <a:pt x="106057" y="123440"/>
                    <a:pt x="108206" y="123925"/>
                    <a:pt x="110355" y="124271"/>
                  </a:cubicBezTo>
                  <a:cubicBezTo>
                    <a:pt x="112781" y="124687"/>
                    <a:pt x="115207" y="125034"/>
                    <a:pt x="117702" y="125103"/>
                  </a:cubicBezTo>
                  <a:cubicBezTo>
                    <a:pt x="119089" y="125173"/>
                    <a:pt x="120475" y="125242"/>
                    <a:pt x="121862" y="125242"/>
                  </a:cubicBezTo>
                  <a:cubicBezTo>
                    <a:pt x="124010" y="125173"/>
                    <a:pt x="126159" y="125034"/>
                    <a:pt x="128308" y="124618"/>
                  </a:cubicBezTo>
                  <a:cubicBezTo>
                    <a:pt x="129764" y="124410"/>
                    <a:pt x="131220" y="124271"/>
                    <a:pt x="132675" y="123994"/>
                  </a:cubicBezTo>
                  <a:cubicBezTo>
                    <a:pt x="135309" y="123509"/>
                    <a:pt x="137874" y="122746"/>
                    <a:pt x="140300" y="121637"/>
                  </a:cubicBezTo>
                  <a:cubicBezTo>
                    <a:pt x="140508" y="121568"/>
                    <a:pt x="140716" y="121499"/>
                    <a:pt x="140924" y="121360"/>
                  </a:cubicBezTo>
                  <a:cubicBezTo>
                    <a:pt x="140972" y="121348"/>
                    <a:pt x="141017" y="121342"/>
                    <a:pt x="141060" y="121342"/>
                  </a:cubicBezTo>
                  <a:cubicBezTo>
                    <a:pt x="141267" y="121342"/>
                    <a:pt x="141409" y="121477"/>
                    <a:pt x="141409" y="121707"/>
                  </a:cubicBezTo>
                  <a:cubicBezTo>
                    <a:pt x="141409" y="121915"/>
                    <a:pt x="141409" y="122053"/>
                    <a:pt x="141409" y="122261"/>
                  </a:cubicBezTo>
                  <a:cubicBezTo>
                    <a:pt x="141409" y="124826"/>
                    <a:pt x="140578" y="127183"/>
                    <a:pt x="138983" y="129193"/>
                  </a:cubicBezTo>
                  <a:cubicBezTo>
                    <a:pt x="137805" y="130579"/>
                    <a:pt x="136696" y="131966"/>
                    <a:pt x="135795" y="133491"/>
                  </a:cubicBezTo>
                  <a:cubicBezTo>
                    <a:pt x="135725" y="133699"/>
                    <a:pt x="135587" y="133837"/>
                    <a:pt x="135517" y="133976"/>
                  </a:cubicBezTo>
                  <a:cubicBezTo>
                    <a:pt x="135379" y="134161"/>
                    <a:pt x="135209" y="134253"/>
                    <a:pt x="135029" y="134253"/>
                  </a:cubicBezTo>
                  <a:cubicBezTo>
                    <a:pt x="134940" y="134253"/>
                    <a:pt x="134847" y="134230"/>
                    <a:pt x="134755" y="134184"/>
                  </a:cubicBezTo>
                  <a:cubicBezTo>
                    <a:pt x="134339" y="133976"/>
                    <a:pt x="133923" y="133768"/>
                    <a:pt x="133507" y="133560"/>
                  </a:cubicBezTo>
                  <a:cubicBezTo>
                    <a:pt x="131081" y="132243"/>
                    <a:pt x="128793" y="130718"/>
                    <a:pt x="126298" y="129540"/>
                  </a:cubicBezTo>
                  <a:cubicBezTo>
                    <a:pt x="125466" y="129193"/>
                    <a:pt x="124704" y="128777"/>
                    <a:pt x="123872" y="128500"/>
                  </a:cubicBezTo>
                  <a:cubicBezTo>
                    <a:pt x="123168" y="128283"/>
                    <a:pt x="122422" y="128109"/>
                    <a:pt x="121667" y="128109"/>
                  </a:cubicBezTo>
                  <a:cubicBezTo>
                    <a:pt x="121455" y="128109"/>
                    <a:pt x="121243" y="128123"/>
                    <a:pt x="121030" y="128153"/>
                  </a:cubicBezTo>
                  <a:cubicBezTo>
                    <a:pt x="119782" y="128361"/>
                    <a:pt x="118534" y="128361"/>
                    <a:pt x="117287" y="128638"/>
                  </a:cubicBezTo>
                  <a:cubicBezTo>
                    <a:pt x="115900" y="128846"/>
                    <a:pt x="114445" y="129193"/>
                    <a:pt x="112989" y="129540"/>
                  </a:cubicBezTo>
                  <a:cubicBezTo>
                    <a:pt x="112850" y="129540"/>
                    <a:pt x="112712" y="129609"/>
                    <a:pt x="112642" y="129678"/>
                  </a:cubicBezTo>
                  <a:cubicBezTo>
                    <a:pt x="112157" y="129956"/>
                    <a:pt x="112088" y="130371"/>
                    <a:pt x="112434" y="130718"/>
                  </a:cubicBezTo>
                  <a:cubicBezTo>
                    <a:pt x="112989" y="131134"/>
                    <a:pt x="113543" y="131550"/>
                    <a:pt x="114029" y="132035"/>
                  </a:cubicBezTo>
                  <a:cubicBezTo>
                    <a:pt x="114652" y="132520"/>
                    <a:pt x="115207" y="133075"/>
                    <a:pt x="115831" y="133491"/>
                  </a:cubicBezTo>
                  <a:cubicBezTo>
                    <a:pt x="118188" y="135154"/>
                    <a:pt x="120683" y="136333"/>
                    <a:pt x="123595" y="136610"/>
                  </a:cubicBezTo>
                  <a:cubicBezTo>
                    <a:pt x="124842" y="136749"/>
                    <a:pt x="126021" y="136887"/>
                    <a:pt x="127268" y="136887"/>
                  </a:cubicBezTo>
                  <a:cubicBezTo>
                    <a:pt x="128239" y="136887"/>
                    <a:pt x="129140" y="136749"/>
                    <a:pt x="129972" y="136333"/>
                  </a:cubicBezTo>
                  <a:cubicBezTo>
                    <a:pt x="130388" y="136194"/>
                    <a:pt x="130734" y="136056"/>
                    <a:pt x="131150" y="135917"/>
                  </a:cubicBezTo>
                  <a:cubicBezTo>
                    <a:pt x="131344" y="135844"/>
                    <a:pt x="131537" y="135814"/>
                    <a:pt x="131727" y="135814"/>
                  </a:cubicBezTo>
                  <a:cubicBezTo>
                    <a:pt x="132083" y="135814"/>
                    <a:pt x="132428" y="135920"/>
                    <a:pt x="132745" y="136056"/>
                  </a:cubicBezTo>
                  <a:cubicBezTo>
                    <a:pt x="132953" y="136125"/>
                    <a:pt x="132953" y="136402"/>
                    <a:pt x="132814" y="136541"/>
                  </a:cubicBezTo>
                  <a:cubicBezTo>
                    <a:pt x="132745" y="136610"/>
                    <a:pt x="132675" y="136679"/>
                    <a:pt x="132537" y="136818"/>
                  </a:cubicBezTo>
                  <a:cubicBezTo>
                    <a:pt x="131635" y="137511"/>
                    <a:pt x="131150" y="138482"/>
                    <a:pt x="130734" y="139522"/>
                  </a:cubicBezTo>
                  <a:cubicBezTo>
                    <a:pt x="130318" y="140561"/>
                    <a:pt x="129903" y="141532"/>
                    <a:pt x="129417" y="142572"/>
                  </a:cubicBezTo>
                  <a:cubicBezTo>
                    <a:pt x="128863" y="143958"/>
                    <a:pt x="127892" y="145067"/>
                    <a:pt x="126645" y="145899"/>
                  </a:cubicBezTo>
                  <a:cubicBezTo>
                    <a:pt x="125431" y="146736"/>
                    <a:pt x="125203" y="147017"/>
                    <a:pt x="124694" y="147017"/>
                  </a:cubicBezTo>
                  <a:cubicBezTo>
                    <a:pt x="124360" y="147017"/>
                    <a:pt x="123905" y="146896"/>
                    <a:pt x="122971" y="146731"/>
                  </a:cubicBezTo>
                  <a:cubicBezTo>
                    <a:pt x="117841" y="145829"/>
                    <a:pt x="112920" y="144166"/>
                    <a:pt x="108345" y="141532"/>
                  </a:cubicBezTo>
                  <a:cubicBezTo>
                    <a:pt x="107027" y="140769"/>
                    <a:pt x="105641" y="139937"/>
                    <a:pt x="104324" y="139175"/>
                  </a:cubicBezTo>
                  <a:cubicBezTo>
                    <a:pt x="102037" y="137789"/>
                    <a:pt x="99888" y="136125"/>
                    <a:pt x="97877" y="134392"/>
                  </a:cubicBezTo>
                  <a:cubicBezTo>
                    <a:pt x="96214" y="132867"/>
                    <a:pt x="94550" y="131342"/>
                    <a:pt x="92887" y="129886"/>
                  </a:cubicBezTo>
                  <a:cubicBezTo>
                    <a:pt x="92609" y="129678"/>
                    <a:pt x="92401" y="129401"/>
                    <a:pt x="92055" y="129332"/>
                  </a:cubicBezTo>
                  <a:cubicBezTo>
                    <a:pt x="91985" y="129332"/>
                    <a:pt x="91916" y="129401"/>
                    <a:pt x="91847" y="129401"/>
                  </a:cubicBezTo>
                  <a:cubicBezTo>
                    <a:pt x="91777" y="129401"/>
                    <a:pt x="91777" y="129540"/>
                    <a:pt x="91847" y="129540"/>
                  </a:cubicBezTo>
                  <a:cubicBezTo>
                    <a:pt x="91916" y="129678"/>
                    <a:pt x="92055" y="129886"/>
                    <a:pt x="92124" y="129956"/>
                  </a:cubicBezTo>
                  <a:cubicBezTo>
                    <a:pt x="94204" y="132035"/>
                    <a:pt x="96145" y="134045"/>
                    <a:pt x="98224" y="136056"/>
                  </a:cubicBezTo>
                  <a:cubicBezTo>
                    <a:pt x="100512" y="138135"/>
                    <a:pt x="103076" y="139868"/>
                    <a:pt x="105780" y="141393"/>
                  </a:cubicBezTo>
                  <a:cubicBezTo>
                    <a:pt x="107166" y="142225"/>
                    <a:pt x="108622" y="142987"/>
                    <a:pt x="110147" y="143750"/>
                  </a:cubicBezTo>
                  <a:cubicBezTo>
                    <a:pt x="113197" y="145275"/>
                    <a:pt x="116455" y="146453"/>
                    <a:pt x="119851" y="147147"/>
                  </a:cubicBezTo>
                  <a:cubicBezTo>
                    <a:pt x="120960" y="147424"/>
                    <a:pt x="122000" y="147632"/>
                    <a:pt x="123040" y="147909"/>
                  </a:cubicBezTo>
                  <a:cubicBezTo>
                    <a:pt x="123179" y="148256"/>
                    <a:pt x="122901" y="148325"/>
                    <a:pt x="122763" y="148464"/>
                  </a:cubicBezTo>
                  <a:cubicBezTo>
                    <a:pt x="120822" y="149711"/>
                    <a:pt x="118742" y="150405"/>
                    <a:pt x="116455" y="150682"/>
                  </a:cubicBezTo>
                  <a:cubicBezTo>
                    <a:pt x="114999" y="150820"/>
                    <a:pt x="113543" y="151028"/>
                    <a:pt x="112088" y="151236"/>
                  </a:cubicBezTo>
                  <a:cubicBezTo>
                    <a:pt x="110771" y="151375"/>
                    <a:pt x="109731" y="151999"/>
                    <a:pt x="108622" y="152623"/>
                  </a:cubicBezTo>
                  <a:cubicBezTo>
                    <a:pt x="108483" y="152761"/>
                    <a:pt x="108275" y="152969"/>
                    <a:pt x="108067" y="153039"/>
                  </a:cubicBezTo>
                  <a:cubicBezTo>
                    <a:pt x="107460" y="153459"/>
                    <a:pt x="106822" y="153722"/>
                    <a:pt x="106132" y="153722"/>
                  </a:cubicBezTo>
                  <a:cubicBezTo>
                    <a:pt x="105796" y="153722"/>
                    <a:pt x="105449" y="153660"/>
                    <a:pt x="105087" y="153524"/>
                  </a:cubicBezTo>
                  <a:cubicBezTo>
                    <a:pt x="104393" y="153316"/>
                    <a:pt x="103631" y="153177"/>
                    <a:pt x="102938" y="152969"/>
                  </a:cubicBezTo>
                  <a:cubicBezTo>
                    <a:pt x="100442" y="152345"/>
                    <a:pt x="98432" y="150959"/>
                    <a:pt x="96976" y="148810"/>
                  </a:cubicBezTo>
                  <a:cubicBezTo>
                    <a:pt x="96214" y="147701"/>
                    <a:pt x="95382" y="146661"/>
                    <a:pt x="94620" y="145552"/>
                  </a:cubicBezTo>
                  <a:cubicBezTo>
                    <a:pt x="93857" y="144651"/>
                    <a:pt x="93372" y="143542"/>
                    <a:pt x="92748" y="142502"/>
                  </a:cubicBezTo>
                  <a:cubicBezTo>
                    <a:pt x="92540" y="142086"/>
                    <a:pt x="92332" y="141670"/>
                    <a:pt x="92055" y="141324"/>
                  </a:cubicBezTo>
                  <a:cubicBezTo>
                    <a:pt x="91500" y="140492"/>
                    <a:pt x="91292" y="139660"/>
                    <a:pt x="91362" y="138690"/>
                  </a:cubicBezTo>
                  <a:cubicBezTo>
                    <a:pt x="91362" y="138274"/>
                    <a:pt x="91431" y="137858"/>
                    <a:pt x="91431" y="137442"/>
                  </a:cubicBezTo>
                  <a:cubicBezTo>
                    <a:pt x="91362" y="135501"/>
                    <a:pt x="90530" y="134115"/>
                    <a:pt x="88727" y="133352"/>
                  </a:cubicBezTo>
                  <a:cubicBezTo>
                    <a:pt x="88242" y="133144"/>
                    <a:pt x="87896" y="132936"/>
                    <a:pt x="87688" y="132451"/>
                  </a:cubicBezTo>
                  <a:cubicBezTo>
                    <a:pt x="87341" y="131619"/>
                    <a:pt x="86925" y="130787"/>
                    <a:pt x="86509" y="129956"/>
                  </a:cubicBezTo>
                  <a:cubicBezTo>
                    <a:pt x="86163" y="129332"/>
                    <a:pt x="85955" y="128708"/>
                    <a:pt x="85677" y="128084"/>
                  </a:cubicBezTo>
                  <a:cubicBezTo>
                    <a:pt x="83875" y="124410"/>
                    <a:pt x="82212" y="120667"/>
                    <a:pt x="80825" y="116785"/>
                  </a:cubicBezTo>
                  <a:cubicBezTo>
                    <a:pt x="79924" y="114290"/>
                    <a:pt x="78884" y="111794"/>
                    <a:pt x="77914" y="109299"/>
                  </a:cubicBezTo>
                  <a:cubicBezTo>
                    <a:pt x="77290" y="107774"/>
                    <a:pt x="76735" y="106249"/>
                    <a:pt x="76181" y="104654"/>
                  </a:cubicBezTo>
                  <a:cubicBezTo>
                    <a:pt x="75002" y="101327"/>
                    <a:pt x="73824" y="98000"/>
                    <a:pt x="72646" y="94603"/>
                  </a:cubicBezTo>
                  <a:cubicBezTo>
                    <a:pt x="70774" y="89058"/>
                    <a:pt x="68833" y="83443"/>
                    <a:pt x="67031" y="77828"/>
                  </a:cubicBezTo>
                  <a:cubicBezTo>
                    <a:pt x="66199" y="75471"/>
                    <a:pt x="65575" y="73045"/>
                    <a:pt x="64882" y="70550"/>
                  </a:cubicBezTo>
                  <a:cubicBezTo>
                    <a:pt x="64466" y="69232"/>
                    <a:pt x="64189" y="67777"/>
                    <a:pt x="63842" y="66390"/>
                  </a:cubicBezTo>
                  <a:cubicBezTo>
                    <a:pt x="62941" y="63202"/>
                    <a:pt x="61971" y="60082"/>
                    <a:pt x="60862" y="56894"/>
                  </a:cubicBezTo>
                  <a:cubicBezTo>
                    <a:pt x="59960" y="54190"/>
                    <a:pt x="59059" y="51418"/>
                    <a:pt x="58089" y="48645"/>
                  </a:cubicBezTo>
                  <a:cubicBezTo>
                    <a:pt x="57188" y="46080"/>
                    <a:pt x="56217" y="43446"/>
                    <a:pt x="55247" y="40881"/>
                  </a:cubicBezTo>
                  <a:cubicBezTo>
                    <a:pt x="53930" y="37415"/>
                    <a:pt x="52751" y="33949"/>
                    <a:pt x="51573" y="30483"/>
                  </a:cubicBezTo>
                  <a:cubicBezTo>
                    <a:pt x="50256" y="26463"/>
                    <a:pt x="48939" y="22373"/>
                    <a:pt x="47552" y="18422"/>
                  </a:cubicBezTo>
                  <a:cubicBezTo>
                    <a:pt x="46513" y="15511"/>
                    <a:pt x="45334" y="12669"/>
                    <a:pt x="44225" y="9757"/>
                  </a:cubicBezTo>
                  <a:lnTo>
                    <a:pt x="42146" y="4489"/>
                  </a:lnTo>
                  <a:cubicBezTo>
                    <a:pt x="41868" y="3796"/>
                    <a:pt x="41938" y="3588"/>
                    <a:pt x="42492" y="3172"/>
                  </a:cubicBezTo>
                  <a:cubicBezTo>
                    <a:pt x="44017" y="2201"/>
                    <a:pt x="45542" y="1300"/>
                    <a:pt x="47483" y="1300"/>
                  </a:cubicBezTo>
                  <a:cubicBezTo>
                    <a:pt x="47572" y="1310"/>
                    <a:pt x="47661" y="1314"/>
                    <a:pt x="47750" y="1314"/>
                  </a:cubicBezTo>
                  <a:cubicBezTo>
                    <a:pt x="48285" y="1314"/>
                    <a:pt x="48820" y="1162"/>
                    <a:pt x="49355" y="1162"/>
                  </a:cubicBezTo>
                  <a:cubicBezTo>
                    <a:pt x="49655" y="1140"/>
                    <a:pt x="49956" y="1130"/>
                    <a:pt x="50256" y="1130"/>
                  </a:cubicBezTo>
                  <a:close/>
                  <a:moveTo>
                    <a:pt x="50715" y="1"/>
                  </a:moveTo>
                  <a:cubicBezTo>
                    <a:pt x="50065" y="1"/>
                    <a:pt x="49424" y="18"/>
                    <a:pt x="48800" y="53"/>
                  </a:cubicBezTo>
                  <a:cubicBezTo>
                    <a:pt x="46305" y="53"/>
                    <a:pt x="44086" y="954"/>
                    <a:pt x="42215" y="2479"/>
                  </a:cubicBezTo>
                  <a:cubicBezTo>
                    <a:pt x="41730" y="2903"/>
                    <a:pt x="41244" y="3116"/>
                    <a:pt x="40666" y="3116"/>
                  </a:cubicBezTo>
                  <a:cubicBezTo>
                    <a:pt x="40584" y="3116"/>
                    <a:pt x="40499" y="3111"/>
                    <a:pt x="40413" y="3103"/>
                  </a:cubicBezTo>
                  <a:cubicBezTo>
                    <a:pt x="40323" y="3094"/>
                    <a:pt x="40234" y="3089"/>
                    <a:pt x="40144" y="3089"/>
                  </a:cubicBezTo>
                  <a:cubicBezTo>
                    <a:pt x="39543" y="3089"/>
                    <a:pt x="38955" y="3286"/>
                    <a:pt x="38472" y="3588"/>
                  </a:cubicBezTo>
                  <a:cubicBezTo>
                    <a:pt x="37432" y="4281"/>
                    <a:pt x="36323" y="4905"/>
                    <a:pt x="35352" y="5667"/>
                  </a:cubicBezTo>
                  <a:cubicBezTo>
                    <a:pt x="34105" y="6499"/>
                    <a:pt x="33481" y="7678"/>
                    <a:pt x="33134" y="9064"/>
                  </a:cubicBezTo>
                  <a:cubicBezTo>
                    <a:pt x="32926" y="9896"/>
                    <a:pt x="32926" y="10728"/>
                    <a:pt x="33342" y="11629"/>
                  </a:cubicBezTo>
                  <a:cubicBezTo>
                    <a:pt x="33897" y="12876"/>
                    <a:pt x="34451" y="14263"/>
                    <a:pt x="35075" y="15511"/>
                  </a:cubicBezTo>
                  <a:cubicBezTo>
                    <a:pt x="36739" y="18977"/>
                    <a:pt x="38402" y="22373"/>
                    <a:pt x="40205" y="25770"/>
                  </a:cubicBezTo>
                  <a:cubicBezTo>
                    <a:pt x="41383" y="27988"/>
                    <a:pt x="41868" y="30345"/>
                    <a:pt x="42215" y="32771"/>
                  </a:cubicBezTo>
                  <a:cubicBezTo>
                    <a:pt x="42284" y="33533"/>
                    <a:pt x="42215" y="34227"/>
                    <a:pt x="42007" y="34989"/>
                  </a:cubicBezTo>
                  <a:cubicBezTo>
                    <a:pt x="41631" y="36069"/>
                    <a:pt x="41192" y="36576"/>
                    <a:pt x="40453" y="36576"/>
                  </a:cubicBezTo>
                  <a:cubicBezTo>
                    <a:pt x="40101" y="36576"/>
                    <a:pt x="39680" y="36461"/>
                    <a:pt x="39165" y="36237"/>
                  </a:cubicBezTo>
                  <a:cubicBezTo>
                    <a:pt x="37986" y="35752"/>
                    <a:pt x="36808" y="35058"/>
                    <a:pt x="35768" y="34227"/>
                  </a:cubicBezTo>
                  <a:cubicBezTo>
                    <a:pt x="33966" y="32702"/>
                    <a:pt x="32649" y="30830"/>
                    <a:pt x="31817" y="28612"/>
                  </a:cubicBezTo>
                  <a:cubicBezTo>
                    <a:pt x="31609" y="27988"/>
                    <a:pt x="31332" y="27364"/>
                    <a:pt x="31124" y="26671"/>
                  </a:cubicBezTo>
                  <a:cubicBezTo>
                    <a:pt x="30223" y="24245"/>
                    <a:pt x="29460" y="21680"/>
                    <a:pt x="29252" y="19046"/>
                  </a:cubicBezTo>
                  <a:cubicBezTo>
                    <a:pt x="29114" y="17590"/>
                    <a:pt x="28906" y="16065"/>
                    <a:pt x="28698" y="14540"/>
                  </a:cubicBezTo>
                  <a:cubicBezTo>
                    <a:pt x="28559" y="13223"/>
                    <a:pt x="28351" y="11906"/>
                    <a:pt x="28143" y="10589"/>
                  </a:cubicBezTo>
                  <a:cubicBezTo>
                    <a:pt x="28074" y="10381"/>
                    <a:pt x="28005" y="10104"/>
                    <a:pt x="27727" y="10104"/>
                  </a:cubicBezTo>
                  <a:cubicBezTo>
                    <a:pt x="27678" y="10091"/>
                    <a:pt x="27631" y="10086"/>
                    <a:pt x="27587" y="10086"/>
                  </a:cubicBezTo>
                  <a:cubicBezTo>
                    <a:pt x="27381" y="10086"/>
                    <a:pt x="27230" y="10210"/>
                    <a:pt x="27173" y="10381"/>
                  </a:cubicBezTo>
                  <a:cubicBezTo>
                    <a:pt x="26965" y="10797"/>
                    <a:pt x="26826" y="11144"/>
                    <a:pt x="26688" y="11559"/>
                  </a:cubicBezTo>
                  <a:cubicBezTo>
                    <a:pt x="26341" y="12322"/>
                    <a:pt x="25856" y="13084"/>
                    <a:pt x="25232" y="13708"/>
                  </a:cubicBezTo>
                  <a:cubicBezTo>
                    <a:pt x="24955" y="13916"/>
                    <a:pt x="24677" y="14194"/>
                    <a:pt x="24400" y="14471"/>
                  </a:cubicBezTo>
                  <a:cubicBezTo>
                    <a:pt x="23984" y="14817"/>
                    <a:pt x="23638" y="15303"/>
                    <a:pt x="23499" y="15788"/>
                  </a:cubicBezTo>
                  <a:cubicBezTo>
                    <a:pt x="22944" y="17659"/>
                    <a:pt x="22043" y="19254"/>
                    <a:pt x="20657" y="20640"/>
                  </a:cubicBezTo>
                  <a:cubicBezTo>
                    <a:pt x="19409" y="21819"/>
                    <a:pt x="18647" y="23413"/>
                    <a:pt x="18785" y="25215"/>
                  </a:cubicBezTo>
                  <a:cubicBezTo>
                    <a:pt x="18855" y="26810"/>
                    <a:pt x="19063" y="28335"/>
                    <a:pt x="19894" y="29721"/>
                  </a:cubicBezTo>
                  <a:cubicBezTo>
                    <a:pt x="20380" y="30483"/>
                    <a:pt x="20796" y="31246"/>
                    <a:pt x="21211" y="32008"/>
                  </a:cubicBezTo>
                  <a:cubicBezTo>
                    <a:pt x="22459" y="34296"/>
                    <a:pt x="23707" y="36653"/>
                    <a:pt x="25024" y="38871"/>
                  </a:cubicBezTo>
                  <a:cubicBezTo>
                    <a:pt x="26410" y="41228"/>
                    <a:pt x="28282" y="42961"/>
                    <a:pt x="30569" y="44416"/>
                  </a:cubicBezTo>
                  <a:cubicBezTo>
                    <a:pt x="32372" y="45526"/>
                    <a:pt x="34174" y="46635"/>
                    <a:pt x="35907" y="47882"/>
                  </a:cubicBezTo>
                  <a:cubicBezTo>
                    <a:pt x="37155" y="48784"/>
                    <a:pt x="38402" y="49685"/>
                    <a:pt x="39789" y="50447"/>
                  </a:cubicBezTo>
                  <a:cubicBezTo>
                    <a:pt x="42700" y="51903"/>
                    <a:pt x="45265" y="53774"/>
                    <a:pt x="47899" y="55715"/>
                  </a:cubicBezTo>
                  <a:cubicBezTo>
                    <a:pt x="49077" y="56617"/>
                    <a:pt x="49840" y="57795"/>
                    <a:pt x="50325" y="59181"/>
                  </a:cubicBezTo>
                  <a:cubicBezTo>
                    <a:pt x="50810" y="60568"/>
                    <a:pt x="50741" y="62023"/>
                    <a:pt x="49909" y="63271"/>
                  </a:cubicBezTo>
                  <a:cubicBezTo>
                    <a:pt x="49390" y="64078"/>
                    <a:pt x="48680" y="64502"/>
                    <a:pt x="47817" y="64502"/>
                  </a:cubicBezTo>
                  <a:cubicBezTo>
                    <a:pt x="47642" y="64502"/>
                    <a:pt x="47462" y="64484"/>
                    <a:pt x="47275" y="64450"/>
                  </a:cubicBezTo>
                  <a:cubicBezTo>
                    <a:pt x="46166" y="64242"/>
                    <a:pt x="45126" y="63895"/>
                    <a:pt x="44156" y="63340"/>
                  </a:cubicBezTo>
                  <a:cubicBezTo>
                    <a:pt x="42492" y="62370"/>
                    <a:pt x="40898" y="61330"/>
                    <a:pt x="39373" y="60082"/>
                  </a:cubicBezTo>
                  <a:cubicBezTo>
                    <a:pt x="36947" y="58142"/>
                    <a:pt x="34729" y="55993"/>
                    <a:pt x="32649" y="53705"/>
                  </a:cubicBezTo>
                  <a:cubicBezTo>
                    <a:pt x="31748" y="52804"/>
                    <a:pt x="30847" y="51903"/>
                    <a:pt x="30084" y="50863"/>
                  </a:cubicBezTo>
                  <a:cubicBezTo>
                    <a:pt x="27589" y="47258"/>
                    <a:pt x="25024" y="43723"/>
                    <a:pt x="22459" y="40119"/>
                  </a:cubicBezTo>
                  <a:cubicBezTo>
                    <a:pt x="21350" y="38524"/>
                    <a:pt x="20380" y="36791"/>
                    <a:pt x="19686" y="34920"/>
                  </a:cubicBezTo>
                  <a:cubicBezTo>
                    <a:pt x="19201" y="33811"/>
                    <a:pt x="18716" y="32702"/>
                    <a:pt x="18231" y="31593"/>
                  </a:cubicBezTo>
                  <a:cubicBezTo>
                    <a:pt x="17884" y="30899"/>
                    <a:pt x="17538" y="30137"/>
                    <a:pt x="17191" y="29374"/>
                  </a:cubicBezTo>
                  <a:cubicBezTo>
                    <a:pt x="17052" y="28958"/>
                    <a:pt x="16844" y="28612"/>
                    <a:pt x="16636" y="28265"/>
                  </a:cubicBezTo>
                  <a:cubicBezTo>
                    <a:pt x="16471" y="27934"/>
                    <a:pt x="16281" y="27776"/>
                    <a:pt x="16051" y="27776"/>
                  </a:cubicBezTo>
                  <a:cubicBezTo>
                    <a:pt x="15896" y="27776"/>
                    <a:pt x="15723" y="27848"/>
                    <a:pt x="15527" y="27988"/>
                  </a:cubicBezTo>
                  <a:cubicBezTo>
                    <a:pt x="14973" y="28265"/>
                    <a:pt x="14557" y="28681"/>
                    <a:pt x="14280" y="29236"/>
                  </a:cubicBezTo>
                  <a:cubicBezTo>
                    <a:pt x="14072" y="29721"/>
                    <a:pt x="13933" y="30206"/>
                    <a:pt x="13864" y="30691"/>
                  </a:cubicBezTo>
                  <a:cubicBezTo>
                    <a:pt x="13725" y="31385"/>
                    <a:pt x="13586" y="32078"/>
                    <a:pt x="13586" y="32771"/>
                  </a:cubicBezTo>
                  <a:cubicBezTo>
                    <a:pt x="13448" y="34781"/>
                    <a:pt x="13032" y="36791"/>
                    <a:pt x="12616" y="38732"/>
                  </a:cubicBezTo>
                  <a:cubicBezTo>
                    <a:pt x="12269" y="40604"/>
                    <a:pt x="11646" y="42406"/>
                    <a:pt x="10536" y="44001"/>
                  </a:cubicBezTo>
                  <a:cubicBezTo>
                    <a:pt x="10259" y="44486"/>
                    <a:pt x="9913" y="45040"/>
                    <a:pt x="9635" y="45526"/>
                  </a:cubicBezTo>
                  <a:cubicBezTo>
                    <a:pt x="9358" y="45941"/>
                    <a:pt x="9219" y="46357"/>
                    <a:pt x="9289" y="46843"/>
                  </a:cubicBezTo>
                  <a:cubicBezTo>
                    <a:pt x="9427" y="48160"/>
                    <a:pt x="9219" y="49407"/>
                    <a:pt x="9150" y="50655"/>
                  </a:cubicBezTo>
                  <a:cubicBezTo>
                    <a:pt x="9011" y="52180"/>
                    <a:pt x="8526" y="53428"/>
                    <a:pt x="7556" y="54537"/>
                  </a:cubicBezTo>
                  <a:cubicBezTo>
                    <a:pt x="6863" y="55299"/>
                    <a:pt x="6516" y="56201"/>
                    <a:pt x="6308" y="57171"/>
                  </a:cubicBezTo>
                  <a:cubicBezTo>
                    <a:pt x="6031" y="58419"/>
                    <a:pt x="5615" y="59736"/>
                    <a:pt x="5130" y="60984"/>
                  </a:cubicBezTo>
                  <a:cubicBezTo>
                    <a:pt x="4714" y="61954"/>
                    <a:pt x="4298" y="62924"/>
                    <a:pt x="3951" y="63895"/>
                  </a:cubicBezTo>
                  <a:cubicBezTo>
                    <a:pt x="3327" y="65767"/>
                    <a:pt x="3189" y="67707"/>
                    <a:pt x="3466" y="69648"/>
                  </a:cubicBezTo>
                  <a:cubicBezTo>
                    <a:pt x="3674" y="70965"/>
                    <a:pt x="3605" y="72282"/>
                    <a:pt x="3397" y="73600"/>
                  </a:cubicBezTo>
                  <a:cubicBezTo>
                    <a:pt x="3050" y="75402"/>
                    <a:pt x="2773" y="77135"/>
                    <a:pt x="2565" y="78937"/>
                  </a:cubicBezTo>
                  <a:cubicBezTo>
                    <a:pt x="2426" y="79769"/>
                    <a:pt x="2426" y="80670"/>
                    <a:pt x="2565" y="81571"/>
                  </a:cubicBezTo>
                  <a:cubicBezTo>
                    <a:pt x="2911" y="83581"/>
                    <a:pt x="4090" y="85037"/>
                    <a:pt x="5546" y="86423"/>
                  </a:cubicBezTo>
                  <a:cubicBezTo>
                    <a:pt x="7278" y="88087"/>
                    <a:pt x="9150" y="89543"/>
                    <a:pt x="11091" y="90929"/>
                  </a:cubicBezTo>
                  <a:cubicBezTo>
                    <a:pt x="13378" y="92662"/>
                    <a:pt x="15666" y="94187"/>
                    <a:pt x="18231" y="95366"/>
                  </a:cubicBezTo>
                  <a:cubicBezTo>
                    <a:pt x="19271" y="95781"/>
                    <a:pt x="20241" y="96336"/>
                    <a:pt x="21211" y="96821"/>
                  </a:cubicBezTo>
                  <a:cubicBezTo>
                    <a:pt x="23846" y="98069"/>
                    <a:pt x="26549" y="99109"/>
                    <a:pt x="29391" y="99871"/>
                  </a:cubicBezTo>
                  <a:cubicBezTo>
                    <a:pt x="32025" y="100564"/>
                    <a:pt x="34659" y="100980"/>
                    <a:pt x="37363" y="101466"/>
                  </a:cubicBezTo>
                  <a:cubicBezTo>
                    <a:pt x="38194" y="101674"/>
                    <a:pt x="39096" y="101812"/>
                    <a:pt x="39927" y="101812"/>
                  </a:cubicBezTo>
                  <a:cubicBezTo>
                    <a:pt x="40201" y="101805"/>
                    <a:pt x="40474" y="101801"/>
                    <a:pt x="40746" y="101801"/>
                  </a:cubicBezTo>
                  <a:cubicBezTo>
                    <a:pt x="42955" y="101801"/>
                    <a:pt x="45115" y="102028"/>
                    <a:pt x="47275" y="102089"/>
                  </a:cubicBezTo>
                  <a:cubicBezTo>
                    <a:pt x="47968" y="102089"/>
                    <a:pt x="48661" y="102228"/>
                    <a:pt x="49285" y="102436"/>
                  </a:cubicBezTo>
                  <a:cubicBezTo>
                    <a:pt x="49840" y="102575"/>
                    <a:pt x="50048" y="102921"/>
                    <a:pt x="49979" y="103476"/>
                  </a:cubicBezTo>
                  <a:cubicBezTo>
                    <a:pt x="49909" y="103753"/>
                    <a:pt x="49840" y="104030"/>
                    <a:pt x="49701" y="104238"/>
                  </a:cubicBezTo>
                  <a:cubicBezTo>
                    <a:pt x="49216" y="105278"/>
                    <a:pt x="48384" y="105971"/>
                    <a:pt x="47206" y="106249"/>
                  </a:cubicBezTo>
                  <a:cubicBezTo>
                    <a:pt x="46235" y="106457"/>
                    <a:pt x="45196" y="106387"/>
                    <a:pt x="44225" y="106595"/>
                  </a:cubicBezTo>
                  <a:cubicBezTo>
                    <a:pt x="43601" y="106711"/>
                    <a:pt x="42985" y="106757"/>
                    <a:pt x="42374" y="106757"/>
                  </a:cubicBezTo>
                  <a:cubicBezTo>
                    <a:pt x="41152" y="106757"/>
                    <a:pt x="39951" y="106572"/>
                    <a:pt x="38749" y="106387"/>
                  </a:cubicBezTo>
                  <a:cubicBezTo>
                    <a:pt x="35699" y="105971"/>
                    <a:pt x="32649" y="105278"/>
                    <a:pt x="29668" y="104654"/>
                  </a:cubicBezTo>
                  <a:cubicBezTo>
                    <a:pt x="25994" y="103961"/>
                    <a:pt x="22459" y="102713"/>
                    <a:pt x="18993" y="101327"/>
                  </a:cubicBezTo>
                  <a:cubicBezTo>
                    <a:pt x="16636" y="100357"/>
                    <a:pt x="14418" y="99178"/>
                    <a:pt x="12408" y="97653"/>
                  </a:cubicBezTo>
                  <a:cubicBezTo>
                    <a:pt x="10883" y="96475"/>
                    <a:pt x="9427" y="95227"/>
                    <a:pt x="8249" y="93771"/>
                  </a:cubicBezTo>
                  <a:cubicBezTo>
                    <a:pt x="7209" y="92385"/>
                    <a:pt x="6169" y="91068"/>
                    <a:pt x="5060" y="89820"/>
                  </a:cubicBezTo>
                  <a:cubicBezTo>
                    <a:pt x="4159" y="88850"/>
                    <a:pt x="3258" y="87810"/>
                    <a:pt x="2703" y="86562"/>
                  </a:cubicBezTo>
                  <a:cubicBezTo>
                    <a:pt x="2634" y="86423"/>
                    <a:pt x="2496" y="86216"/>
                    <a:pt x="2426" y="86077"/>
                  </a:cubicBezTo>
                  <a:cubicBezTo>
                    <a:pt x="2245" y="85775"/>
                    <a:pt x="2024" y="85644"/>
                    <a:pt x="1804" y="85644"/>
                  </a:cubicBezTo>
                  <a:cubicBezTo>
                    <a:pt x="1519" y="85644"/>
                    <a:pt x="1235" y="85863"/>
                    <a:pt x="1040" y="86216"/>
                  </a:cubicBezTo>
                  <a:cubicBezTo>
                    <a:pt x="971" y="86423"/>
                    <a:pt x="901" y="86562"/>
                    <a:pt x="832" y="86770"/>
                  </a:cubicBezTo>
                  <a:cubicBezTo>
                    <a:pt x="485" y="89058"/>
                    <a:pt x="0" y="91345"/>
                    <a:pt x="208" y="93702"/>
                  </a:cubicBezTo>
                  <a:cubicBezTo>
                    <a:pt x="347" y="95920"/>
                    <a:pt x="693" y="98000"/>
                    <a:pt x="832" y="100218"/>
                  </a:cubicBezTo>
                  <a:cubicBezTo>
                    <a:pt x="901" y="100980"/>
                    <a:pt x="1040" y="101882"/>
                    <a:pt x="1248" y="102644"/>
                  </a:cubicBezTo>
                  <a:cubicBezTo>
                    <a:pt x="1664" y="104100"/>
                    <a:pt x="2080" y="105555"/>
                    <a:pt x="2981" y="106803"/>
                  </a:cubicBezTo>
                  <a:cubicBezTo>
                    <a:pt x="3397" y="107427"/>
                    <a:pt x="3743" y="108120"/>
                    <a:pt x="3813" y="108883"/>
                  </a:cubicBezTo>
                  <a:cubicBezTo>
                    <a:pt x="3951" y="109992"/>
                    <a:pt x="4021" y="111032"/>
                    <a:pt x="4090" y="112141"/>
                  </a:cubicBezTo>
                  <a:cubicBezTo>
                    <a:pt x="4298" y="114220"/>
                    <a:pt x="4922" y="116092"/>
                    <a:pt x="5961" y="117894"/>
                  </a:cubicBezTo>
                  <a:cubicBezTo>
                    <a:pt x="6863" y="119350"/>
                    <a:pt x="8180" y="120251"/>
                    <a:pt x="9427" y="121221"/>
                  </a:cubicBezTo>
                  <a:cubicBezTo>
                    <a:pt x="10328" y="121915"/>
                    <a:pt x="11299" y="122400"/>
                    <a:pt x="12408" y="122746"/>
                  </a:cubicBezTo>
                  <a:cubicBezTo>
                    <a:pt x="13586" y="123093"/>
                    <a:pt x="14834" y="123301"/>
                    <a:pt x="16013" y="123370"/>
                  </a:cubicBezTo>
                  <a:cubicBezTo>
                    <a:pt x="18785" y="123509"/>
                    <a:pt x="21558" y="123648"/>
                    <a:pt x="24331" y="123648"/>
                  </a:cubicBezTo>
                  <a:cubicBezTo>
                    <a:pt x="26341" y="123648"/>
                    <a:pt x="28351" y="123786"/>
                    <a:pt x="30361" y="124063"/>
                  </a:cubicBezTo>
                  <a:cubicBezTo>
                    <a:pt x="31005" y="124128"/>
                    <a:pt x="31649" y="124159"/>
                    <a:pt x="32291" y="124159"/>
                  </a:cubicBezTo>
                  <a:cubicBezTo>
                    <a:pt x="33722" y="124159"/>
                    <a:pt x="35143" y="124004"/>
                    <a:pt x="36531" y="123717"/>
                  </a:cubicBezTo>
                  <a:cubicBezTo>
                    <a:pt x="38194" y="123370"/>
                    <a:pt x="39858" y="122954"/>
                    <a:pt x="41522" y="122677"/>
                  </a:cubicBezTo>
                  <a:cubicBezTo>
                    <a:pt x="42131" y="122576"/>
                    <a:pt x="42740" y="122511"/>
                    <a:pt x="43349" y="122511"/>
                  </a:cubicBezTo>
                  <a:cubicBezTo>
                    <a:pt x="43571" y="122511"/>
                    <a:pt x="43794" y="122520"/>
                    <a:pt x="44017" y="122538"/>
                  </a:cubicBezTo>
                  <a:cubicBezTo>
                    <a:pt x="45196" y="122677"/>
                    <a:pt x="45750" y="123232"/>
                    <a:pt x="45819" y="124410"/>
                  </a:cubicBezTo>
                  <a:cubicBezTo>
                    <a:pt x="45889" y="124895"/>
                    <a:pt x="45889" y="125450"/>
                    <a:pt x="45819" y="125935"/>
                  </a:cubicBezTo>
                  <a:cubicBezTo>
                    <a:pt x="45681" y="126767"/>
                    <a:pt x="45265" y="127391"/>
                    <a:pt x="44433" y="127668"/>
                  </a:cubicBezTo>
                  <a:cubicBezTo>
                    <a:pt x="44017" y="127807"/>
                    <a:pt x="43601" y="128015"/>
                    <a:pt x="43116" y="128084"/>
                  </a:cubicBezTo>
                  <a:cubicBezTo>
                    <a:pt x="41175" y="128361"/>
                    <a:pt x="39234" y="128569"/>
                    <a:pt x="37224" y="128638"/>
                  </a:cubicBezTo>
                  <a:cubicBezTo>
                    <a:pt x="34729" y="128638"/>
                    <a:pt x="32164" y="128638"/>
                    <a:pt x="29668" y="128431"/>
                  </a:cubicBezTo>
                  <a:cubicBezTo>
                    <a:pt x="27935" y="128223"/>
                    <a:pt x="26202" y="128084"/>
                    <a:pt x="24469" y="127807"/>
                  </a:cubicBezTo>
                  <a:cubicBezTo>
                    <a:pt x="22875" y="127599"/>
                    <a:pt x="21350" y="127252"/>
                    <a:pt x="19825" y="127183"/>
                  </a:cubicBezTo>
                  <a:cubicBezTo>
                    <a:pt x="18993" y="127183"/>
                    <a:pt x="18161" y="126975"/>
                    <a:pt x="17330" y="126836"/>
                  </a:cubicBezTo>
                  <a:cubicBezTo>
                    <a:pt x="16082" y="126628"/>
                    <a:pt x="14834" y="126282"/>
                    <a:pt x="13586" y="125866"/>
                  </a:cubicBezTo>
                  <a:cubicBezTo>
                    <a:pt x="13214" y="125759"/>
                    <a:pt x="12842" y="125612"/>
                    <a:pt x="12469" y="125612"/>
                  </a:cubicBezTo>
                  <a:cubicBezTo>
                    <a:pt x="12356" y="125612"/>
                    <a:pt x="12244" y="125626"/>
                    <a:pt x="12131" y="125658"/>
                  </a:cubicBezTo>
                  <a:cubicBezTo>
                    <a:pt x="11438" y="125727"/>
                    <a:pt x="10952" y="126282"/>
                    <a:pt x="11091" y="127044"/>
                  </a:cubicBezTo>
                  <a:cubicBezTo>
                    <a:pt x="11160" y="127321"/>
                    <a:pt x="11230" y="127668"/>
                    <a:pt x="11438" y="127876"/>
                  </a:cubicBezTo>
                  <a:cubicBezTo>
                    <a:pt x="11784" y="128431"/>
                    <a:pt x="12131" y="128985"/>
                    <a:pt x="12547" y="129470"/>
                  </a:cubicBezTo>
                  <a:cubicBezTo>
                    <a:pt x="13309" y="130441"/>
                    <a:pt x="14141" y="131342"/>
                    <a:pt x="14765" y="132451"/>
                  </a:cubicBezTo>
                  <a:cubicBezTo>
                    <a:pt x="15735" y="134323"/>
                    <a:pt x="16706" y="136125"/>
                    <a:pt x="17676" y="137927"/>
                  </a:cubicBezTo>
                  <a:cubicBezTo>
                    <a:pt x="18716" y="139729"/>
                    <a:pt x="20172" y="141185"/>
                    <a:pt x="22043" y="142017"/>
                  </a:cubicBezTo>
                  <a:cubicBezTo>
                    <a:pt x="23776" y="142779"/>
                    <a:pt x="25509" y="143542"/>
                    <a:pt x="27242" y="144304"/>
                  </a:cubicBezTo>
                  <a:cubicBezTo>
                    <a:pt x="28490" y="144790"/>
                    <a:pt x="29530" y="145483"/>
                    <a:pt x="30431" y="146453"/>
                  </a:cubicBezTo>
                  <a:cubicBezTo>
                    <a:pt x="31055" y="147147"/>
                    <a:pt x="31748" y="147840"/>
                    <a:pt x="32441" y="148533"/>
                  </a:cubicBezTo>
                  <a:cubicBezTo>
                    <a:pt x="33228" y="149259"/>
                    <a:pt x="34120" y="149668"/>
                    <a:pt x="35118" y="149668"/>
                  </a:cubicBezTo>
                  <a:cubicBezTo>
                    <a:pt x="35263" y="149668"/>
                    <a:pt x="35411" y="149660"/>
                    <a:pt x="35560" y="149642"/>
                  </a:cubicBezTo>
                  <a:cubicBezTo>
                    <a:pt x="37085" y="149434"/>
                    <a:pt x="38610" y="149157"/>
                    <a:pt x="39997" y="148464"/>
                  </a:cubicBezTo>
                  <a:cubicBezTo>
                    <a:pt x="42284" y="147354"/>
                    <a:pt x="44572" y="146176"/>
                    <a:pt x="46790" y="144859"/>
                  </a:cubicBezTo>
                  <a:cubicBezTo>
                    <a:pt x="48107" y="144097"/>
                    <a:pt x="49424" y="143334"/>
                    <a:pt x="50602" y="142364"/>
                  </a:cubicBezTo>
                  <a:cubicBezTo>
                    <a:pt x="52543" y="140839"/>
                    <a:pt x="54623" y="139452"/>
                    <a:pt x="56702" y="138066"/>
                  </a:cubicBezTo>
                  <a:cubicBezTo>
                    <a:pt x="58574" y="136887"/>
                    <a:pt x="60515" y="135917"/>
                    <a:pt x="62664" y="135224"/>
                  </a:cubicBezTo>
                  <a:cubicBezTo>
                    <a:pt x="63080" y="135154"/>
                    <a:pt x="63426" y="135016"/>
                    <a:pt x="63912" y="135016"/>
                  </a:cubicBezTo>
                  <a:cubicBezTo>
                    <a:pt x="64397" y="135016"/>
                    <a:pt x="64674" y="135154"/>
                    <a:pt x="64813" y="135640"/>
                  </a:cubicBezTo>
                  <a:cubicBezTo>
                    <a:pt x="65159" y="137234"/>
                    <a:pt x="65229" y="138828"/>
                    <a:pt x="64258" y="140284"/>
                  </a:cubicBezTo>
                  <a:cubicBezTo>
                    <a:pt x="63912" y="140839"/>
                    <a:pt x="63565" y="141254"/>
                    <a:pt x="63218" y="141740"/>
                  </a:cubicBezTo>
                  <a:cubicBezTo>
                    <a:pt x="61416" y="144166"/>
                    <a:pt x="59059" y="145760"/>
                    <a:pt x="56356" y="146939"/>
                  </a:cubicBezTo>
                  <a:cubicBezTo>
                    <a:pt x="55039" y="147562"/>
                    <a:pt x="53583" y="147978"/>
                    <a:pt x="52127" y="148256"/>
                  </a:cubicBezTo>
                  <a:cubicBezTo>
                    <a:pt x="49424" y="148810"/>
                    <a:pt x="46790" y="149711"/>
                    <a:pt x="44017" y="150058"/>
                  </a:cubicBezTo>
                  <a:cubicBezTo>
                    <a:pt x="43393" y="150127"/>
                    <a:pt x="42700" y="150197"/>
                    <a:pt x="42007" y="150335"/>
                  </a:cubicBezTo>
                  <a:cubicBezTo>
                    <a:pt x="40054" y="150795"/>
                    <a:pt x="38102" y="151064"/>
                    <a:pt x="36110" y="151064"/>
                  </a:cubicBezTo>
                  <a:cubicBezTo>
                    <a:pt x="35698" y="151064"/>
                    <a:pt x="35283" y="151052"/>
                    <a:pt x="34867" y="151028"/>
                  </a:cubicBezTo>
                  <a:lnTo>
                    <a:pt x="34035" y="151028"/>
                  </a:lnTo>
                  <a:cubicBezTo>
                    <a:pt x="33897" y="151028"/>
                    <a:pt x="33689" y="151028"/>
                    <a:pt x="33481" y="151098"/>
                  </a:cubicBezTo>
                  <a:cubicBezTo>
                    <a:pt x="32996" y="151167"/>
                    <a:pt x="32857" y="151652"/>
                    <a:pt x="33204" y="151999"/>
                  </a:cubicBezTo>
                  <a:cubicBezTo>
                    <a:pt x="34521" y="153385"/>
                    <a:pt x="36046" y="154633"/>
                    <a:pt x="37848" y="155395"/>
                  </a:cubicBezTo>
                  <a:cubicBezTo>
                    <a:pt x="39927" y="156366"/>
                    <a:pt x="42076" y="157128"/>
                    <a:pt x="44294" y="157822"/>
                  </a:cubicBezTo>
                  <a:cubicBezTo>
                    <a:pt x="45057" y="158099"/>
                    <a:pt x="45819" y="158376"/>
                    <a:pt x="46651" y="158653"/>
                  </a:cubicBezTo>
                  <a:cubicBezTo>
                    <a:pt x="46897" y="158735"/>
                    <a:pt x="47143" y="158774"/>
                    <a:pt x="47390" y="158774"/>
                  </a:cubicBezTo>
                  <a:cubicBezTo>
                    <a:pt x="47767" y="158774"/>
                    <a:pt x="48145" y="158683"/>
                    <a:pt x="48523" y="158515"/>
                  </a:cubicBezTo>
                  <a:cubicBezTo>
                    <a:pt x="49008" y="158238"/>
                    <a:pt x="49493" y="157960"/>
                    <a:pt x="49979" y="157683"/>
                  </a:cubicBezTo>
                  <a:cubicBezTo>
                    <a:pt x="50220" y="157562"/>
                    <a:pt x="50462" y="157488"/>
                    <a:pt x="50717" y="157488"/>
                  </a:cubicBezTo>
                  <a:cubicBezTo>
                    <a:pt x="50901" y="157488"/>
                    <a:pt x="51092" y="157527"/>
                    <a:pt x="51296" y="157614"/>
                  </a:cubicBezTo>
                  <a:cubicBezTo>
                    <a:pt x="51781" y="157822"/>
                    <a:pt x="52335" y="158030"/>
                    <a:pt x="52821" y="158307"/>
                  </a:cubicBezTo>
                  <a:cubicBezTo>
                    <a:pt x="54762" y="159277"/>
                    <a:pt x="56772" y="160248"/>
                    <a:pt x="58921" y="160872"/>
                  </a:cubicBezTo>
                  <a:cubicBezTo>
                    <a:pt x="59683" y="161149"/>
                    <a:pt x="60515" y="161288"/>
                    <a:pt x="61347" y="161288"/>
                  </a:cubicBezTo>
                  <a:cubicBezTo>
                    <a:pt x="62317" y="161288"/>
                    <a:pt x="63357" y="161357"/>
                    <a:pt x="64327" y="161495"/>
                  </a:cubicBezTo>
                  <a:cubicBezTo>
                    <a:pt x="64796" y="161554"/>
                    <a:pt x="65253" y="161576"/>
                    <a:pt x="65702" y="161576"/>
                  </a:cubicBezTo>
                  <a:cubicBezTo>
                    <a:pt x="66315" y="161576"/>
                    <a:pt x="66916" y="161536"/>
                    <a:pt x="67516" y="161495"/>
                  </a:cubicBezTo>
                  <a:cubicBezTo>
                    <a:pt x="68625" y="161426"/>
                    <a:pt x="69734" y="161149"/>
                    <a:pt x="70705" y="160664"/>
                  </a:cubicBezTo>
                  <a:cubicBezTo>
                    <a:pt x="71883" y="159970"/>
                    <a:pt x="73131" y="159416"/>
                    <a:pt x="74240" y="158723"/>
                  </a:cubicBezTo>
                  <a:cubicBezTo>
                    <a:pt x="76735" y="157059"/>
                    <a:pt x="78260" y="154702"/>
                    <a:pt x="78468" y="151652"/>
                  </a:cubicBezTo>
                  <a:cubicBezTo>
                    <a:pt x="78468" y="151236"/>
                    <a:pt x="78468" y="150820"/>
                    <a:pt x="78191" y="150474"/>
                  </a:cubicBezTo>
                  <a:cubicBezTo>
                    <a:pt x="77914" y="151444"/>
                    <a:pt x="77706" y="152345"/>
                    <a:pt x="77290" y="153247"/>
                  </a:cubicBezTo>
                  <a:cubicBezTo>
                    <a:pt x="76389" y="155395"/>
                    <a:pt x="74933" y="157059"/>
                    <a:pt x="72784" y="158099"/>
                  </a:cubicBezTo>
                  <a:cubicBezTo>
                    <a:pt x="72368" y="158307"/>
                    <a:pt x="71952" y="158445"/>
                    <a:pt x="71537" y="158723"/>
                  </a:cubicBezTo>
                  <a:cubicBezTo>
                    <a:pt x="70042" y="159698"/>
                    <a:pt x="68364" y="160185"/>
                    <a:pt x="66561" y="160185"/>
                  </a:cubicBezTo>
                  <a:cubicBezTo>
                    <a:pt x="66441" y="160185"/>
                    <a:pt x="66320" y="160183"/>
                    <a:pt x="66199" y="160178"/>
                  </a:cubicBezTo>
                  <a:cubicBezTo>
                    <a:pt x="64189" y="160178"/>
                    <a:pt x="62179" y="160040"/>
                    <a:pt x="60099" y="159901"/>
                  </a:cubicBezTo>
                  <a:cubicBezTo>
                    <a:pt x="59683" y="159832"/>
                    <a:pt x="59198" y="159693"/>
                    <a:pt x="58782" y="159555"/>
                  </a:cubicBezTo>
                  <a:cubicBezTo>
                    <a:pt x="56841" y="158931"/>
                    <a:pt x="54969" y="158030"/>
                    <a:pt x="53098" y="157128"/>
                  </a:cubicBezTo>
                  <a:cubicBezTo>
                    <a:pt x="52890" y="156990"/>
                    <a:pt x="52613" y="156920"/>
                    <a:pt x="52543" y="156713"/>
                  </a:cubicBezTo>
                  <a:cubicBezTo>
                    <a:pt x="52821" y="156435"/>
                    <a:pt x="53167" y="156366"/>
                    <a:pt x="53444" y="156366"/>
                  </a:cubicBezTo>
                  <a:cubicBezTo>
                    <a:pt x="56148" y="155742"/>
                    <a:pt x="58643" y="154772"/>
                    <a:pt x="61000" y="153385"/>
                  </a:cubicBezTo>
                  <a:cubicBezTo>
                    <a:pt x="62733" y="152415"/>
                    <a:pt x="64327" y="151306"/>
                    <a:pt x="65922" y="150127"/>
                  </a:cubicBezTo>
                  <a:cubicBezTo>
                    <a:pt x="67863" y="148672"/>
                    <a:pt x="69665" y="147147"/>
                    <a:pt x="71329" y="145414"/>
                  </a:cubicBezTo>
                  <a:cubicBezTo>
                    <a:pt x="72230" y="144443"/>
                    <a:pt x="72923" y="143473"/>
                    <a:pt x="73616" y="142433"/>
                  </a:cubicBezTo>
                  <a:cubicBezTo>
                    <a:pt x="74240" y="141462"/>
                    <a:pt x="74933" y="140423"/>
                    <a:pt x="75557" y="139383"/>
                  </a:cubicBezTo>
                  <a:cubicBezTo>
                    <a:pt x="75696" y="139175"/>
                    <a:pt x="75904" y="138898"/>
                    <a:pt x="75904" y="138551"/>
                  </a:cubicBezTo>
                  <a:cubicBezTo>
                    <a:pt x="75904" y="138412"/>
                    <a:pt x="75834" y="138274"/>
                    <a:pt x="75696" y="138204"/>
                  </a:cubicBezTo>
                  <a:cubicBezTo>
                    <a:pt x="75661" y="138170"/>
                    <a:pt x="75592" y="138152"/>
                    <a:pt x="75522" y="138152"/>
                  </a:cubicBezTo>
                  <a:cubicBezTo>
                    <a:pt x="75453" y="138152"/>
                    <a:pt x="75384" y="138170"/>
                    <a:pt x="75349" y="138204"/>
                  </a:cubicBezTo>
                  <a:cubicBezTo>
                    <a:pt x="74933" y="138343"/>
                    <a:pt x="74725" y="138759"/>
                    <a:pt x="74517" y="139106"/>
                  </a:cubicBezTo>
                  <a:cubicBezTo>
                    <a:pt x="73963" y="140007"/>
                    <a:pt x="73408" y="140908"/>
                    <a:pt x="72854" y="141809"/>
                  </a:cubicBezTo>
                  <a:cubicBezTo>
                    <a:pt x="71744" y="143819"/>
                    <a:pt x="70219" y="145483"/>
                    <a:pt x="68487" y="146939"/>
                  </a:cubicBezTo>
                  <a:cubicBezTo>
                    <a:pt x="66407" y="148672"/>
                    <a:pt x="64258" y="150335"/>
                    <a:pt x="62040" y="151860"/>
                  </a:cubicBezTo>
                  <a:cubicBezTo>
                    <a:pt x="59614" y="153524"/>
                    <a:pt x="56980" y="154702"/>
                    <a:pt x="54138" y="155465"/>
                  </a:cubicBezTo>
                  <a:cubicBezTo>
                    <a:pt x="52821" y="155811"/>
                    <a:pt x="51573" y="156158"/>
                    <a:pt x="50256" y="156366"/>
                  </a:cubicBezTo>
                  <a:cubicBezTo>
                    <a:pt x="49701" y="156435"/>
                    <a:pt x="49147" y="156574"/>
                    <a:pt x="48731" y="156920"/>
                  </a:cubicBezTo>
                  <a:cubicBezTo>
                    <a:pt x="48252" y="157269"/>
                    <a:pt x="47719" y="157425"/>
                    <a:pt x="47182" y="157425"/>
                  </a:cubicBezTo>
                  <a:cubicBezTo>
                    <a:pt x="46864" y="157425"/>
                    <a:pt x="46545" y="157370"/>
                    <a:pt x="46235" y="157267"/>
                  </a:cubicBezTo>
                  <a:cubicBezTo>
                    <a:pt x="43393" y="156366"/>
                    <a:pt x="40482" y="155465"/>
                    <a:pt x="37779" y="154148"/>
                  </a:cubicBezTo>
                  <a:cubicBezTo>
                    <a:pt x="36947" y="153732"/>
                    <a:pt x="36115" y="153316"/>
                    <a:pt x="35491" y="152692"/>
                  </a:cubicBezTo>
                  <a:cubicBezTo>
                    <a:pt x="35422" y="152553"/>
                    <a:pt x="35283" y="152415"/>
                    <a:pt x="35422" y="152276"/>
                  </a:cubicBezTo>
                  <a:cubicBezTo>
                    <a:pt x="35422" y="152207"/>
                    <a:pt x="35560" y="152137"/>
                    <a:pt x="35630" y="152137"/>
                  </a:cubicBezTo>
                  <a:lnTo>
                    <a:pt x="36184" y="152137"/>
                  </a:lnTo>
                  <a:cubicBezTo>
                    <a:pt x="36427" y="152154"/>
                    <a:pt x="36669" y="152162"/>
                    <a:pt x="36910" y="152162"/>
                  </a:cubicBezTo>
                  <a:cubicBezTo>
                    <a:pt x="38664" y="152162"/>
                    <a:pt x="40370" y="151757"/>
                    <a:pt x="42076" y="151514"/>
                  </a:cubicBezTo>
                  <a:cubicBezTo>
                    <a:pt x="43324" y="151306"/>
                    <a:pt x="44502" y="151098"/>
                    <a:pt x="45750" y="150890"/>
                  </a:cubicBezTo>
                  <a:cubicBezTo>
                    <a:pt x="47067" y="150612"/>
                    <a:pt x="48315" y="150335"/>
                    <a:pt x="49632" y="149989"/>
                  </a:cubicBezTo>
                  <a:cubicBezTo>
                    <a:pt x="51226" y="149642"/>
                    <a:pt x="52821" y="149295"/>
                    <a:pt x="54346" y="148880"/>
                  </a:cubicBezTo>
                  <a:cubicBezTo>
                    <a:pt x="58227" y="147701"/>
                    <a:pt x="61624" y="145829"/>
                    <a:pt x="64119" y="142433"/>
                  </a:cubicBezTo>
                  <a:cubicBezTo>
                    <a:pt x="64813" y="141462"/>
                    <a:pt x="65644" y="140492"/>
                    <a:pt x="65922" y="139244"/>
                  </a:cubicBezTo>
                  <a:cubicBezTo>
                    <a:pt x="66199" y="137858"/>
                    <a:pt x="66199" y="136402"/>
                    <a:pt x="65644" y="135016"/>
                  </a:cubicBezTo>
                  <a:cubicBezTo>
                    <a:pt x="65281" y="134167"/>
                    <a:pt x="64704" y="133742"/>
                    <a:pt x="63869" y="133742"/>
                  </a:cubicBezTo>
                  <a:cubicBezTo>
                    <a:pt x="63750" y="133742"/>
                    <a:pt x="63626" y="133751"/>
                    <a:pt x="63496" y="133768"/>
                  </a:cubicBezTo>
                  <a:cubicBezTo>
                    <a:pt x="63010" y="133837"/>
                    <a:pt x="62594" y="133976"/>
                    <a:pt x="62179" y="134115"/>
                  </a:cubicBezTo>
                  <a:cubicBezTo>
                    <a:pt x="60099" y="134739"/>
                    <a:pt x="58227" y="135709"/>
                    <a:pt x="56425" y="136818"/>
                  </a:cubicBezTo>
                  <a:cubicBezTo>
                    <a:pt x="53930" y="138343"/>
                    <a:pt x="51504" y="140076"/>
                    <a:pt x="49147" y="141809"/>
                  </a:cubicBezTo>
                  <a:cubicBezTo>
                    <a:pt x="47760" y="142779"/>
                    <a:pt x="46235" y="143611"/>
                    <a:pt x="44780" y="144443"/>
                  </a:cubicBezTo>
                  <a:cubicBezTo>
                    <a:pt x="43047" y="145414"/>
                    <a:pt x="41244" y="146245"/>
                    <a:pt x="39511" y="147216"/>
                  </a:cubicBezTo>
                  <a:cubicBezTo>
                    <a:pt x="38194" y="147909"/>
                    <a:pt x="36808" y="148048"/>
                    <a:pt x="35352" y="148256"/>
                  </a:cubicBezTo>
                  <a:cubicBezTo>
                    <a:pt x="35240" y="148272"/>
                    <a:pt x="35130" y="148279"/>
                    <a:pt x="35022" y="148279"/>
                  </a:cubicBezTo>
                  <a:cubicBezTo>
                    <a:pt x="34192" y="148279"/>
                    <a:pt x="33478" y="147829"/>
                    <a:pt x="32926" y="147216"/>
                  </a:cubicBezTo>
                  <a:cubicBezTo>
                    <a:pt x="32372" y="146800"/>
                    <a:pt x="31956" y="146245"/>
                    <a:pt x="31471" y="145760"/>
                  </a:cubicBezTo>
                  <a:cubicBezTo>
                    <a:pt x="30361" y="144582"/>
                    <a:pt x="29114" y="143681"/>
                    <a:pt x="27658" y="143126"/>
                  </a:cubicBezTo>
                  <a:cubicBezTo>
                    <a:pt x="25856" y="142364"/>
                    <a:pt x="24123" y="141532"/>
                    <a:pt x="22321" y="140700"/>
                  </a:cubicBezTo>
                  <a:cubicBezTo>
                    <a:pt x="21142" y="140145"/>
                    <a:pt x="20033" y="139383"/>
                    <a:pt x="19271" y="138204"/>
                  </a:cubicBezTo>
                  <a:cubicBezTo>
                    <a:pt x="18785" y="137511"/>
                    <a:pt x="18300" y="136749"/>
                    <a:pt x="17954" y="135986"/>
                  </a:cubicBezTo>
                  <a:cubicBezTo>
                    <a:pt x="17815" y="135848"/>
                    <a:pt x="17746" y="135640"/>
                    <a:pt x="17954" y="135501"/>
                  </a:cubicBezTo>
                  <a:cubicBezTo>
                    <a:pt x="17988" y="135466"/>
                    <a:pt x="18040" y="135449"/>
                    <a:pt x="18101" y="135449"/>
                  </a:cubicBezTo>
                  <a:cubicBezTo>
                    <a:pt x="18161" y="135449"/>
                    <a:pt x="18231" y="135466"/>
                    <a:pt x="18300" y="135501"/>
                  </a:cubicBezTo>
                  <a:cubicBezTo>
                    <a:pt x="19271" y="135778"/>
                    <a:pt x="20241" y="136056"/>
                    <a:pt x="21211" y="136402"/>
                  </a:cubicBezTo>
                  <a:cubicBezTo>
                    <a:pt x="22546" y="136847"/>
                    <a:pt x="23881" y="136978"/>
                    <a:pt x="25233" y="136978"/>
                  </a:cubicBezTo>
                  <a:cubicBezTo>
                    <a:pt x="25989" y="136978"/>
                    <a:pt x="26750" y="136937"/>
                    <a:pt x="27519" y="136887"/>
                  </a:cubicBezTo>
                  <a:cubicBezTo>
                    <a:pt x="28559" y="136818"/>
                    <a:pt x="29668" y="136541"/>
                    <a:pt x="30777" y="136471"/>
                  </a:cubicBezTo>
                  <a:cubicBezTo>
                    <a:pt x="34382" y="135986"/>
                    <a:pt x="37917" y="135154"/>
                    <a:pt x="41452" y="134253"/>
                  </a:cubicBezTo>
                  <a:cubicBezTo>
                    <a:pt x="43601" y="133629"/>
                    <a:pt x="45819" y="133075"/>
                    <a:pt x="47760" y="131966"/>
                  </a:cubicBezTo>
                  <a:cubicBezTo>
                    <a:pt x="47968" y="131896"/>
                    <a:pt x="48107" y="131827"/>
                    <a:pt x="48246" y="131689"/>
                  </a:cubicBezTo>
                  <a:cubicBezTo>
                    <a:pt x="48454" y="131619"/>
                    <a:pt x="48661" y="131550"/>
                    <a:pt x="48592" y="131342"/>
                  </a:cubicBezTo>
                  <a:cubicBezTo>
                    <a:pt x="48558" y="131238"/>
                    <a:pt x="48488" y="131203"/>
                    <a:pt x="48410" y="131203"/>
                  </a:cubicBezTo>
                  <a:cubicBezTo>
                    <a:pt x="48332" y="131203"/>
                    <a:pt x="48246" y="131238"/>
                    <a:pt x="48176" y="131273"/>
                  </a:cubicBezTo>
                  <a:cubicBezTo>
                    <a:pt x="47206" y="131550"/>
                    <a:pt x="46305" y="131758"/>
                    <a:pt x="45334" y="132104"/>
                  </a:cubicBezTo>
                  <a:cubicBezTo>
                    <a:pt x="43324" y="132728"/>
                    <a:pt x="41244" y="133491"/>
                    <a:pt x="39165" y="133976"/>
                  </a:cubicBezTo>
                  <a:cubicBezTo>
                    <a:pt x="36254" y="134669"/>
                    <a:pt x="33342" y="135293"/>
                    <a:pt x="30361" y="135778"/>
                  </a:cubicBezTo>
                  <a:cubicBezTo>
                    <a:pt x="28767" y="135986"/>
                    <a:pt x="27173" y="136125"/>
                    <a:pt x="25579" y="136333"/>
                  </a:cubicBezTo>
                  <a:cubicBezTo>
                    <a:pt x="25358" y="136359"/>
                    <a:pt x="25135" y="136370"/>
                    <a:pt x="24911" y="136370"/>
                  </a:cubicBezTo>
                  <a:cubicBezTo>
                    <a:pt x="23938" y="136370"/>
                    <a:pt x="22945" y="136155"/>
                    <a:pt x="22043" y="135986"/>
                  </a:cubicBezTo>
                  <a:cubicBezTo>
                    <a:pt x="20588" y="135709"/>
                    <a:pt x="19271" y="135293"/>
                    <a:pt x="17884" y="134946"/>
                  </a:cubicBezTo>
                  <a:cubicBezTo>
                    <a:pt x="17330" y="134808"/>
                    <a:pt x="16983" y="134461"/>
                    <a:pt x="16775" y="133976"/>
                  </a:cubicBezTo>
                  <a:cubicBezTo>
                    <a:pt x="16151" y="132936"/>
                    <a:pt x="15597" y="131896"/>
                    <a:pt x="14973" y="130857"/>
                  </a:cubicBezTo>
                  <a:cubicBezTo>
                    <a:pt x="14626" y="130233"/>
                    <a:pt x="14141" y="129678"/>
                    <a:pt x="13586" y="129124"/>
                  </a:cubicBezTo>
                  <a:cubicBezTo>
                    <a:pt x="13101" y="128638"/>
                    <a:pt x="12685" y="128015"/>
                    <a:pt x="12339" y="127321"/>
                  </a:cubicBezTo>
                  <a:cubicBezTo>
                    <a:pt x="12152" y="127011"/>
                    <a:pt x="12300" y="126756"/>
                    <a:pt x="12631" y="126756"/>
                  </a:cubicBezTo>
                  <a:cubicBezTo>
                    <a:pt x="12670" y="126756"/>
                    <a:pt x="12711" y="126760"/>
                    <a:pt x="12755" y="126767"/>
                  </a:cubicBezTo>
                  <a:cubicBezTo>
                    <a:pt x="13101" y="126767"/>
                    <a:pt x="13448" y="126836"/>
                    <a:pt x="13725" y="126906"/>
                  </a:cubicBezTo>
                  <a:cubicBezTo>
                    <a:pt x="16151" y="127807"/>
                    <a:pt x="18716" y="128223"/>
                    <a:pt x="21281" y="128431"/>
                  </a:cubicBezTo>
                  <a:cubicBezTo>
                    <a:pt x="22043" y="128431"/>
                    <a:pt x="22736" y="128569"/>
                    <a:pt x="23499" y="128708"/>
                  </a:cubicBezTo>
                  <a:cubicBezTo>
                    <a:pt x="25579" y="129193"/>
                    <a:pt x="27658" y="129332"/>
                    <a:pt x="29738" y="129540"/>
                  </a:cubicBezTo>
                  <a:cubicBezTo>
                    <a:pt x="31471" y="129732"/>
                    <a:pt x="33182" y="129775"/>
                    <a:pt x="34896" y="129775"/>
                  </a:cubicBezTo>
                  <a:cubicBezTo>
                    <a:pt x="36267" y="129775"/>
                    <a:pt x="37640" y="129748"/>
                    <a:pt x="39026" y="129748"/>
                  </a:cubicBezTo>
                  <a:cubicBezTo>
                    <a:pt x="40690" y="129748"/>
                    <a:pt x="42423" y="129470"/>
                    <a:pt x="44086" y="129193"/>
                  </a:cubicBezTo>
                  <a:cubicBezTo>
                    <a:pt x="44225" y="129124"/>
                    <a:pt x="44433" y="129054"/>
                    <a:pt x="44572" y="128985"/>
                  </a:cubicBezTo>
                  <a:cubicBezTo>
                    <a:pt x="46235" y="128500"/>
                    <a:pt x="46929" y="127737"/>
                    <a:pt x="46998" y="126074"/>
                  </a:cubicBezTo>
                  <a:cubicBezTo>
                    <a:pt x="46998" y="125103"/>
                    <a:pt x="47067" y="124202"/>
                    <a:pt x="46721" y="123301"/>
                  </a:cubicBezTo>
                  <a:cubicBezTo>
                    <a:pt x="46305" y="122053"/>
                    <a:pt x="45473" y="121429"/>
                    <a:pt x="44225" y="121221"/>
                  </a:cubicBezTo>
                  <a:cubicBezTo>
                    <a:pt x="43789" y="121159"/>
                    <a:pt x="43339" y="121125"/>
                    <a:pt x="42881" y="121125"/>
                  </a:cubicBezTo>
                  <a:cubicBezTo>
                    <a:pt x="42320" y="121125"/>
                    <a:pt x="41748" y="121176"/>
                    <a:pt x="41175" y="121291"/>
                  </a:cubicBezTo>
                  <a:cubicBezTo>
                    <a:pt x="39373" y="121707"/>
                    <a:pt x="37640" y="122123"/>
                    <a:pt x="35768" y="122469"/>
                  </a:cubicBezTo>
                  <a:cubicBezTo>
                    <a:pt x="34819" y="122619"/>
                    <a:pt x="33834" y="122733"/>
                    <a:pt x="32838" y="122733"/>
                  </a:cubicBezTo>
                  <a:cubicBezTo>
                    <a:pt x="32453" y="122733"/>
                    <a:pt x="32066" y="122716"/>
                    <a:pt x="31679" y="122677"/>
                  </a:cubicBezTo>
                  <a:cubicBezTo>
                    <a:pt x="29530" y="122469"/>
                    <a:pt x="27311" y="122330"/>
                    <a:pt x="25093" y="122261"/>
                  </a:cubicBezTo>
                  <a:cubicBezTo>
                    <a:pt x="22459" y="122123"/>
                    <a:pt x="19825" y="122123"/>
                    <a:pt x="17260" y="121984"/>
                  </a:cubicBezTo>
                  <a:cubicBezTo>
                    <a:pt x="15943" y="121915"/>
                    <a:pt x="14557" y="121776"/>
                    <a:pt x="13240" y="121499"/>
                  </a:cubicBezTo>
                  <a:cubicBezTo>
                    <a:pt x="10606" y="120944"/>
                    <a:pt x="6793" y="118033"/>
                    <a:pt x="5823" y="114498"/>
                  </a:cubicBezTo>
                  <a:cubicBezTo>
                    <a:pt x="5338" y="112695"/>
                    <a:pt x="5130" y="110893"/>
                    <a:pt x="4991" y="109091"/>
                  </a:cubicBezTo>
                  <a:cubicBezTo>
                    <a:pt x="4991" y="108789"/>
                    <a:pt x="5149" y="108592"/>
                    <a:pt x="5418" y="108592"/>
                  </a:cubicBezTo>
                  <a:cubicBezTo>
                    <a:pt x="5458" y="108592"/>
                    <a:pt x="5501" y="108596"/>
                    <a:pt x="5546" y="108605"/>
                  </a:cubicBezTo>
                  <a:cubicBezTo>
                    <a:pt x="5684" y="108675"/>
                    <a:pt x="5753" y="108675"/>
                    <a:pt x="5892" y="108744"/>
                  </a:cubicBezTo>
                  <a:cubicBezTo>
                    <a:pt x="6239" y="108813"/>
                    <a:pt x="6585" y="108952"/>
                    <a:pt x="6932" y="109091"/>
                  </a:cubicBezTo>
                  <a:cubicBezTo>
                    <a:pt x="9289" y="110061"/>
                    <a:pt x="11715" y="110754"/>
                    <a:pt x="14141" y="111447"/>
                  </a:cubicBezTo>
                  <a:cubicBezTo>
                    <a:pt x="16151" y="112002"/>
                    <a:pt x="18161" y="112695"/>
                    <a:pt x="20172" y="112972"/>
                  </a:cubicBezTo>
                  <a:cubicBezTo>
                    <a:pt x="22251" y="113319"/>
                    <a:pt x="24261" y="113666"/>
                    <a:pt x="26341" y="113943"/>
                  </a:cubicBezTo>
                  <a:lnTo>
                    <a:pt x="26757" y="113943"/>
                  </a:lnTo>
                  <a:cubicBezTo>
                    <a:pt x="29847" y="114006"/>
                    <a:pt x="32938" y="114299"/>
                    <a:pt x="36029" y="114299"/>
                  </a:cubicBezTo>
                  <a:cubicBezTo>
                    <a:pt x="36335" y="114299"/>
                    <a:pt x="36641" y="114296"/>
                    <a:pt x="36947" y="114290"/>
                  </a:cubicBezTo>
                  <a:cubicBezTo>
                    <a:pt x="37386" y="114266"/>
                    <a:pt x="37817" y="114259"/>
                    <a:pt x="38246" y="114259"/>
                  </a:cubicBezTo>
                  <a:cubicBezTo>
                    <a:pt x="39103" y="114259"/>
                    <a:pt x="39951" y="114290"/>
                    <a:pt x="40829" y="114290"/>
                  </a:cubicBezTo>
                  <a:cubicBezTo>
                    <a:pt x="41591" y="114290"/>
                    <a:pt x="42354" y="114428"/>
                    <a:pt x="43185" y="114498"/>
                  </a:cubicBezTo>
                  <a:cubicBezTo>
                    <a:pt x="43232" y="114498"/>
                    <a:pt x="43285" y="114505"/>
                    <a:pt x="43342" y="114505"/>
                  </a:cubicBezTo>
                  <a:cubicBezTo>
                    <a:pt x="43455" y="114505"/>
                    <a:pt x="43578" y="114474"/>
                    <a:pt x="43671" y="114290"/>
                  </a:cubicBezTo>
                  <a:cubicBezTo>
                    <a:pt x="43601" y="114220"/>
                    <a:pt x="43532" y="114082"/>
                    <a:pt x="43393" y="114082"/>
                  </a:cubicBezTo>
                  <a:cubicBezTo>
                    <a:pt x="42631" y="113735"/>
                    <a:pt x="41868" y="113527"/>
                    <a:pt x="41106" y="113458"/>
                  </a:cubicBezTo>
                  <a:cubicBezTo>
                    <a:pt x="39581" y="113319"/>
                    <a:pt x="37986" y="113250"/>
                    <a:pt x="36461" y="113180"/>
                  </a:cubicBezTo>
                  <a:cubicBezTo>
                    <a:pt x="34035" y="113111"/>
                    <a:pt x="31679" y="113180"/>
                    <a:pt x="29252" y="113042"/>
                  </a:cubicBezTo>
                  <a:cubicBezTo>
                    <a:pt x="28282" y="112972"/>
                    <a:pt x="27242" y="112972"/>
                    <a:pt x="26202" y="112834"/>
                  </a:cubicBezTo>
                  <a:cubicBezTo>
                    <a:pt x="25440" y="112834"/>
                    <a:pt x="24677" y="112695"/>
                    <a:pt x="23915" y="112557"/>
                  </a:cubicBezTo>
                  <a:cubicBezTo>
                    <a:pt x="20102" y="112141"/>
                    <a:pt x="16498" y="111170"/>
                    <a:pt x="12824" y="110200"/>
                  </a:cubicBezTo>
                  <a:cubicBezTo>
                    <a:pt x="10467" y="109507"/>
                    <a:pt x="8041" y="108813"/>
                    <a:pt x="5684" y="107982"/>
                  </a:cubicBezTo>
                  <a:cubicBezTo>
                    <a:pt x="5060" y="107774"/>
                    <a:pt x="4644" y="107427"/>
                    <a:pt x="4298" y="106872"/>
                  </a:cubicBezTo>
                  <a:cubicBezTo>
                    <a:pt x="3466" y="105694"/>
                    <a:pt x="2842" y="104516"/>
                    <a:pt x="2496" y="103129"/>
                  </a:cubicBezTo>
                  <a:cubicBezTo>
                    <a:pt x="2288" y="102367"/>
                    <a:pt x="2080" y="101604"/>
                    <a:pt x="2010" y="100842"/>
                  </a:cubicBezTo>
                  <a:cubicBezTo>
                    <a:pt x="1664" y="98832"/>
                    <a:pt x="1386" y="96752"/>
                    <a:pt x="1178" y="94672"/>
                  </a:cubicBezTo>
                  <a:cubicBezTo>
                    <a:pt x="901" y="92246"/>
                    <a:pt x="1040" y="89820"/>
                    <a:pt x="1733" y="87463"/>
                  </a:cubicBezTo>
                  <a:cubicBezTo>
                    <a:pt x="1872" y="87463"/>
                    <a:pt x="2010" y="87463"/>
                    <a:pt x="2010" y="87533"/>
                  </a:cubicBezTo>
                  <a:cubicBezTo>
                    <a:pt x="3397" y="89612"/>
                    <a:pt x="5130" y="91414"/>
                    <a:pt x="6655" y="93425"/>
                  </a:cubicBezTo>
                  <a:cubicBezTo>
                    <a:pt x="8388" y="95712"/>
                    <a:pt x="10467" y="97584"/>
                    <a:pt x="12755" y="99317"/>
                  </a:cubicBezTo>
                  <a:cubicBezTo>
                    <a:pt x="14349" y="100564"/>
                    <a:pt x="16151" y="101466"/>
                    <a:pt x="17954" y="102228"/>
                  </a:cubicBezTo>
                  <a:cubicBezTo>
                    <a:pt x="20657" y="103337"/>
                    <a:pt x="23291" y="104446"/>
                    <a:pt x="26133" y="105139"/>
                  </a:cubicBezTo>
                  <a:cubicBezTo>
                    <a:pt x="28143" y="105625"/>
                    <a:pt x="30154" y="106041"/>
                    <a:pt x="32233" y="106457"/>
                  </a:cubicBezTo>
                  <a:cubicBezTo>
                    <a:pt x="34451" y="106942"/>
                    <a:pt x="36739" y="107427"/>
                    <a:pt x="38957" y="107774"/>
                  </a:cubicBezTo>
                  <a:cubicBezTo>
                    <a:pt x="39986" y="107921"/>
                    <a:pt x="41016" y="108068"/>
                    <a:pt x="42069" y="108068"/>
                  </a:cubicBezTo>
                  <a:cubicBezTo>
                    <a:pt x="42506" y="108068"/>
                    <a:pt x="42947" y="108042"/>
                    <a:pt x="43393" y="107982"/>
                  </a:cubicBezTo>
                  <a:cubicBezTo>
                    <a:pt x="43671" y="107912"/>
                    <a:pt x="43948" y="107895"/>
                    <a:pt x="44225" y="107895"/>
                  </a:cubicBezTo>
                  <a:cubicBezTo>
                    <a:pt x="44502" y="107895"/>
                    <a:pt x="44780" y="107912"/>
                    <a:pt x="45057" y="107912"/>
                  </a:cubicBezTo>
                  <a:cubicBezTo>
                    <a:pt x="45154" y="107917"/>
                    <a:pt x="45250" y="107920"/>
                    <a:pt x="45346" y="107920"/>
                  </a:cubicBezTo>
                  <a:cubicBezTo>
                    <a:pt x="46548" y="107920"/>
                    <a:pt x="47644" y="107530"/>
                    <a:pt x="48800" y="107080"/>
                  </a:cubicBezTo>
                  <a:cubicBezTo>
                    <a:pt x="50256" y="106457"/>
                    <a:pt x="51226" y="104724"/>
                    <a:pt x="51088" y="103129"/>
                  </a:cubicBezTo>
                  <a:cubicBezTo>
                    <a:pt x="51018" y="102020"/>
                    <a:pt x="50602" y="101396"/>
                    <a:pt x="49493" y="101188"/>
                  </a:cubicBezTo>
                  <a:cubicBezTo>
                    <a:pt x="48454" y="100911"/>
                    <a:pt x="47414" y="100703"/>
                    <a:pt x="46374" y="100703"/>
                  </a:cubicBezTo>
                  <a:cubicBezTo>
                    <a:pt x="44017" y="100703"/>
                    <a:pt x="41660" y="100426"/>
                    <a:pt x="39373" y="100426"/>
                  </a:cubicBezTo>
                  <a:cubicBezTo>
                    <a:pt x="38264" y="100357"/>
                    <a:pt x="37155" y="100079"/>
                    <a:pt x="36046" y="99871"/>
                  </a:cubicBezTo>
                  <a:cubicBezTo>
                    <a:pt x="34105" y="99455"/>
                    <a:pt x="32094" y="99109"/>
                    <a:pt x="30154" y="98624"/>
                  </a:cubicBezTo>
                  <a:cubicBezTo>
                    <a:pt x="27034" y="97792"/>
                    <a:pt x="24123" y="96683"/>
                    <a:pt x="21281" y="95227"/>
                  </a:cubicBezTo>
                  <a:cubicBezTo>
                    <a:pt x="19479" y="94326"/>
                    <a:pt x="17746" y="93425"/>
                    <a:pt x="15943" y="92524"/>
                  </a:cubicBezTo>
                  <a:cubicBezTo>
                    <a:pt x="14765" y="91900"/>
                    <a:pt x="13656" y="91137"/>
                    <a:pt x="12616" y="90305"/>
                  </a:cubicBezTo>
                  <a:cubicBezTo>
                    <a:pt x="11022" y="89058"/>
                    <a:pt x="9427" y="87879"/>
                    <a:pt x="7764" y="86631"/>
                  </a:cubicBezTo>
                  <a:cubicBezTo>
                    <a:pt x="6516" y="85730"/>
                    <a:pt x="5476" y="84552"/>
                    <a:pt x="4575" y="83235"/>
                  </a:cubicBezTo>
                  <a:cubicBezTo>
                    <a:pt x="4090" y="82542"/>
                    <a:pt x="3813" y="81779"/>
                    <a:pt x="3813" y="80947"/>
                  </a:cubicBezTo>
                  <a:cubicBezTo>
                    <a:pt x="3743" y="79006"/>
                    <a:pt x="3951" y="77135"/>
                    <a:pt x="4298" y="75333"/>
                  </a:cubicBezTo>
                  <a:cubicBezTo>
                    <a:pt x="4367" y="74847"/>
                    <a:pt x="4367" y="74362"/>
                    <a:pt x="4436" y="73946"/>
                  </a:cubicBezTo>
                  <a:cubicBezTo>
                    <a:pt x="4436" y="73253"/>
                    <a:pt x="4228" y="72560"/>
                    <a:pt x="4644" y="72005"/>
                  </a:cubicBezTo>
                  <a:lnTo>
                    <a:pt x="4644" y="71659"/>
                  </a:lnTo>
                  <a:cubicBezTo>
                    <a:pt x="4298" y="71312"/>
                    <a:pt x="4783" y="71104"/>
                    <a:pt x="4922" y="70896"/>
                  </a:cubicBezTo>
                  <a:cubicBezTo>
                    <a:pt x="4298" y="68817"/>
                    <a:pt x="4159" y="66737"/>
                    <a:pt x="4922" y="64657"/>
                  </a:cubicBezTo>
                  <a:cubicBezTo>
                    <a:pt x="5268" y="63826"/>
                    <a:pt x="5546" y="62994"/>
                    <a:pt x="5823" y="62231"/>
                  </a:cubicBezTo>
                  <a:cubicBezTo>
                    <a:pt x="6447" y="60637"/>
                    <a:pt x="7001" y="59112"/>
                    <a:pt x="7348" y="57448"/>
                  </a:cubicBezTo>
                  <a:cubicBezTo>
                    <a:pt x="7486" y="56547"/>
                    <a:pt x="7902" y="55854"/>
                    <a:pt x="8457" y="55161"/>
                  </a:cubicBezTo>
                  <a:cubicBezTo>
                    <a:pt x="8658" y="54926"/>
                    <a:pt x="8827" y="54805"/>
                    <a:pt x="8971" y="54805"/>
                  </a:cubicBezTo>
                  <a:cubicBezTo>
                    <a:pt x="9125" y="54805"/>
                    <a:pt x="9251" y="54944"/>
                    <a:pt x="9358" y="55230"/>
                  </a:cubicBezTo>
                  <a:cubicBezTo>
                    <a:pt x="10259" y="57379"/>
                    <a:pt x="11368" y="59320"/>
                    <a:pt x="12269" y="61469"/>
                  </a:cubicBezTo>
                  <a:cubicBezTo>
                    <a:pt x="13448" y="64242"/>
                    <a:pt x="15181" y="66806"/>
                    <a:pt x="16844" y="69371"/>
                  </a:cubicBezTo>
                  <a:cubicBezTo>
                    <a:pt x="17330" y="70134"/>
                    <a:pt x="17954" y="70827"/>
                    <a:pt x="18577" y="71520"/>
                  </a:cubicBezTo>
                  <a:cubicBezTo>
                    <a:pt x="20241" y="73322"/>
                    <a:pt x="21905" y="75194"/>
                    <a:pt x="23915" y="76719"/>
                  </a:cubicBezTo>
                  <a:cubicBezTo>
                    <a:pt x="25579" y="77967"/>
                    <a:pt x="27381" y="79076"/>
                    <a:pt x="29252" y="80115"/>
                  </a:cubicBezTo>
                  <a:cubicBezTo>
                    <a:pt x="30847" y="81017"/>
                    <a:pt x="32510" y="81848"/>
                    <a:pt x="34174" y="82611"/>
                  </a:cubicBezTo>
                  <a:cubicBezTo>
                    <a:pt x="36184" y="83581"/>
                    <a:pt x="38056" y="84621"/>
                    <a:pt x="40066" y="85661"/>
                  </a:cubicBezTo>
                  <a:cubicBezTo>
                    <a:pt x="41799" y="86562"/>
                    <a:pt x="43671" y="87186"/>
                    <a:pt x="45611" y="87602"/>
                  </a:cubicBezTo>
                  <a:cubicBezTo>
                    <a:pt x="46409" y="87741"/>
                    <a:pt x="47188" y="87793"/>
                    <a:pt x="47968" y="87793"/>
                  </a:cubicBezTo>
                  <a:cubicBezTo>
                    <a:pt x="48748" y="87793"/>
                    <a:pt x="49528" y="87741"/>
                    <a:pt x="50325" y="87671"/>
                  </a:cubicBezTo>
                  <a:cubicBezTo>
                    <a:pt x="51365" y="87602"/>
                    <a:pt x="51919" y="86909"/>
                    <a:pt x="52127" y="85869"/>
                  </a:cubicBezTo>
                  <a:cubicBezTo>
                    <a:pt x="52405" y="84552"/>
                    <a:pt x="52266" y="83304"/>
                    <a:pt x="51434" y="82195"/>
                  </a:cubicBezTo>
                  <a:cubicBezTo>
                    <a:pt x="49771" y="80185"/>
                    <a:pt x="47830" y="78660"/>
                    <a:pt x="45265" y="78036"/>
                  </a:cubicBezTo>
                  <a:cubicBezTo>
                    <a:pt x="43740" y="77689"/>
                    <a:pt x="42284" y="77273"/>
                    <a:pt x="40898" y="76719"/>
                  </a:cubicBezTo>
                  <a:cubicBezTo>
                    <a:pt x="39234" y="76164"/>
                    <a:pt x="37571" y="75610"/>
                    <a:pt x="35838" y="75194"/>
                  </a:cubicBezTo>
                  <a:cubicBezTo>
                    <a:pt x="33550" y="74570"/>
                    <a:pt x="31332" y="73600"/>
                    <a:pt x="29114" y="72698"/>
                  </a:cubicBezTo>
                  <a:cubicBezTo>
                    <a:pt x="27727" y="72144"/>
                    <a:pt x="26341" y="71520"/>
                    <a:pt x="25024" y="70688"/>
                  </a:cubicBezTo>
                  <a:cubicBezTo>
                    <a:pt x="24469" y="70342"/>
                    <a:pt x="23915" y="70134"/>
                    <a:pt x="23360" y="69787"/>
                  </a:cubicBezTo>
                  <a:cubicBezTo>
                    <a:pt x="22615" y="69477"/>
                    <a:pt x="21870" y="69222"/>
                    <a:pt x="21075" y="69222"/>
                  </a:cubicBezTo>
                  <a:cubicBezTo>
                    <a:pt x="20983" y="69222"/>
                    <a:pt x="20890" y="69225"/>
                    <a:pt x="20796" y="69232"/>
                  </a:cubicBezTo>
                  <a:cubicBezTo>
                    <a:pt x="20730" y="69238"/>
                    <a:pt x="20665" y="69241"/>
                    <a:pt x="20602" y="69241"/>
                  </a:cubicBezTo>
                  <a:cubicBezTo>
                    <a:pt x="19937" y="69241"/>
                    <a:pt x="19431" y="68919"/>
                    <a:pt x="18924" y="68539"/>
                  </a:cubicBezTo>
                  <a:cubicBezTo>
                    <a:pt x="18023" y="67777"/>
                    <a:pt x="17399" y="66806"/>
                    <a:pt x="16636" y="65975"/>
                  </a:cubicBezTo>
                  <a:cubicBezTo>
                    <a:pt x="15943" y="65143"/>
                    <a:pt x="15389" y="64172"/>
                    <a:pt x="14557" y="63340"/>
                  </a:cubicBezTo>
                  <a:cubicBezTo>
                    <a:pt x="14141" y="62924"/>
                    <a:pt x="13933" y="62231"/>
                    <a:pt x="13656" y="61677"/>
                  </a:cubicBezTo>
                  <a:cubicBezTo>
                    <a:pt x="12963" y="59944"/>
                    <a:pt x="12131" y="58211"/>
                    <a:pt x="11230" y="56547"/>
                  </a:cubicBezTo>
                  <a:cubicBezTo>
                    <a:pt x="10744" y="55646"/>
                    <a:pt x="10328" y="54676"/>
                    <a:pt x="9913" y="53705"/>
                  </a:cubicBezTo>
                  <a:cubicBezTo>
                    <a:pt x="9843" y="53497"/>
                    <a:pt x="9774" y="53220"/>
                    <a:pt x="9774" y="53012"/>
                  </a:cubicBezTo>
                  <a:cubicBezTo>
                    <a:pt x="9913" y="52249"/>
                    <a:pt x="9982" y="51418"/>
                    <a:pt x="10190" y="50724"/>
                  </a:cubicBezTo>
                  <a:cubicBezTo>
                    <a:pt x="10536" y="49685"/>
                    <a:pt x="10606" y="48576"/>
                    <a:pt x="10398" y="47536"/>
                  </a:cubicBezTo>
                  <a:cubicBezTo>
                    <a:pt x="10328" y="46912"/>
                    <a:pt x="10467" y="46427"/>
                    <a:pt x="10814" y="45872"/>
                  </a:cubicBezTo>
                  <a:cubicBezTo>
                    <a:pt x="11230" y="45110"/>
                    <a:pt x="11853" y="44347"/>
                    <a:pt x="12131" y="43446"/>
                  </a:cubicBezTo>
                  <a:cubicBezTo>
                    <a:pt x="12200" y="43030"/>
                    <a:pt x="12408" y="42683"/>
                    <a:pt x="12685" y="42406"/>
                  </a:cubicBezTo>
                  <a:cubicBezTo>
                    <a:pt x="13309" y="41158"/>
                    <a:pt x="13517" y="39772"/>
                    <a:pt x="13794" y="38386"/>
                  </a:cubicBezTo>
                  <a:cubicBezTo>
                    <a:pt x="14210" y="36306"/>
                    <a:pt x="14557" y="34227"/>
                    <a:pt x="14696" y="32147"/>
                  </a:cubicBezTo>
                  <a:cubicBezTo>
                    <a:pt x="14765" y="31177"/>
                    <a:pt x="14973" y="30206"/>
                    <a:pt x="15527" y="29374"/>
                  </a:cubicBezTo>
                  <a:cubicBezTo>
                    <a:pt x="15597" y="29236"/>
                    <a:pt x="15735" y="29097"/>
                    <a:pt x="15943" y="29097"/>
                  </a:cubicBezTo>
                  <a:cubicBezTo>
                    <a:pt x="16013" y="29166"/>
                    <a:pt x="16151" y="29236"/>
                    <a:pt x="16221" y="29374"/>
                  </a:cubicBezTo>
                  <a:cubicBezTo>
                    <a:pt x="16914" y="31038"/>
                    <a:pt x="17746" y="32632"/>
                    <a:pt x="18439" y="34296"/>
                  </a:cubicBezTo>
                  <a:cubicBezTo>
                    <a:pt x="19617" y="37277"/>
                    <a:pt x="21142" y="40119"/>
                    <a:pt x="23083" y="42683"/>
                  </a:cubicBezTo>
                  <a:cubicBezTo>
                    <a:pt x="24331" y="44347"/>
                    <a:pt x="25371" y="46080"/>
                    <a:pt x="26549" y="47674"/>
                  </a:cubicBezTo>
                  <a:cubicBezTo>
                    <a:pt x="27797" y="49407"/>
                    <a:pt x="28906" y="51210"/>
                    <a:pt x="30361" y="52804"/>
                  </a:cubicBezTo>
                  <a:cubicBezTo>
                    <a:pt x="30639" y="53151"/>
                    <a:pt x="30916" y="53497"/>
                    <a:pt x="31263" y="53844"/>
                  </a:cubicBezTo>
                  <a:cubicBezTo>
                    <a:pt x="32718" y="55369"/>
                    <a:pt x="34174" y="56894"/>
                    <a:pt x="35699" y="58349"/>
                  </a:cubicBezTo>
                  <a:cubicBezTo>
                    <a:pt x="37709" y="60221"/>
                    <a:pt x="39858" y="62023"/>
                    <a:pt x="42146" y="63548"/>
                  </a:cubicBezTo>
                  <a:cubicBezTo>
                    <a:pt x="43047" y="64034"/>
                    <a:pt x="43948" y="64519"/>
                    <a:pt x="44849" y="65004"/>
                  </a:cubicBezTo>
                  <a:cubicBezTo>
                    <a:pt x="45787" y="65473"/>
                    <a:pt x="46823" y="65644"/>
                    <a:pt x="47875" y="65644"/>
                  </a:cubicBezTo>
                  <a:cubicBezTo>
                    <a:pt x="48067" y="65644"/>
                    <a:pt x="48261" y="65639"/>
                    <a:pt x="48454" y="65628"/>
                  </a:cubicBezTo>
                  <a:cubicBezTo>
                    <a:pt x="49285" y="65628"/>
                    <a:pt x="49979" y="65281"/>
                    <a:pt x="50533" y="64657"/>
                  </a:cubicBezTo>
                  <a:cubicBezTo>
                    <a:pt x="51018" y="64034"/>
                    <a:pt x="51504" y="63271"/>
                    <a:pt x="51573" y="62439"/>
                  </a:cubicBezTo>
                  <a:cubicBezTo>
                    <a:pt x="51850" y="60568"/>
                    <a:pt x="51642" y="58696"/>
                    <a:pt x="50602" y="57032"/>
                  </a:cubicBezTo>
                  <a:cubicBezTo>
                    <a:pt x="49840" y="55785"/>
                    <a:pt x="48800" y="54884"/>
                    <a:pt x="47691" y="54052"/>
                  </a:cubicBezTo>
                  <a:cubicBezTo>
                    <a:pt x="45889" y="52804"/>
                    <a:pt x="44156" y="51418"/>
                    <a:pt x="42215" y="50378"/>
                  </a:cubicBezTo>
                  <a:cubicBezTo>
                    <a:pt x="39858" y="49130"/>
                    <a:pt x="37640" y="47605"/>
                    <a:pt x="35422" y="46080"/>
                  </a:cubicBezTo>
                  <a:cubicBezTo>
                    <a:pt x="34105" y="45179"/>
                    <a:pt x="32788" y="44278"/>
                    <a:pt x="31401" y="43446"/>
                  </a:cubicBezTo>
                  <a:cubicBezTo>
                    <a:pt x="29044" y="41990"/>
                    <a:pt x="27034" y="40188"/>
                    <a:pt x="25717" y="37762"/>
                  </a:cubicBezTo>
                  <a:cubicBezTo>
                    <a:pt x="25093" y="36514"/>
                    <a:pt x="24400" y="35336"/>
                    <a:pt x="23707" y="34157"/>
                  </a:cubicBezTo>
                  <a:cubicBezTo>
                    <a:pt x="22806" y="32563"/>
                    <a:pt x="21905" y="30899"/>
                    <a:pt x="20934" y="29305"/>
                  </a:cubicBezTo>
                  <a:cubicBezTo>
                    <a:pt x="20380" y="28335"/>
                    <a:pt x="20102" y="27225"/>
                    <a:pt x="19894" y="26047"/>
                  </a:cubicBezTo>
                  <a:cubicBezTo>
                    <a:pt x="19686" y="24591"/>
                    <a:pt x="20033" y="23205"/>
                    <a:pt x="20934" y="22027"/>
                  </a:cubicBezTo>
                  <a:cubicBezTo>
                    <a:pt x="21211" y="21680"/>
                    <a:pt x="21489" y="21264"/>
                    <a:pt x="21835" y="20987"/>
                  </a:cubicBezTo>
                  <a:cubicBezTo>
                    <a:pt x="23083" y="19947"/>
                    <a:pt x="23846" y="18561"/>
                    <a:pt x="24261" y="17036"/>
                  </a:cubicBezTo>
                  <a:cubicBezTo>
                    <a:pt x="24608" y="16065"/>
                    <a:pt x="25093" y="15303"/>
                    <a:pt x="25925" y="14679"/>
                  </a:cubicBezTo>
                  <a:cubicBezTo>
                    <a:pt x="26202" y="14471"/>
                    <a:pt x="26480" y="14124"/>
                    <a:pt x="26757" y="13847"/>
                  </a:cubicBezTo>
                  <a:cubicBezTo>
                    <a:pt x="26870" y="13734"/>
                    <a:pt x="27030" y="13621"/>
                    <a:pt x="27160" y="13621"/>
                  </a:cubicBezTo>
                  <a:cubicBezTo>
                    <a:pt x="27189" y="13621"/>
                    <a:pt x="27217" y="13626"/>
                    <a:pt x="27242" y="13639"/>
                  </a:cubicBezTo>
                  <a:cubicBezTo>
                    <a:pt x="27381" y="13708"/>
                    <a:pt x="27519" y="13916"/>
                    <a:pt x="27519" y="14055"/>
                  </a:cubicBezTo>
                  <a:cubicBezTo>
                    <a:pt x="27658" y="15025"/>
                    <a:pt x="27797" y="15996"/>
                    <a:pt x="27866" y="16966"/>
                  </a:cubicBezTo>
                  <a:cubicBezTo>
                    <a:pt x="27935" y="17659"/>
                    <a:pt x="28074" y="18353"/>
                    <a:pt x="28143" y="19046"/>
                  </a:cubicBezTo>
                  <a:cubicBezTo>
                    <a:pt x="28490" y="22789"/>
                    <a:pt x="29668" y="26324"/>
                    <a:pt x="31055" y="29790"/>
                  </a:cubicBezTo>
                  <a:cubicBezTo>
                    <a:pt x="32649" y="33672"/>
                    <a:pt x="35491" y="36306"/>
                    <a:pt x="39442" y="37623"/>
                  </a:cubicBezTo>
                  <a:cubicBezTo>
                    <a:pt x="39719" y="37762"/>
                    <a:pt x="39997" y="37831"/>
                    <a:pt x="40274" y="37900"/>
                  </a:cubicBezTo>
                  <a:cubicBezTo>
                    <a:pt x="40458" y="37940"/>
                    <a:pt x="40632" y="37959"/>
                    <a:pt x="40797" y="37959"/>
                  </a:cubicBezTo>
                  <a:cubicBezTo>
                    <a:pt x="41503" y="37959"/>
                    <a:pt x="42043" y="37604"/>
                    <a:pt x="42492" y="36930"/>
                  </a:cubicBezTo>
                  <a:cubicBezTo>
                    <a:pt x="43047" y="36098"/>
                    <a:pt x="43255" y="35197"/>
                    <a:pt x="43324" y="34227"/>
                  </a:cubicBezTo>
                  <a:cubicBezTo>
                    <a:pt x="43463" y="32702"/>
                    <a:pt x="43255" y="31177"/>
                    <a:pt x="42839" y="29721"/>
                  </a:cubicBezTo>
                  <a:cubicBezTo>
                    <a:pt x="42076" y="26740"/>
                    <a:pt x="40690" y="24037"/>
                    <a:pt x="39373" y="21333"/>
                  </a:cubicBezTo>
                  <a:cubicBezTo>
                    <a:pt x="37986" y="18561"/>
                    <a:pt x="36600" y="15788"/>
                    <a:pt x="35214" y="13015"/>
                  </a:cubicBezTo>
                  <a:cubicBezTo>
                    <a:pt x="34936" y="12461"/>
                    <a:pt x="34729" y="11906"/>
                    <a:pt x="34521" y="11351"/>
                  </a:cubicBezTo>
                  <a:cubicBezTo>
                    <a:pt x="33966" y="9896"/>
                    <a:pt x="34382" y="8094"/>
                    <a:pt x="35560" y="7123"/>
                  </a:cubicBezTo>
                  <a:cubicBezTo>
                    <a:pt x="36600" y="6222"/>
                    <a:pt x="37709" y="5459"/>
                    <a:pt x="38888" y="4905"/>
                  </a:cubicBezTo>
                  <a:cubicBezTo>
                    <a:pt x="39165" y="4697"/>
                    <a:pt x="39511" y="4628"/>
                    <a:pt x="39789" y="4558"/>
                  </a:cubicBezTo>
                  <a:cubicBezTo>
                    <a:pt x="39956" y="4528"/>
                    <a:pt x="40104" y="4511"/>
                    <a:pt x="40235" y="4511"/>
                  </a:cubicBezTo>
                  <a:cubicBezTo>
                    <a:pt x="40700" y="4511"/>
                    <a:pt x="40959" y="4726"/>
                    <a:pt x="41175" y="5321"/>
                  </a:cubicBezTo>
                  <a:cubicBezTo>
                    <a:pt x="42007" y="7262"/>
                    <a:pt x="42769" y="9272"/>
                    <a:pt x="43532" y="11213"/>
                  </a:cubicBezTo>
                  <a:cubicBezTo>
                    <a:pt x="44294" y="13154"/>
                    <a:pt x="45126" y="15095"/>
                    <a:pt x="45819" y="16966"/>
                  </a:cubicBezTo>
                  <a:cubicBezTo>
                    <a:pt x="47136" y="20224"/>
                    <a:pt x="48246" y="23552"/>
                    <a:pt x="49355" y="26879"/>
                  </a:cubicBezTo>
                  <a:cubicBezTo>
                    <a:pt x="50394" y="30206"/>
                    <a:pt x="51504" y="33464"/>
                    <a:pt x="52613" y="36722"/>
                  </a:cubicBezTo>
                  <a:cubicBezTo>
                    <a:pt x="53444" y="39426"/>
                    <a:pt x="54623" y="41990"/>
                    <a:pt x="55593" y="44624"/>
                  </a:cubicBezTo>
                  <a:cubicBezTo>
                    <a:pt x="56079" y="45941"/>
                    <a:pt x="56564" y="47328"/>
                    <a:pt x="57049" y="48645"/>
                  </a:cubicBezTo>
                  <a:cubicBezTo>
                    <a:pt x="58158" y="52041"/>
                    <a:pt x="59337" y="55438"/>
                    <a:pt x="60446" y="58904"/>
                  </a:cubicBezTo>
                  <a:cubicBezTo>
                    <a:pt x="61624" y="62578"/>
                    <a:pt x="62733" y="66390"/>
                    <a:pt x="63704" y="70134"/>
                  </a:cubicBezTo>
                  <a:cubicBezTo>
                    <a:pt x="65090" y="75610"/>
                    <a:pt x="66754" y="81017"/>
                    <a:pt x="68764" y="86354"/>
                  </a:cubicBezTo>
                  <a:cubicBezTo>
                    <a:pt x="69249" y="87671"/>
                    <a:pt x="69665" y="89058"/>
                    <a:pt x="70150" y="90444"/>
                  </a:cubicBezTo>
                  <a:cubicBezTo>
                    <a:pt x="71952" y="95227"/>
                    <a:pt x="73547" y="100149"/>
                    <a:pt x="75210" y="105001"/>
                  </a:cubicBezTo>
                  <a:cubicBezTo>
                    <a:pt x="76042" y="107427"/>
                    <a:pt x="76943" y="109784"/>
                    <a:pt x="77914" y="112141"/>
                  </a:cubicBezTo>
                  <a:cubicBezTo>
                    <a:pt x="79231" y="115399"/>
                    <a:pt x="80409" y="118657"/>
                    <a:pt x="81726" y="121915"/>
                  </a:cubicBezTo>
                  <a:cubicBezTo>
                    <a:pt x="82489" y="123786"/>
                    <a:pt x="83390" y="125588"/>
                    <a:pt x="84291" y="127391"/>
                  </a:cubicBezTo>
                  <a:cubicBezTo>
                    <a:pt x="85331" y="129262"/>
                    <a:pt x="86232" y="131065"/>
                    <a:pt x="87341" y="132867"/>
                  </a:cubicBezTo>
                  <a:cubicBezTo>
                    <a:pt x="87549" y="133214"/>
                    <a:pt x="87480" y="133491"/>
                    <a:pt x="87133" y="133629"/>
                  </a:cubicBezTo>
                  <a:cubicBezTo>
                    <a:pt x="85192" y="134600"/>
                    <a:pt x="84291" y="136402"/>
                    <a:pt x="83529" y="138204"/>
                  </a:cubicBezTo>
                  <a:cubicBezTo>
                    <a:pt x="82835" y="139660"/>
                    <a:pt x="82419" y="141254"/>
                    <a:pt x="81865" y="142779"/>
                  </a:cubicBezTo>
                  <a:cubicBezTo>
                    <a:pt x="81380" y="144166"/>
                    <a:pt x="80756" y="145483"/>
                    <a:pt x="79647" y="146523"/>
                  </a:cubicBezTo>
                  <a:cubicBezTo>
                    <a:pt x="79300" y="146869"/>
                    <a:pt x="79092" y="147285"/>
                    <a:pt x="79023" y="147770"/>
                  </a:cubicBezTo>
                  <a:cubicBezTo>
                    <a:pt x="79092" y="147909"/>
                    <a:pt x="79231" y="148117"/>
                    <a:pt x="79300" y="148325"/>
                  </a:cubicBezTo>
                  <a:cubicBezTo>
                    <a:pt x="79508" y="148117"/>
                    <a:pt x="79647" y="147840"/>
                    <a:pt x="79855" y="147632"/>
                  </a:cubicBezTo>
                  <a:cubicBezTo>
                    <a:pt x="81172" y="146384"/>
                    <a:pt x="82142" y="144790"/>
                    <a:pt x="82835" y="143057"/>
                  </a:cubicBezTo>
                  <a:cubicBezTo>
                    <a:pt x="83113" y="142294"/>
                    <a:pt x="83390" y="141532"/>
                    <a:pt x="83667" y="140700"/>
                  </a:cubicBezTo>
                  <a:cubicBezTo>
                    <a:pt x="84222" y="138898"/>
                    <a:pt x="85123" y="137303"/>
                    <a:pt x="86301" y="135778"/>
                  </a:cubicBezTo>
                  <a:cubicBezTo>
                    <a:pt x="86648" y="135362"/>
                    <a:pt x="86994" y="135016"/>
                    <a:pt x="87410" y="134739"/>
                  </a:cubicBezTo>
                  <a:cubicBezTo>
                    <a:pt x="87699" y="134594"/>
                    <a:pt x="87976" y="134522"/>
                    <a:pt x="88246" y="134522"/>
                  </a:cubicBezTo>
                  <a:cubicBezTo>
                    <a:pt x="88623" y="134522"/>
                    <a:pt x="88987" y="134663"/>
                    <a:pt x="89351" y="134946"/>
                  </a:cubicBezTo>
                  <a:cubicBezTo>
                    <a:pt x="90045" y="135570"/>
                    <a:pt x="90460" y="136333"/>
                    <a:pt x="90460" y="137234"/>
                  </a:cubicBezTo>
                  <a:cubicBezTo>
                    <a:pt x="90391" y="137511"/>
                    <a:pt x="90460" y="137719"/>
                    <a:pt x="90391" y="137927"/>
                  </a:cubicBezTo>
                  <a:cubicBezTo>
                    <a:pt x="90252" y="139452"/>
                    <a:pt x="90668" y="140839"/>
                    <a:pt x="91500" y="142156"/>
                  </a:cubicBezTo>
                  <a:cubicBezTo>
                    <a:pt x="92055" y="142987"/>
                    <a:pt x="92540" y="143889"/>
                    <a:pt x="92887" y="144859"/>
                  </a:cubicBezTo>
                  <a:cubicBezTo>
                    <a:pt x="93095" y="145344"/>
                    <a:pt x="93372" y="145829"/>
                    <a:pt x="93718" y="146245"/>
                  </a:cubicBezTo>
                  <a:cubicBezTo>
                    <a:pt x="94481" y="147285"/>
                    <a:pt x="95313" y="148325"/>
                    <a:pt x="96006" y="149365"/>
                  </a:cubicBezTo>
                  <a:cubicBezTo>
                    <a:pt x="97808" y="151999"/>
                    <a:pt x="100234" y="153732"/>
                    <a:pt x="103354" y="154425"/>
                  </a:cubicBezTo>
                  <a:cubicBezTo>
                    <a:pt x="104116" y="154564"/>
                    <a:pt x="104879" y="154702"/>
                    <a:pt x="105641" y="154980"/>
                  </a:cubicBezTo>
                  <a:cubicBezTo>
                    <a:pt x="105927" y="155075"/>
                    <a:pt x="106204" y="155121"/>
                    <a:pt x="106476" y="155121"/>
                  </a:cubicBezTo>
                  <a:cubicBezTo>
                    <a:pt x="106996" y="155121"/>
                    <a:pt x="107497" y="154952"/>
                    <a:pt x="107998" y="154633"/>
                  </a:cubicBezTo>
                  <a:cubicBezTo>
                    <a:pt x="108691" y="154217"/>
                    <a:pt x="109315" y="153870"/>
                    <a:pt x="110008" y="153385"/>
                  </a:cubicBezTo>
                  <a:cubicBezTo>
                    <a:pt x="110840" y="152831"/>
                    <a:pt x="111741" y="152553"/>
                    <a:pt x="112712" y="152484"/>
                  </a:cubicBezTo>
                  <a:cubicBezTo>
                    <a:pt x="114375" y="152276"/>
                    <a:pt x="116108" y="152137"/>
                    <a:pt x="117772" y="151860"/>
                  </a:cubicBezTo>
                  <a:cubicBezTo>
                    <a:pt x="118673" y="151722"/>
                    <a:pt x="119574" y="151583"/>
                    <a:pt x="120406" y="151167"/>
                  </a:cubicBezTo>
                  <a:cubicBezTo>
                    <a:pt x="122971" y="150197"/>
                    <a:pt x="125189" y="148602"/>
                    <a:pt x="127476" y="147077"/>
                  </a:cubicBezTo>
                  <a:cubicBezTo>
                    <a:pt x="129001" y="146037"/>
                    <a:pt x="130041" y="144651"/>
                    <a:pt x="130804" y="142987"/>
                  </a:cubicBezTo>
                  <a:cubicBezTo>
                    <a:pt x="131150" y="142156"/>
                    <a:pt x="131566" y="141254"/>
                    <a:pt x="131843" y="140423"/>
                  </a:cubicBezTo>
                  <a:cubicBezTo>
                    <a:pt x="132259" y="139314"/>
                    <a:pt x="132883" y="138412"/>
                    <a:pt x="133854" y="137650"/>
                  </a:cubicBezTo>
                  <a:cubicBezTo>
                    <a:pt x="134062" y="137511"/>
                    <a:pt x="134270" y="137303"/>
                    <a:pt x="134478" y="137165"/>
                  </a:cubicBezTo>
                  <a:cubicBezTo>
                    <a:pt x="134893" y="136818"/>
                    <a:pt x="134893" y="136541"/>
                    <a:pt x="134547" y="136194"/>
                  </a:cubicBezTo>
                  <a:cubicBezTo>
                    <a:pt x="134339" y="136056"/>
                    <a:pt x="134131" y="135848"/>
                    <a:pt x="133854" y="135709"/>
                  </a:cubicBezTo>
                  <a:cubicBezTo>
                    <a:pt x="133034" y="135364"/>
                    <a:pt x="132187" y="135099"/>
                    <a:pt x="131330" y="135099"/>
                  </a:cubicBezTo>
                  <a:cubicBezTo>
                    <a:pt x="130810" y="135099"/>
                    <a:pt x="130287" y="135196"/>
                    <a:pt x="129764" y="135432"/>
                  </a:cubicBezTo>
                  <a:cubicBezTo>
                    <a:pt x="129556" y="135570"/>
                    <a:pt x="129348" y="135640"/>
                    <a:pt x="129140" y="135778"/>
                  </a:cubicBezTo>
                  <a:cubicBezTo>
                    <a:pt x="128451" y="136008"/>
                    <a:pt x="127809" y="136143"/>
                    <a:pt x="127137" y="136143"/>
                  </a:cubicBezTo>
                  <a:cubicBezTo>
                    <a:pt x="126997" y="136143"/>
                    <a:pt x="126857" y="136137"/>
                    <a:pt x="126714" y="136125"/>
                  </a:cubicBezTo>
                  <a:cubicBezTo>
                    <a:pt x="125327" y="135917"/>
                    <a:pt x="123941" y="135778"/>
                    <a:pt x="122555" y="135570"/>
                  </a:cubicBezTo>
                  <a:cubicBezTo>
                    <a:pt x="121515" y="135362"/>
                    <a:pt x="120475" y="135016"/>
                    <a:pt x="119435" y="134531"/>
                  </a:cubicBezTo>
                  <a:cubicBezTo>
                    <a:pt x="117633" y="133699"/>
                    <a:pt x="116108" y="132382"/>
                    <a:pt x="114583" y="131134"/>
                  </a:cubicBezTo>
                  <a:cubicBezTo>
                    <a:pt x="114306" y="130857"/>
                    <a:pt x="114375" y="130649"/>
                    <a:pt x="114722" y="130510"/>
                  </a:cubicBezTo>
                  <a:cubicBezTo>
                    <a:pt x="115692" y="130163"/>
                    <a:pt x="116663" y="130094"/>
                    <a:pt x="117564" y="129956"/>
                  </a:cubicBezTo>
                  <a:cubicBezTo>
                    <a:pt x="118817" y="129683"/>
                    <a:pt x="120071" y="129496"/>
                    <a:pt x="121358" y="129496"/>
                  </a:cubicBezTo>
                  <a:cubicBezTo>
                    <a:pt x="121708" y="129496"/>
                    <a:pt x="122061" y="129510"/>
                    <a:pt x="122416" y="129540"/>
                  </a:cubicBezTo>
                  <a:cubicBezTo>
                    <a:pt x="122901" y="129540"/>
                    <a:pt x="123387" y="129609"/>
                    <a:pt x="123872" y="129817"/>
                  </a:cubicBezTo>
                  <a:cubicBezTo>
                    <a:pt x="125674" y="130787"/>
                    <a:pt x="127476" y="131689"/>
                    <a:pt x="129279" y="132590"/>
                  </a:cubicBezTo>
                  <a:cubicBezTo>
                    <a:pt x="129764" y="132798"/>
                    <a:pt x="130249" y="133144"/>
                    <a:pt x="130734" y="133352"/>
                  </a:cubicBezTo>
                  <a:cubicBezTo>
                    <a:pt x="131497" y="133699"/>
                    <a:pt x="132190" y="134045"/>
                    <a:pt x="132814" y="134531"/>
                  </a:cubicBezTo>
                  <a:cubicBezTo>
                    <a:pt x="133230" y="134808"/>
                    <a:pt x="133784" y="135016"/>
                    <a:pt x="134270" y="135224"/>
                  </a:cubicBezTo>
                  <a:cubicBezTo>
                    <a:pt x="134668" y="135343"/>
                    <a:pt x="135010" y="135406"/>
                    <a:pt x="135312" y="135406"/>
                  </a:cubicBezTo>
                  <a:cubicBezTo>
                    <a:pt x="136060" y="135406"/>
                    <a:pt x="136568" y="135023"/>
                    <a:pt x="137112" y="134184"/>
                  </a:cubicBezTo>
                  <a:cubicBezTo>
                    <a:pt x="137943" y="132936"/>
                    <a:pt x="138914" y="131619"/>
                    <a:pt x="139884" y="130441"/>
                  </a:cubicBezTo>
                  <a:cubicBezTo>
                    <a:pt x="140508" y="129609"/>
                    <a:pt x="141063" y="128777"/>
                    <a:pt x="141548" y="127876"/>
                  </a:cubicBezTo>
                  <a:cubicBezTo>
                    <a:pt x="141895" y="127183"/>
                    <a:pt x="142172" y="126559"/>
                    <a:pt x="142310" y="125796"/>
                  </a:cubicBezTo>
                  <a:cubicBezTo>
                    <a:pt x="142449" y="124826"/>
                    <a:pt x="142588" y="123786"/>
                    <a:pt x="142588" y="122816"/>
                  </a:cubicBezTo>
                  <a:cubicBezTo>
                    <a:pt x="142657" y="121221"/>
                    <a:pt x="143142" y="119904"/>
                    <a:pt x="144182" y="118726"/>
                  </a:cubicBezTo>
                  <a:cubicBezTo>
                    <a:pt x="145984" y="116646"/>
                    <a:pt x="147024" y="114151"/>
                    <a:pt x="147787" y="111517"/>
                  </a:cubicBezTo>
                  <a:cubicBezTo>
                    <a:pt x="147856" y="111101"/>
                    <a:pt x="147925" y="110616"/>
                    <a:pt x="147856" y="110130"/>
                  </a:cubicBezTo>
                  <a:cubicBezTo>
                    <a:pt x="147805" y="109671"/>
                    <a:pt x="147565" y="109399"/>
                    <a:pt x="147193" y="109399"/>
                  </a:cubicBezTo>
                  <a:cubicBezTo>
                    <a:pt x="147061" y="109399"/>
                    <a:pt x="146911" y="109434"/>
                    <a:pt x="146747" y="109507"/>
                  </a:cubicBezTo>
                  <a:cubicBezTo>
                    <a:pt x="145846" y="109853"/>
                    <a:pt x="145014" y="110338"/>
                    <a:pt x="144182" y="110893"/>
                  </a:cubicBezTo>
                  <a:cubicBezTo>
                    <a:pt x="142310" y="112071"/>
                    <a:pt x="140508" y="113388"/>
                    <a:pt x="138429" y="114428"/>
                  </a:cubicBezTo>
                  <a:cubicBezTo>
                    <a:pt x="136557" y="115329"/>
                    <a:pt x="134755" y="116438"/>
                    <a:pt x="132745" y="117201"/>
                  </a:cubicBezTo>
                  <a:cubicBezTo>
                    <a:pt x="129833" y="118310"/>
                    <a:pt x="126922" y="119488"/>
                    <a:pt x="123733" y="119627"/>
                  </a:cubicBezTo>
                  <a:cubicBezTo>
                    <a:pt x="123246" y="119749"/>
                    <a:pt x="122759" y="119799"/>
                    <a:pt x="122273" y="119799"/>
                  </a:cubicBezTo>
                  <a:cubicBezTo>
                    <a:pt x="121101" y="119799"/>
                    <a:pt x="119939" y="119505"/>
                    <a:pt x="118812" y="119211"/>
                  </a:cubicBezTo>
                  <a:cubicBezTo>
                    <a:pt x="118257" y="119073"/>
                    <a:pt x="117702" y="118795"/>
                    <a:pt x="117217" y="118449"/>
                  </a:cubicBezTo>
                  <a:cubicBezTo>
                    <a:pt x="116940" y="118310"/>
                    <a:pt x="116732" y="118102"/>
                    <a:pt x="116524" y="117825"/>
                  </a:cubicBezTo>
                  <a:cubicBezTo>
                    <a:pt x="116039" y="117270"/>
                    <a:pt x="115970" y="116785"/>
                    <a:pt x="116455" y="116161"/>
                  </a:cubicBezTo>
                  <a:cubicBezTo>
                    <a:pt x="117356" y="114983"/>
                    <a:pt x="118396" y="113874"/>
                    <a:pt x="119851" y="113319"/>
                  </a:cubicBezTo>
                  <a:cubicBezTo>
                    <a:pt x="122000" y="112557"/>
                    <a:pt x="124149" y="111863"/>
                    <a:pt x="126367" y="111378"/>
                  </a:cubicBezTo>
                  <a:cubicBezTo>
                    <a:pt x="128932" y="110824"/>
                    <a:pt x="131497" y="110408"/>
                    <a:pt x="134131" y="109922"/>
                  </a:cubicBezTo>
                  <a:cubicBezTo>
                    <a:pt x="134755" y="109853"/>
                    <a:pt x="135448" y="109715"/>
                    <a:pt x="136141" y="109576"/>
                  </a:cubicBezTo>
                  <a:cubicBezTo>
                    <a:pt x="137528" y="109299"/>
                    <a:pt x="138914" y="109091"/>
                    <a:pt x="140370" y="109091"/>
                  </a:cubicBezTo>
                  <a:cubicBezTo>
                    <a:pt x="141687" y="109091"/>
                    <a:pt x="142657" y="108605"/>
                    <a:pt x="143281" y="107427"/>
                  </a:cubicBezTo>
                  <a:cubicBezTo>
                    <a:pt x="144043" y="106110"/>
                    <a:pt x="144529" y="104793"/>
                    <a:pt x="144806" y="103407"/>
                  </a:cubicBezTo>
                  <a:cubicBezTo>
                    <a:pt x="145291" y="100564"/>
                    <a:pt x="145707" y="97792"/>
                    <a:pt x="146192" y="94950"/>
                  </a:cubicBezTo>
                  <a:cubicBezTo>
                    <a:pt x="146192" y="94811"/>
                    <a:pt x="146192" y="94672"/>
                    <a:pt x="146192" y="94534"/>
                  </a:cubicBezTo>
                  <a:cubicBezTo>
                    <a:pt x="146331" y="93425"/>
                    <a:pt x="146192" y="92316"/>
                    <a:pt x="145846" y="91276"/>
                  </a:cubicBezTo>
                  <a:cubicBezTo>
                    <a:pt x="145568" y="90513"/>
                    <a:pt x="145638" y="89820"/>
                    <a:pt x="146054" y="89196"/>
                  </a:cubicBezTo>
                  <a:cubicBezTo>
                    <a:pt x="146192" y="88988"/>
                    <a:pt x="146262" y="88850"/>
                    <a:pt x="146331" y="88711"/>
                  </a:cubicBezTo>
                  <a:lnTo>
                    <a:pt x="146262" y="88572"/>
                  </a:lnTo>
                  <a:cubicBezTo>
                    <a:pt x="147995" y="85800"/>
                    <a:pt x="148410" y="82819"/>
                    <a:pt x="147925" y="79630"/>
                  </a:cubicBezTo>
                  <a:cubicBezTo>
                    <a:pt x="147856" y="78798"/>
                    <a:pt x="147648" y="77897"/>
                    <a:pt x="147579" y="77065"/>
                  </a:cubicBezTo>
                  <a:cubicBezTo>
                    <a:pt x="147509" y="75679"/>
                    <a:pt x="147232" y="74293"/>
                    <a:pt x="146747" y="73045"/>
                  </a:cubicBezTo>
                  <a:cubicBezTo>
                    <a:pt x="146123" y="71381"/>
                    <a:pt x="145360" y="69787"/>
                    <a:pt x="144945" y="68054"/>
                  </a:cubicBezTo>
                  <a:cubicBezTo>
                    <a:pt x="144875" y="67777"/>
                    <a:pt x="144737" y="67569"/>
                    <a:pt x="144390" y="67569"/>
                  </a:cubicBezTo>
                  <a:cubicBezTo>
                    <a:pt x="144354" y="67560"/>
                    <a:pt x="144318" y="67555"/>
                    <a:pt x="144284" y="67555"/>
                  </a:cubicBezTo>
                  <a:cubicBezTo>
                    <a:pt x="144058" y="67555"/>
                    <a:pt x="143877" y="67744"/>
                    <a:pt x="143697" y="67985"/>
                  </a:cubicBezTo>
                  <a:cubicBezTo>
                    <a:pt x="143628" y="68054"/>
                    <a:pt x="143628" y="68193"/>
                    <a:pt x="143558" y="68331"/>
                  </a:cubicBezTo>
                  <a:cubicBezTo>
                    <a:pt x="143142" y="69232"/>
                    <a:pt x="142726" y="70064"/>
                    <a:pt x="142380" y="70965"/>
                  </a:cubicBezTo>
                  <a:cubicBezTo>
                    <a:pt x="142033" y="71797"/>
                    <a:pt x="141617" y="72560"/>
                    <a:pt x="141063" y="73253"/>
                  </a:cubicBezTo>
                  <a:cubicBezTo>
                    <a:pt x="140092" y="74501"/>
                    <a:pt x="139122" y="75818"/>
                    <a:pt x="138221" y="77135"/>
                  </a:cubicBezTo>
                  <a:cubicBezTo>
                    <a:pt x="137528" y="78105"/>
                    <a:pt x="136765" y="79076"/>
                    <a:pt x="136003" y="79977"/>
                  </a:cubicBezTo>
                  <a:cubicBezTo>
                    <a:pt x="134755" y="81294"/>
                    <a:pt x="133438" y="82611"/>
                    <a:pt x="131982" y="83720"/>
                  </a:cubicBezTo>
                  <a:cubicBezTo>
                    <a:pt x="130180" y="85106"/>
                    <a:pt x="128447" y="86493"/>
                    <a:pt x="126437" y="87602"/>
                  </a:cubicBezTo>
                  <a:cubicBezTo>
                    <a:pt x="124565" y="88572"/>
                    <a:pt x="122763" y="89751"/>
                    <a:pt x="121168" y="91137"/>
                  </a:cubicBezTo>
                  <a:cubicBezTo>
                    <a:pt x="119851" y="92246"/>
                    <a:pt x="118326" y="93009"/>
                    <a:pt x="116801" y="93841"/>
                  </a:cubicBezTo>
                  <a:cubicBezTo>
                    <a:pt x="115970" y="94326"/>
                    <a:pt x="115068" y="94672"/>
                    <a:pt x="114167" y="94950"/>
                  </a:cubicBezTo>
                  <a:cubicBezTo>
                    <a:pt x="113812" y="95051"/>
                    <a:pt x="113457" y="95116"/>
                    <a:pt x="113074" y="95116"/>
                  </a:cubicBezTo>
                  <a:cubicBezTo>
                    <a:pt x="112934" y="95116"/>
                    <a:pt x="112791" y="95107"/>
                    <a:pt x="112642" y="95088"/>
                  </a:cubicBezTo>
                  <a:cubicBezTo>
                    <a:pt x="112434" y="95019"/>
                    <a:pt x="112296" y="94811"/>
                    <a:pt x="112365" y="94534"/>
                  </a:cubicBezTo>
                  <a:cubicBezTo>
                    <a:pt x="112642" y="93702"/>
                    <a:pt x="113127" y="93009"/>
                    <a:pt x="113682" y="92316"/>
                  </a:cubicBezTo>
                  <a:cubicBezTo>
                    <a:pt x="114375" y="91553"/>
                    <a:pt x="115138" y="90791"/>
                    <a:pt x="115970" y="90167"/>
                  </a:cubicBezTo>
                  <a:cubicBezTo>
                    <a:pt x="117148" y="89335"/>
                    <a:pt x="118188" y="88364"/>
                    <a:pt x="119227" y="87325"/>
                  </a:cubicBezTo>
                  <a:cubicBezTo>
                    <a:pt x="119782" y="86770"/>
                    <a:pt x="120406" y="86216"/>
                    <a:pt x="121030" y="85661"/>
                  </a:cubicBezTo>
                  <a:cubicBezTo>
                    <a:pt x="122416" y="84344"/>
                    <a:pt x="123872" y="83096"/>
                    <a:pt x="125327" y="81779"/>
                  </a:cubicBezTo>
                  <a:cubicBezTo>
                    <a:pt x="125743" y="81363"/>
                    <a:pt x="126229" y="81017"/>
                    <a:pt x="126783" y="80739"/>
                  </a:cubicBezTo>
                  <a:cubicBezTo>
                    <a:pt x="127546" y="80323"/>
                    <a:pt x="128239" y="79977"/>
                    <a:pt x="128932" y="79492"/>
                  </a:cubicBezTo>
                  <a:cubicBezTo>
                    <a:pt x="130110" y="78590"/>
                    <a:pt x="131358" y="77828"/>
                    <a:pt x="132606" y="76996"/>
                  </a:cubicBezTo>
                  <a:cubicBezTo>
                    <a:pt x="133923" y="76164"/>
                    <a:pt x="135171" y="75055"/>
                    <a:pt x="136210" y="73877"/>
                  </a:cubicBezTo>
                  <a:cubicBezTo>
                    <a:pt x="136696" y="73322"/>
                    <a:pt x="137181" y="72768"/>
                    <a:pt x="137666" y="72213"/>
                  </a:cubicBezTo>
                  <a:cubicBezTo>
                    <a:pt x="138706" y="71104"/>
                    <a:pt x="139607" y="69856"/>
                    <a:pt x="140439" y="68539"/>
                  </a:cubicBezTo>
                  <a:cubicBezTo>
                    <a:pt x="141271" y="67084"/>
                    <a:pt x="141687" y="65559"/>
                    <a:pt x="141687" y="63826"/>
                  </a:cubicBezTo>
                  <a:cubicBezTo>
                    <a:pt x="141825" y="61954"/>
                    <a:pt x="141271" y="60152"/>
                    <a:pt x="140716" y="58419"/>
                  </a:cubicBezTo>
                  <a:cubicBezTo>
                    <a:pt x="139815" y="55646"/>
                    <a:pt x="138775" y="52873"/>
                    <a:pt x="137805" y="50101"/>
                  </a:cubicBezTo>
                  <a:cubicBezTo>
                    <a:pt x="137528" y="49338"/>
                    <a:pt x="137181" y="48645"/>
                    <a:pt x="136557" y="48090"/>
                  </a:cubicBezTo>
                  <a:cubicBezTo>
                    <a:pt x="136003" y="47605"/>
                    <a:pt x="135725" y="46981"/>
                    <a:pt x="135725" y="46288"/>
                  </a:cubicBezTo>
                  <a:cubicBezTo>
                    <a:pt x="135656" y="44971"/>
                    <a:pt x="135171" y="43862"/>
                    <a:pt x="134478" y="42822"/>
                  </a:cubicBezTo>
                  <a:cubicBezTo>
                    <a:pt x="133507" y="41436"/>
                    <a:pt x="132745" y="39980"/>
                    <a:pt x="132051" y="38524"/>
                  </a:cubicBezTo>
                  <a:cubicBezTo>
                    <a:pt x="131012" y="36445"/>
                    <a:pt x="129417" y="34781"/>
                    <a:pt x="127754" y="33256"/>
                  </a:cubicBezTo>
                  <a:cubicBezTo>
                    <a:pt x="127476" y="32979"/>
                    <a:pt x="127130" y="32771"/>
                    <a:pt x="126645" y="32702"/>
                  </a:cubicBezTo>
                  <a:cubicBezTo>
                    <a:pt x="126592" y="32696"/>
                    <a:pt x="126540" y="32693"/>
                    <a:pt x="126489" y="32693"/>
                  </a:cubicBezTo>
                  <a:cubicBezTo>
                    <a:pt x="125931" y="32693"/>
                    <a:pt x="125460" y="33037"/>
                    <a:pt x="125397" y="33672"/>
                  </a:cubicBezTo>
                  <a:cubicBezTo>
                    <a:pt x="125397" y="34088"/>
                    <a:pt x="125397" y="34504"/>
                    <a:pt x="125466" y="34920"/>
                  </a:cubicBezTo>
                  <a:cubicBezTo>
                    <a:pt x="125674" y="36098"/>
                    <a:pt x="125882" y="37346"/>
                    <a:pt x="126090" y="38594"/>
                  </a:cubicBezTo>
                  <a:cubicBezTo>
                    <a:pt x="126229" y="39426"/>
                    <a:pt x="126229" y="40188"/>
                    <a:pt x="126090" y="41020"/>
                  </a:cubicBezTo>
                  <a:cubicBezTo>
                    <a:pt x="126021" y="41505"/>
                    <a:pt x="126021" y="41990"/>
                    <a:pt x="125951" y="42406"/>
                  </a:cubicBezTo>
                  <a:cubicBezTo>
                    <a:pt x="125743" y="44070"/>
                    <a:pt x="125466" y="45664"/>
                    <a:pt x="124842" y="47258"/>
                  </a:cubicBezTo>
                  <a:cubicBezTo>
                    <a:pt x="123525" y="50516"/>
                    <a:pt x="122139" y="53844"/>
                    <a:pt x="120475" y="56963"/>
                  </a:cubicBezTo>
                  <a:cubicBezTo>
                    <a:pt x="119643" y="58419"/>
                    <a:pt x="118742" y="59874"/>
                    <a:pt x="117702" y="61261"/>
                  </a:cubicBezTo>
                  <a:cubicBezTo>
                    <a:pt x="115970" y="63479"/>
                    <a:pt x="114306" y="65697"/>
                    <a:pt x="112712" y="68054"/>
                  </a:cubicBezTo>
                  <a:cubicBezTo>
                    <a:pt x="112157" y="68817"/>
                    <a:pt x="111672" y="69579"/>
                    <a:pt x="111117" y="70272"/>
                  </a:cubicBezTo>
                  <a:cubicBezTo>
                    <a:pt x="109731" y="72075"/>
                    <a:pt x="108275" y="73808"/>
                    <a:pt x="106820" y="75540"/>
                  </a:cubicBezTo>
                  <a:cubicBezTo>
                    <a:pt x="104948" y="77689"/>
                    <a:pt x="102868" y="79630"/>
                    <a:pt x="100720" y="81502"/>
                  </a:cubicBezTo>
                  <a:cubicBezTo>
                    <a:pt x="100026" y="82056"/>
                    <a:pt x="99333" y="82542"/>
                    <a:pt x="98640" y="83096"/>
                  </a:cubicBezTo>
                  <a:cubicBezTo>
                    <a:pt x="97877" y="83581"/>
                    <a:pt x="97046" y="83928"/>
                    <a:pt x="96214" y="83997"/>
                  </a:cubicBezTo>
                  <a:cubicBezTo>
                    <a:pt x="96100" y="84015"/>
                    <a:pt x="95992" y="84023"/>
                    <a:pt x="95890" y="84023"/>
                  </a:cubicBezTo>
                  <a:cubicBezTo>
                    <a:pt x="95181" y="84023"/>
                    <a:pt x="94749" y="83607"/>
                    <a:pt x="94689" y="82819"/>
                  </a:cubicBezTo>
                  <a:cubicBezTo>
                    <a:pt x="94620" y="82056"/>
                    <a:pt x="94758" y="81363"/>
                    <a:pt x="95035" y="80670"/>
                  </a:cubicBezTo>
                  <a:cubicBezTo>
                    <a:pt x="95659" y="78729"/>
                    <a:pt x="96560" y="76927"/>
                    <a:pt x="97600" y="75194"/>
                  </a:cubicBezTo>
                  <a:cubicBezTo>
                    <a:pt x="97947" y="74639"/>
                    <a:pt x="98363" y="74085"/>
                    <a:pt x="98779" y="73600"/>
                  </a:cubicBezTo>
                  <a:cubicBezTo>
                    <a:pt x="99888" y="72213"/>
                    <a:pt x="101066" y="70896"/>
                    <a:pt x="102175" y="69510"/>
                  </a:cubicBezTo>
                  <a:cubicBezTo>
                    <a:pt x="104116" y="67153"/>
                    <a:pt x="106057" y="64796"/>
                    <a:pt x="108345" y="62717"/>
                  </a:cubicBezTo>
                  <a:cubicBezTo>
                    <a:pt x="110563" y="60706"/>
                    <a:pt x="112365" y="58211"/>
                    <a:pt x="114098" y="55715"/>
                  </a:cubicBezTo>
                  <a:cubicBezTo>
                    <a:pt x="115900" y="53220"/>
                    <a:pt x="117148" y="50447"/>
                    <a:pt x="117841" y="47466"/>
                  </a:cubicBezTo>
                  <a:cubicBezTo>
                    <a:pt x="118465" y="44971"/>
                    <a:pt x="119158" y="42476"/>
                    <a:pt x="120059" y="40049"/>
                  </a:cubicBezTo>
                  <a:cubicBezTo>
                    <a:pt x="120683" y="38316"/>
                    <a:pt x="121099" y="36514"/>
                    <a:pt x="121446" y="34712"/>
                  </a:cubicBezTo>
                  <a:cubicBezTo>
                    <a:pt x="121654" y="33464"/>
                    <a:pt x="121515" y="32216"/>
                    <a:pt x="121030" y="31038"/>
                  </a:cubicBezTo>
                  <a:cubicBezTo>
                    <a:pt x="120337" y="29444"/>
                    <a:pt x="119366" y="27988"/>
                    <a:pt x="118188" y="26671"/>
                  </a:cubicBezTo>
                  <a:cubicBezTo>
                    <a:pt x="117009" y="25423"/>
                    <a:pt x="115831" y="24106"/>
                    <a:pt x="114791" y="22650"/>
                  </a:cubicBezTo>
                  <a:cubicBezTo>
                    <a:pt x="114029" y="21541"/>
                    <a:pt x="113058" y="20709"/>
                    <a:pt x="111602" y="20432"/>
                  </a:cubicBezTo>
                  <a:cubicBezTo>
                    <a:pt x="110909" y="20294"/>
                    <a:pt x="110493" y="19878"/>
                    <a:pt x="110285" y="19184"/>
                  </a:cubicBezTo>
                  <a:cubicBezTo>
                    <a:pt x="110216" y="18977"/>
                    <a:pt x="110147" y="18769"/>
                    <a:pt x="110077" y="18561"/>
                  </a:cubicBezTo>
                  <a:cubicBezTo>
                    <a:pt x="109731" y="17659"/>
                    <a:pt x="109246" y="17036"/>
                    <a:pt x="108414" y="16550"/>
                  </a:cubicBezTo>
                  <a:cubicBezTo>
                    <a:pt x="107443" y="15996"/>
                    <a:pt x="106542" y="15372"/>
                    <a:pt x="105572" y="14887"/>
                  </a:cubicBezTo>
                  <a:cubicBezTo>
                    <a:pt x="103215" y="13847"/>
                    <a:pt x="100927" y="12876"/>
                    <a:pt x="98571" y="11906"/>
                  </a:cubicBezTo>
                  <a:cubicBezTo>
                    <a:pt x="98224" y="11767"/>
                    <a:pt x="97877" y="11629"/>
                    <a:pt x="97531" y="11629"/>
                  </a:cubicBezTo>
                  <a:cubicBezTo>
                    <a:pt x="96838" y="11629"/>
                    <a:pt x="96422" y="11975"/>
                    <a:pt x="96422" y="12599"/>
                  </a:cubicBezTo>
                  <a:cubicBezTo>
                    <a:pt x="96352" y="13154"/>
                    <a:pt x="96352" y="13639"/>
                    <a:pt x="96491" y="14124"/>
                  </a:cubicBezTo>
                  <a:cubicBezTo>
                    <a:pt x="96630" y="14817"/>
                    <a:pt x="96699" y="15511"/>
                    <a:pt x="96630" y="16204"/>
                  </a:cubicBezTo>
                  <a:cubicBezTo>
                    <a:pt x="96630" y="17521"/>
                    <a:pt x="96907" y="18769"/>
                    <a:pt x="97254" y="20016"/>
                  </a:cubicBezTo>
                  <a:cubicBezTo>
                    <a:pt x="97739" y="21611"/>
                    <a:pt x="98155" y="23205"/>
                    <a:pt x="98293" y="24869"/>
                  </a:cubicBezTo>
                  <a:cubicBezTo>
                    <a:pt x="98432" y="26394"/>
                    <a:pt x="98501" y="27919"/>
                    <a:pt x="98363" y="29513"/>
                  </a:cubicBezTo>
                  <a:cubicBezTo>
                    <a:pt x="98224" y="31662"/>
                    <a:pt x="97877" y="33811"/>
                    <a:pt x="97392" y="35890"/>
                  </a:cubicBezTo>
                  <a:cubicBezTo>
                    <a:pt x="96422" y="39772"/>
                    <a:pt x="95313" y="43585"/>
                    <a:pt x="94134" y="47328"/>
                  </a:cubicBezTo>
                  <a:cubicBezTo>
                    <a:pt x="93233" y="50239"/>
                    <a:pt x="91916" y="52873"/>
                    <a:pt x="90045" y="55299"/>
                  </a:cubicBezTo>
                  <a:cubicBezTo>
                    <a:pt x="89767" y="55577"/>
                    <a:pt x="89559" y="55854"/>
                    <a:pt x="89421" y="56201"/>
                  </a:cubicBezTo>
                  <a:cubicBezTo>
                    <a:pt x="88034" y="58349"/>
                    <a:pt x="86440" y="60290"/>
                    <a:pt x="84846" y="62301"/>
                  </a:cubicBezTo>
                  <a:cubicBezTo>
                    <a:pt x="84360" y="62924"/>
                    <a:pt x="83737" y="63410"/>
                    <a:pt x="83113" y="63826"/>
                  </a:cubicBezTo>
                  <a:cubicBezTo>
                    <a:pt x="82835" y="64027"/>
                    <a:pt x="82540" y="64128"/>
                    <a:pt x="82263" y="64128"/>
                  </a:cubicBezTo>
                  <a:cubicBezTo>
                    <a:pt x="81777" y="64128"/>
                    <a:pt x="81348" y="63819"/>
                    <a:pt x="81172" y="63202"/>
                  </a:cubicBezTo>
                  <a:cubicBezTo>
                    <a:pt x="80825" y="62231"/>
                    <a:pt x="80617" y="61261"/>
                    <a:pt x="80825" y="60221"/>
                  </a:cubicBezTo>
                  <a:cubicBezTo>
                    <a:pt x="81380" y="57518"/>
                    <a:pt x="82350" y="55022"/>
                    <a:pt x="83737" y="52665"/>
                  </a:cubicBezTo>
                  <a:cubicBezTo>
                    <a:pt x="85262" y="50031"/>
                    <a:pt x="86925" y="47466"/>
                    <a:pt x="88173" y="44694"/>
                  </a:cubicBezTo>
                  <a:cubicBezTo>
                    <a:pt x="88797" y="43307"/>
                    <a:pt x="89421" y="41921"/>
                    <a:pt x="90045" y="40535"/>
                  </a:cubicBezTo>
                  <a:cubicBezTo>
                    <a:pt x="91570" y="37138"/>
                    <a:pt x="92332" y="33533"/>
                    <a:pt x="92817" y="29860"/>
                  </a:cubicBezTo>
                  <a:cubicBezTo>
                    <a:pt x="93095" y="27433"/>
                    <a:pt x="93441" y="25007"/>
                    <a:pt x="93718" y="22581"/>
                  </a:cubicBezTo>
                  <a:cubicBezTo>
                    <a:pt x="93926" y="21056"/>
                    <a:pt x="94134" y="19531"/>
                    <a:pt x="94204" y="17937"/>
                  </a:cubicBezTo>
                  <a:cubicBezTo>
                    <a:pt x="94273" y="16134"/>
                    <a:pt x="94481" y="14332"/>
                    <a:pt x="94689" y="12599"/>
                  </a:cubicBezTo>
                  <a:cubicBezTo>
                    <a:pt x="94689" y="12253"/>
                    <a:pt x="94758" y="11837"/>
                    <a:pt x="94689" y="11490"/>
                  </a:cubicBezTo>
                  <a:cubicBezTo>
                    <a:pt x="94550" y="10242"/>
                    <a:pt x="94134" y="9203"/>
                    <a:pt x="92887" y="8648"/>
                  </a:cubicBezTo>
                  <a:cubicBezTo>
                    <a:pt x="92471" y="8440"/>
                    <a:pt x="91985" y="8232"/>
                    <a:pt x="91639" y="8024"/>
                  </a:cubicBezTo>
                  <a:cubicBezTo>
                    <a:pt x="89975" y="6915"/>
                    <a:pt x="88242" y="6222"/>
                    <a:pt x="86232" y="6083"/>
                  </a:cubicBezTo>
                  <a:cubicBezTo>
                    <a:pt x="85747" y="6083"/>
                    <a:pt x="85469" y="5875"/>
                    <a:pt x="85262" y="5459"/>
                  </a:cubicBezTo>
                  <a:cubicBezTo>
                    <a:pt x="85123" y="5321"/>
                    <a:pt x="85054" y="5182"/>
                    <a:pt x="84984" y="4974"/>
                  </a:cubicBezTo>
                  <a:cubicBezTo>
                    <a:pt x="84430" y="4004"/>
                    <a:pt x="83667" y="3380"/>
                    <a:pt x="82558" y="3033"/>
                  </a:cubicBezTo>
                  <a:cubicBezTo>
                    <a:pt x="81796" y="2756"/>
                    <a:pt x="80964" y="2548"/>
                    <a:pt x="80201" y="2409"/>
                  </a:cubicBezTo>
                  <a:cubicBezTo>
                    <a:pt x="79023" y="2201"/>
                    <a:pt x="77914" y="1855"/>
                    <a:pt x="76805" y="1716"/>
                  </a:cubicBezTo>
                  <a:cubicBezTo>
                    <a:pt x="75557" y="1647"/>
                    <a:pt x="74379" y="1231"/>
                    <a:pt x="73200" y="746"/>
                  </a:cubicBezTo>
                  <a:cubicBezTo>
                    <a:pt x="72854" y="538"/>
                    <a:pt x="72507" y="330"/>
                    <a:pt x="72091" y="191"/>
                  </a:cubicBezTo>
                  <a:cubicBezTo>
                    <a:pt x="71862" y="77"/>
                    <a:pt x="71612" y="25"/>
                    <a:pt x="71364" y="25"/>
                  </a:cubicBezTo>
                  <a:cubicBezTo>
                    <a:pt x="71162" y="25"/>
                    <a:pt x="70961" y="60"/>
                    <a:pt x="70774" y="122"/>
                  </a:cubicBezTo>
                  <a:cubicBezTo>
                    <a:pt x="70427" y="191"/>
                    <a:pt x="70219" y="538"/>
                    <a:pt x="70358" y="884"/>
                  </a:cubicBezTo>
                  <a:cubicBezTo>
                    <a:pt x="70497" y="1370"/>
                    <a:pt x="70705" y="1786"/>
                    <a:pt x="71051" y="2201"/>
                  </a:cubicBezTo>
                  <a:cubicBezTo>
                    <a:pt x="72022" y="3103"/>
                    <a:pt x="72507" y="4212"/>
                    <a:pt x="72854" y="5390"/>
                  </a:cubicBezTo>
                  <a:cubicBezTo>
                    <a:pt x="72992" y="5875"/>
                    <a:pt x="73131" y="6361"/>
                    <a:pt x="73339" y="6846"/>
                  </a:cubicBezTo>
                  <a:cubicBezTo>
                    <a:pt x="74240" y="9272"/>
                    <a:pt x="74448" y="11837"/>
                    <a:pt x="74448" y="14471"/>
                  </a:cubicBezTo>
                  <a:cubicBezTo>
                    <a:pt x="74517" y="16481"/>
                    <a:pt x="74101" y="18491"/>
                    <a:pt x="73893" y="20502"/>
                  </a:cubicBezTo>
                  <a:cubicBezTo>
                    <a:pt x="73685" y="21888"/>
                    <a:pt x="73477" y="23274"/>
                    <a:pt x="73269" y="24730"/>
                  </a:cubicBezTo>
                  <a:cubicBezTo>
                    <a:pt x="72784" y="27780"/>
                    <a:pt x="72160" y="30899"/>
                    <a:pt x="71051" y="33811"/>
                  </a:cubicBezTo>
                  <a:cubicBezTo>
                    <a:pt x="69804" y="37069"/>
                    <a:pt x="68140" y="40049"/>
                    <a:pt x="65575" y="42476"/>
                  </a:cubicBezTo>
                  <a:cubicBezTo>
                    <a:pt x="65037" y="43014"/>
                    <a:pt x="64424" y="43274"/>
                    <a:pt x="63823" y="43274"/>
                  </a:cubicBezTo>
                  <a:cubicBezTo>
                    <a:pt x="63264" y="43274"/>
                    <a:pt x="62716" y="43049"/>
                    <a:pt x="62248" y="42614"/>
                  </a:cubicBezTo>
                  <a:cubicBezTo>
                    <a:pt x="61416" y="41782"/>
                    <a:pt x="60862" y="40812"/>
                    <a:pt x="60515" y="39703"/>
                  </a:cubicBezTo>
                  <a:cubicBezTo>
                    <a:pt x="60168" y="38594"/>
                    <a:pt x="59960" y="37554"/>
                    <a:pt x="59752" y="36445"/>
                  </a:cubicBezTo>
                  <a:cubicBezTo>
                    <a:pt x="59406" y="34573"/>
                    <a:pt x="59267" y="32632"/>
                    <a:pt x="59198" y="30691"/>
                  </a:cubicBezTo>
                  <a:cubicBezTo>
                    <a:pt x="58990" y="27849"/>
                    <a:pt x="59267" y="25007"/>
                    <a:pt x="59544" y="22165"/>
                  </a:cubicBezTo>
                  <a:cubicBezTo>
                    <a:pt x="59752" y="20294"/>
                    <a:pt x="60030" y="18422"/>
                    <a:pt x="59960" y="16481"/>
                  </a:cubicBezTo>
                  <a:cubicBezTo>
                    <a:pt x="59960" y="15233"/>
                    <a:pt x="59960" y="14055"/>
                    <a:pt x="59960" y="12807"/>
                  </a:cubicBezTo>
                  <a:cubicBezTo>
                    <a:pt x="59960" y="10589"/>
                    <a:pt x="59891" y="8440"/>
                    <a:pt x="59683" y="6291"/>
                  </a:cubicBezTo>
                  <a:cubicBezTo>
                    <a:pt x="59614" y="5390"/>
                    <a:pt x="59475" y="4489"/>
                    <a:pt x="59198" y="3588"/>
                  </a:cubicBezTo>
                  <a:cubicBezTo>
                    <a:pt x="58782" y="2479"/>
                    <a:pt x="58089" y="1716"/>
                    <a:pt x="57049" y="1162"/>
                  </a:cubicBezTo>
                  <a:cubicBezTo>
                    <a:pt x="55663" y="468"/>
                    <a:pt x="54207" y="122"/>
                    <a:pt x="52682" y="53"/>
                  </a:cubicBezTo>
                  <a:cubicBezTo>
                    <a:pt x="52023" y="18"/>
                    <a:pt x="51365" y="1"/>
                    <a:pt x="50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5"/>
            <p:cNvSpPr/>
            <p:nvPr/>
          </p:nvSpPr>
          <p:spPr>
            <a:xfrm>
              <a:off x="3878450" y="4613850"/>
              <a:ext cx="26000" cy="90125"/>
            </a:xfrm>
            <a:custGeom>
              <a:avLst/>
              <a:gdLst/>
              <a:ahLst/>
              <a:cxnLst/>
              <a:rect l="l" t="t" r="r" b="b"/>
              <a:pathLst>
                <a:path w="1040" h="3605" extrusionOk="0">
                  <a:moveTo>
                    <a:pt x="555" y="0"/>
                  </a:moveTo>
                  <a:cubicBezTo>
                    <a:pt x="139" y="763"/>
                    <a:pt x="0" y="1525"/>
                    <a:pt x="0" y="2357"/>
                  </a:cubicBezTo>
                  <a:lnTo>
                    <a:pt x="69" y="2357"/>
                  </a:lnTo>
                  <a:cubicBezTo>
                    <a:pt x="555" y="2704"/>
                    <a:pt x="416" y="3120"/>
                    <a:pt x="277" y="3605"/>
                  </a:cubicBezTo>
                  <a:cubicBezTo>
                    <a:pt x="485" y="3328"/>
                    <a:pt x="485" y="2981"/>
                    <a:pt x="555" y="2704"/>
                  </a:cubicBezTo>
                  <a:cubicBezTo>
                    <a:pt x="555" y="1803"/>
                    <a:pt x="832" y="1040"/>
                    <a:pt x="1040" y="208"/>
                  </a:cubicBezTo>
                  <a:lnTo>
                    <a:pt x="1040" y="208"/>
                  </a:lnTo>
                  <a:cubicBezTo>
                    <a:pt x="1002" y="221"/>
                    <a:pt x="966" y="227"/>
                    <a:pt x="932" y="227"/>
                  </a:cubicBezTo>
                  <a:cubicBezTo>
                    <a:pt x="781" y="227"/>
                    <a:pt x="668" y="114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5"/>
            <p:cNvSpPr/>
            <p:nvPr/>
          </p:nvSpPr>
          <p:spPr>
            <a:xfrm>
              <a:off x="3892300" y="4605175"/>
              <a:ext cx="12150" cy="14350"/>
            </a:xfrm>
            <a:custGeom>
              <a:avLst/>
              <a:gdLst/>
              <a:ahLst/>
              <a:cxnLst/>
              <a:rect l="l" t="t" r="r" b="b"/>
              <a:pathLst>
                <a:path w="486" h="574" extrusionOk="0">
                  <a:moveTo>
                    <a:pt x="209" y="1"/>
                  </a:moveTo>
                  <a:cubicBezTo>
                    <a:pt x="139" y="139"/>
                    <a:pt x="70" y="209"/>
                    <a:pt x="1" y="347"/>
                  </a:cubicBezTo>
                  <a:cubicBezTo>
                    <a:pt x="114" y="461"/>
                    <a:pt x="227" y="574"/>
                    <a:pt x="378" y="574"/>
                  </a:cubicBezTo>
                  <a:cubicBezTo>
                    <a:pt x="412" y="574"/>
                    <a:pt x="448" y="568"/>
                    <a:pt x="486" y="555"/>
                  </a:cubicBezTo>
                  <a:cubicBezTo>
                    <a:pt x="417" y="347"/>
                    <a:pt x="347" y="209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5"/>
            <p:cNvSpPr/>
            <p:nvPr/>
          </p:nvSpPr>
          <p:spPr>
            <a:xfrm>
              <a:off x="3878450" y="4672775"/>
              <a:ext cx="13875" cy="31200"/>
            </a:xfrm>
            <a:custGeom>
              <a:avLst/>
              <a:gdLst/>
              <a:ahLst/>
              <a:cxnLst/>
              <a:rect l="l" t="t" r="r" b="b"/>
              <a:pathLst>
                <a:path w="555" h="1248" extrusionOk="0">
                  <a:moveTo>
                    <a:pt x="0" y="0"/>
                  </a:moveTo>
                  <a:lnTo>
                    <a:pt x="0" y="70"/>
                  </a:lnTo>
                  <a:cubicBezTo>
                    <a:pt x="277" y="416"/>
                    <a:pt x="208" y="832"/>
                    <a:pt x="277" y="1248"/>
                  </a:cubicBezTo>
                  <a:cubicBezTo>
                    <a:pt x="416" y="763"/>
                    <a:pt x="555" y="347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5"/>
            <p:cNvSpPr/>
            <p:nvPr/>
          </p:nvSpPr>
          <p:spPr>
            <a:xfrm>
              <a:off x="2147225" y="2844500"/>
              <a:ext cx="67600" cy="78000"/>
            </a:xfrm>
            <a:custGeom>
              <a:avLst/>
              <a:gdLst/>
              <a:ahLst/>
              <a:cxnLst/>
              <a:rect l="l" t="t" r="r" b="b"/>
              <a:pathLst>
                <a:path w="2704" h="3120" extrusionOk="0">
                  <a:moveTo>
                    <a:pt x="2704" y="3119"/>
                  </a:moveTo>
                  <a:cubicBezTo>
                    <a:pt x="1733" y="2149"/>
                    <a:pt x="832" y="1109"/>
                    <a:pt x="0" y="0"/>
                  </a:cubicBezTo>
                  <a:cubicBezTo>
                    <a:pt x="832" y="1109"/>
                    <a:pt x="1733" y="2149"/>
                    <a:pt x="2704" y="3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5"/>
            <p:cNvSpPr/>
            <p:nvPr/>
          </p:nvSpPr>
          <p:spPr>
            <a:xfrm>
              <a:off x="2051900" y="2697200"/>
              <a:ext cx="29500" cy="50275"/>
            </a:xfrm>
            <a:custGeom>
              <a:avLst/>
              <a:gdLst/>
              <a:ahLst/>
              <a:cxnLst/>
              <a:rect l="l" t="t" r="r" b="b"/>
              <a:pathLst>
                <a:path w="1180" h="2011" extrusionOk="0">
                  <a:moveTo>
                    <a:pt x="70" y="0"/>
                  </a:moveTo>
                  <a:cubicBezTo>
                    <a:pt x="1" y="69"/>
                    <a:pt x="1" y="69"/>
                    <a:pt x="1" y="139"/>
                  </a:cubicBezTo>
                  <a:cubicBezTo>
                    <a:pt x="139" y="208"/>
                    <a:pt x="209" y="485"/>
                    <a:pt x="278" y="624"/>
                  </a:cubicBezTo>
                  <a:cubicBezTo>
                    <a:pt x="522" y="1051"/>
                    <a:pt x="820" y="1424"/>
                    <a:pt x="1077" y="1838"/>
                  </a:cubicBezTo>
                  <a:lnTo>
                    <a:pt x="1077" y="1838"/>
                  </a:lnTo>
                  <a:cubicBezTo>
                    <a:pt x="705" y="1213"/>
                    <a:pt x="388" y="635"/>
                    <a:pt x="70" y="0"/>
                  </a:cubicBezTo>
                  <a:close/>
                  <a:moveTo>
                    <a:pt x="1077" y="1838"/>
                  </a:moveTo>
                  <a:cubicBezTo>
                    <a:pt x="1110" y="1895"/>
                    <a:pt x="1144" y="1953"/>
                    <a:pt x="1179" y="2010"/>
                  </a:cubicBezTo>
                  <a:cubicBezTo>
                    <a:pt x="1146" y="1952"/>
                    <a:pt x="1112" y="1895"/>
                    <a:pt x="1077" y="1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5"/>
            <p:cNvSpPr/>
            <p:nvPr/>
          </p:nvSpPr>
          <p:spPr>
            <a:xfrm>
              <a:off x="2031100" y="2685050"/>
              <a:ext cx="22550" cy="19100"/>
            </a:xfrm>
            <a:custGeom>
              <a:avLst/>
              <a:gdLst/>
              <a:ahLst/>
              <a:cxnLst/>
              <a:rect l="l" t="t" r="r" b="b"/>
              <a:pathLst>
                <a:path w="902" h="764" extrusionOk="0">
                  <a:moveTo>
                    <a:pt x="625" y="1"/>
                  </a:moveTo>
                  <a:cubicBezTo>
                    <a:pt x="417" y="209"/>
                    <a:pt x="1" y="417"/>
                    <a:pt x="347" y="763"/>
                  </a:cubicBezTo>
                  <a:cubicBezTo>
                    <a:pt x="482" y="629"/>
                    <a:pt x="587" y="553"/>
                    <a:pt x="682" y="553"/>
                  </a:cubicBezTo>
                  <a:cubicBezTo>
                    <a:pt x="734" y="553"/>
                    <a:pt x="784" y="576"/>
                    <a:pt x="833" y="625"/>
                  </a:cubicBezTo>
                  <a:cubicBezTo>
                    <a:pt x="833" y="625"/>
                    <a:pt x="833" y="555"/>
                    <a:pt x="902" y="486"/>
                  </a:cubicBezTo>
                  <a:cubicBezTo>
                    <a:pt x="763" y="347"/>
                    <a:pt x="694" y="139"/>
                    <a:pt x="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5"/>
            <p:cNvSpPr/>
            <p:nvPr/>
          </p:nvSpPr>
          <p:spPr>
            <a:xfrm>
              <a:off x="2051900" y="2695450"/>
              <a:ext cx="195850" cy="254775"/>
            </a:xfrm>
            <a:custGeom>
              <a:avLst/>
              <a:gdLst/>
              <a:ahLst/>
              <a:cxnLst/>
              <a:rect l="l" t="t" r="r" b="b"/>
              <a:pathLst>
                <a:path w="7834" h="10191" extrusionOk="0">
                  <a:moveTo>
                    <a:pt x="70" y="1"/>
                  </a:moveTo>
                  <a:cubicBezTo>
                    <a:pt x="70" y="1"/>
                    <a:pt x="70" y="70"/>
                    <a:pt x="1" y="70"/>
                  </a:cubicBezTo>
                  <a:cubicBezTo>
                    <a:pt x="417" y="763"/>
                    <a:pt x="763" y="1387"/>
                    <a:pt x="1110" y="2080"/>
                  </a:cubicBezTo>
                  <a:cubicBezTo>
                    <a:pt x="1734" y="2981"/>
                    <a:pt x="2288" y="3883"/>
                    <a:pt x="2912" y="4784"/>
                  </a:cubicBezTo>
                  <a:lnTo>
                    <a:pt x="2981" y="4784"/>
                  </a:lnTo>
                  <a:cubicBezTo>
                    <a:pt x="3259" y="5200"/>
                    <a:pt x="3536" y="5546"/>
                    <a:pt x="3813" y="5962"/>
                  </a:cubicBezTo>
                  <a:cubicBezTo>
                    <a:pt x="4645" y="7071"/>
                    <a:pt x="5546" y="8111"/>
                    <a:pt x="6517" y="9081"/>
                  </a:cubicBezTo>
                  <a:cubicBezTo>
                    <a:pt x="6932" y="9497"/>
                    <a:pt x="7279" y="9844"/>
                    <a:pt x="7695" y="10191"/>
                  </a:cubicBezTo>
                  <a:lnTo>
                    <a:pt x="7834" y="10052"/>
                  </a:lnTo>
                  <a:cubicBezTo>
                    <a:pt x="7487" y="9636"/>
                    <a:pt x="7210" y="9289"/>
                    <a:pt x="6794" y="8943"/>
                  </a:cubicBezTo>
                  <a:cubicBezTo>
                    <a:pt x="4922" y="7141"/>
                    <a:pt x="3397" y="5061"/>
                    <a:pt x="1942" y="2843"/>
                  </a:cubicBezTo>
                  <a:cubicBezTo>
                    <a:pt x="1318" y="1872"/>
                    <a:pt x="694" y="97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5"/>
            <p:cNvSpPr/>
            <p:nvPr/>
          </p:nvSpPr>
          <p:spPr>
            <a:xfrm>
              <a:off x="2081375" y="2747450"/>
              <a:ext cx="45075" cy="67600"/>
            </a:xfrm>
            <a:custGeom>
              <a:avLst/>
              <a:gdLst/>
              <a:ahLst/>
              <a:cxnLst/>
              <a:rect l="l" t="t" r="r" b="b"/>
              <a:pathLst>
                <a:path w="1803" h="2704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902"/>
                    <a:pt x="1109" y="1803"/>
                    <a:pt x="1802" y="2704"/>
                  </a:cubicBezTo>
                  <a:cubicBezTo>
                    <a:pt x="1179" y="1803"/>
                    <a:pt x="555" y="9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5"/>
            <p:cNvSpPr/>
            <p:nvPr/>
          </p:nvSpPr>
          <p:spPr>
            <a:xfrm>
              <a:off x="2050175" y="2700650"/>
              <a:ext cx="194100" cy="254775"/>
            </a:xfrm>
            <a:custGeom>
              <a:avLst/>
              <a:gdLst/>
              <a:ahLst/>
              <a:cxnLst/>
              <a:rect l="l" t="t" r="r" b="b"/>
              <a:pathLst>
                <a:path w="7764" h="10191" extrusionOk="0">
                  <a:moveTo>
                    <a:pt x="70" y="1"/>
                  </a:moveTo>
                  <a:cubicBezTo>
                    <a:pt x="70" y="70"/>
                    <a:pt x="0" y="209"/>
                    <a:pt x="0" y="278"/>
                  </a:cubicBezTo>
                  <a:cubicBezTo>
                    <a:pt x="70" y="347"/>
                    <a:pt x="70" y="347"/>
                    <a:pt x="139" y="417"/>
                  </a:cubicBezTo>
                  <a:cubicBezTo>
                    <a:pt x="901" y="1734"/>
                    <a:pt x="1664" y="3120"/>
                    <a:pt x="2565" y="4437"/>
                  </a:cubicBezTo>
                  <a:cubicBezTo>
                    <a:pt x="3951" y="6517"/>
                    <a:pt x="5546" y="8527"/>
                    <a:pt x="7556" y="10191"/>
                  </a:cubicBezTo>
                  <a:cubicBezTo>
                    <a:pt x="7625" y="10121"/>
                    <a:pt x="7695" y="10052"/>
                    <a:pt x="7764" y="9983"/>
                  </a:cubicBezTo>
                  <a:cubicBezTo>
                    <a:pt x="7348" y="9636"/>
                    <a:pt x="7001" y="9289"/>
                    <a:pt x="6586" y="8873"/>
                  </a:cubicBezTo>
                  <a:cubicBezTo>
                    <a:pt x="5615" y="7903"/>
                    <a:pt x="4714" y="6863"/>
                    <a:pt x="3882" y="5754"/>
                  </a:cubicBezTo>
                  <a:cubicBezTo>
                    <a:pt x="3674" y="5546"/>
                    <a:pt x="3536" y="5269"/>
                    <a:pt x="3328" y="5061"/>
                  </a:cubicBezTo>
                  <a:cubicBezTo>
                    <a:pt x="3258" y="4922"/>
                    <a:pt x="3120" y="4714"/>
                    <a:pt x="2981" y="4576"/>
                  </a:cubicBezTo>
                  <a:cubicBezTo>
                    <a:pt x="2357" y="3675"/>
                    <a:pt x="1803" y="2773"/>
                    <a:pt x="1179" y="1872"/>
                  </a:cubicBezTo>
                  <a:cubicBezTo>
                    <a:pt x="901" y="1387"/>
                    <a:pt x="624" y="971"/>
                    <a:pt x="347" y="486"/>
                  </a:cubicBezTo>
                  <a:cubicBezTo>
                    <a:pt x="278" y="347"/>
                    <a:pt x="208" y="70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5"/>
            <p:cNvSpPr/>
            <p:nvPr/>
          </p:nvSpPr>
          <p:spPr>
            <a:xfrm>
              <a:off x="2126425" y="2815025"/>
              <a:ext cx="20825" cy="29500"/>
            </a:xfrm>
            <a:custGeom>
              <a:avLst/>
              <a:gdLst/>
              <a:ahLst/>
              <a:cxnLst/>
              <a:rect l="l" t="t" r="r" b="b"/>
              <a:pathLst>
                <a:path w="833" h="1180" extrusionOk="0">
                  <a:moveTo>
                    <a:pt x="0" y="1"/>
                  </a:moveTo>
                  <a:cubicBezTo>
                    <a:pt x="70" y="139"/>
                    <a:pt x="208" y="278"/>
                    <a:pt x="278" y="486"/>
                  </a:cubicBezTo>
                  <a:cubicBezTo>
                    <a:pt x="348" y="556"/>
                    <a:pt x="418" y="635"/>
                    <a:pt x="486" y="716"/>
                  </a:cubicBezTo>
                  <a:lnTo>
                    <a:pt x="486" y="716"/>
                  </a:lnTo>
                  <a:cubicBezTo>
                    <a:pt x="324" y="487"/>
                    <a:pt x="162" y="244"/>
                    <a:pt x="0" y="1"/>
                  </a:cubicBezTo>
                  <a:close/>
                  <a:moveTo>
                    <a:pt x="486" y="716"/>
                  </a:moveTo>
                  <a:lnTo>
                    <a:pt x="486" y="716"/>
                  </a:lnTo>
                  <a:cubicBezTo>
                    <a:pt x="601" y="879"/>
                    <a:pt x="717" y="1035"/>
                    <a:pt x="832" y="1179"/>
                  </a:cubicBezTo>
                  <a:cubicBezTo>
                    <a:pt x="740" y="1042"/>
                    <a:pt x="618" y="874"/>
                    <a:pt x="486" y="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5"/>
            <p:cNvSpPr/>
            <p:nvPr/>
          </p:nvSpPr>
          <p:spPr>
            <a:xfrm>
              <a:off x="2214800" y="2922475"/>
              <a:ext cx="29475" cy="27750"/>
            </a:xfrm>
            <a:custGeom>
              <a:avLst/>
              <a:gdLst/>
              <a:ahLst/>
              <a:cxnLst/>
              <a:rect l="l" t="t" r="r" b="b"/>
              <a:pathLst>
                <a:path w="1179" h="1110" extrusionOk="0">
                  <a:moveTo>
                    <a:pt x="1" y="0"/>
                  </a:moveTo>
                  <a:cubicBezTo>
                    <a:pt x="416" y="416"/>
                    <a:pt x="763" y="763"/>
                    <a:pt x="1179" y="1110"/>
                  </a:cubicBezTo>
                  <a:lnTo>
                    <a:pt x="1179" y="1110"/>
                  </a:lnTo>
                  <a:cubicBezTo>
                    <a:pt x="763" y="763"/>
                    <a:pt x="416" y="41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5"/>
            <p:cNvSpPr/>
            <p:nvPr/>
          </p:nvSpPr>
          <p:spPr>
            <a:xfrm>
              <a:off x="2039775" y="2698850"/>
              <a:ext cx="12150" cy="8750"/>
            </a:xfrm>
            <a:custGeom>
              <a:avLst/>
              <a:gdLst/>
              <a:ahLst/>
              <a:cxnLst/>
              <a:rect l="l" t="t" r="r" b="b"/>
              <a:pathLst>
                <a:path w="486" h="350" extrusionOk="0">
                  <a:moveTo>
                    <a:pt x="366" y="1"/>
                  </a:moveTo>
                  <a:cubicBezTo>
                    <a:pt x="269" y="1"/>
                    <a:pt x="135" y="77"/>
                    <a:pt x="0" y="211"/>
                  </a:cubicBezTo>
                  <a:cubicBezTo>
                    <a:pt x="56" y="193"/>
                    <a:pt x="107" y="184"/>
                    <a:pt x="153" y="184"/>
                  </a:cubicBezTo>
                  <a:cubicBezTo>
                    <a:pt x="278" y="184"/>
                    <a:pt x="366" y="248"/>
                    <a:pt x="416" y="350"/>
                  </a:cubicBezTo>
                  <a:cubicBezTo>
                    <a:pt x="416" y="281"/>
                    <a:pt x="486" y="142"/>
                    <a:pt x="486" y="73"/>
                  </a:cubicBezTo>
                  <a:cubicBezTo>
                    <a:pt x="461" y="24"/>
                    <a:pt x="419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5"/>
            <p:cNvSpPr/>
            <p:nvPr/>
          </p:nvSpPr>
          <p:spPr>
            <a:xfrm>
              <a:off x="2046700" y="2685050"/>
              <a:ext cx="6950" cy="12175"/>
            </a:xfrm>
            <a:custGeom>
              <a:avLst/>
              <a:gdLst/>
              <a:ahLst/>
              <a:cxnLst/>
              <a:rect l="l" t="t" r="r" b="b"/>
              <a:pathLst>
                <a:path w="278" h="487" extrusionOk="0">
                  <a:moveTo>
                    <a:pt x="1" y="1"/>
                  </a:moveTo>
                  <a:lnTo>
                    <a:pt x="1" y="1"/>
                  </a:lnTo>
                  <a:cubicBezTo>
                    <a:pt x="70" y="140"/>
                    <a:pt x="139" y="347"/>
                    <a:pt x="278" y="486"/>
                  </a:cubicBezTo>
                  <a:cubicBezTo>
                    <a:pt x="278" y="486"/>
                    <a:pt x="278" y="417"/>
                    <a:pt x="278" y="417"/>
                  </a:cubicBezTo>
                  <a:cubicBezTo>
                    <a:pt x="209" y="278"/>
                    <a:pt x="70" y="1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5"/>
            <p:cNvSpPr/>
            <p:nvPr/>
          </p:nvSpPr>
          <p:spPr>
            <a:xfrm>
              <a:off x="4580275" y="3613925"/>
              <a:ext cx="71100" cy="19100"/>
            </a:xfrm>
            <a:custGeom>
              <a:avLst/>
              <a:gdLst/>
              <a:ahLst/>
              <a:cxnLst/>
              <a:rect l="l" t="t" r="r" b="b"/>
              <a:pathLst>
                <a:path w="2844" h="764" extrusionOk="0">
                  <a:moveTo>
                    <a:pt x="2843" y="1"/>
                  </a:moveTo>
                  <a:cubicBezTo>
                    <a:pt x="1873" y="347"/>
                    <a:pt x="902" y="555"/>
                    <a:pt x="1" y="763"/>
                  </a:cubicBezTo>
                  <a:cubicBezTo>
                    <a:pt x="902" y="694"/>
                    <a:pt x="1873" y="416"/>
                    <a:pt x="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5"/>
            <p:cNvSpPr/>
            <p:nvPr/>
          </p:nvSpPr>
          <p:spPr>
            <a:xfrm>
              <a:off x="4717200" y="3561950"/>
              <a:ext cx="52000" cy="24275"/>
            </a:xfrm>
            <a:custGeom>
              <a:avLst/>
              <a:gdLst/>
              <a:ahLst/>
              <a:cxnLst/>
              <a:rect l="l" t="t" r="r" b="b"/>
              <a:pathLst>
                <a:path w="2080" h="971" extrusionOk="0">
                  <a:moveTo>
                    <a:pt x="1525" y="0"/>
                  </a:moveTo>
                  <a:cubicBezTo>
                    <a:pt x="1040" y="347"/>
                    <a:pt x="555" y="693"/>
                    <a:pt x="0" y="970"/>
                  </a:cubicBezTo>
                  <a:lnTo>
                    <a:pt x="69" y="970"/>
                  </a:lnTo>
                  <a:cubicBezTo>
                    <a:pt x="693" y="624"/>
                    <a:pt x="1317" y="347"/>
                    <a:pt x="2080" y="277"/>
                  </a:cubicBezTo>
                  <a:cubicBezTo>
                    <a:pt x="1872" y="208"/>
                    <a:pt x="1733" y="139"/>
                    <a:pt x="1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5"/>
            <p:cNvSpPr/>
            <p:nvPr/>
          </p:nvSpPr>
          <p:spPr>
            <a:xfrm>
              <a:off x="4533500" y="3561950"/>
              <a:ext cx="235700" cy="79725"/>
            </a:xfrm>
            <a:custGeom>
              <a:avLst/>
              <a:gdLst/>
              <a:ahLst/>
              <a:cxnLst/>
              <a:rect l="l" t="t" r="r" b="b"/>
              <a:pathLst>
                <a:path w="9428" h="3189" extrusionOk="0">
                  <a:moveTo>
                    <a:pt x="7348" y="901"/>
                  </a:moveTo>
                  <a:cubicBezTo>
                    <a:pt x="6516" y="1387"/>
                    <a:pt x="5615" y="1802"/>
                    <a:pt x="4714" y="2080"/>
                  </a:cubicBezTo>
                  <a:cubicBezTo>
                    <a:pt x="5615" y="1733"/>
                    <a:pt x="6516" y="1387"/>
                    <a:pt x="7348" y="901"/>
                  </a:cubicBezTo>
                  <a:close/>
                  <a:moveTo>
                    <a:pt x="4714" y="2080"/>
                  </a:moveTo>
                  <a:cubicBezTo>
                    <a:pt x="3744" y="2495"/>
                    <a:pt x="2773" y="2773"/>
                    <a:pt x="1872" y="2842"/>
                  </a:cubicBezTo>
                  <a:cubicBezTo>
                    <a:pt x="2773" y="2634"/>
                    <a:pt x="3744" y="2426"/>
                    <a:pt x="4714" y="2080"/>
                  </a:cubicBezTo>
                  <a:close/>
                  <a:moveTo>
                    <a:pt x="8873" y="0"/>
                  </a:moveTo>
                  <a:lnTo>
                    <a:pt x="8873" y="0"/>
                  </a:lnTo>
                  <a:cubicBezTo>
                    <a:pt x="8111" y="69"/>
                    <a:pt x="7556" y="555"/>
                    <a:pt x="6863" y="832"/>
                  </a:cubicBezTo>
                  <a:cubicBezTo>
                    <a:pt x="4783" y="1802"/>
                    <a:pt x="2704" y="2634"/>
                    <a:pt x="416" y="2773"/>
                  </a:cubicBezTo>
                  <a:cubicBezTo>
                    <a:pt x="208" y="2773"/>
                    <a:pt x="0" y="2981"/>
                    <a:pt x="139" y="3050"/>
                  </a:cubicBezTo>
                  <a:cubicBezTo>
                    <a:pt x="208" y="3119"/>
                    <a:pt x="347" y="3189"/>
                    <a:pt x="486" y="3189"/>
                  </a:cubicBezTo>
                  <a:cubicBezTo>
                    <a:pt x="1595" y="3050"/>
                    <a:pt x="2704" y="3050"/>
                    <a:pt x="3744" y="2703"/>
                  </a:cubicBezTo>
                  <a:cubicBezTo>
                    <a:pt x="5684" y="2080"/>
                    <a:pt x="7625" y="1248"/>
                    <a:pt x="9428" y="277"/>
                  </a:cubicBezTo>
                  <a:lnTo>
                    <a:pt x="9428" y="277"/>
                  </a:lnTo>
                  <a:cubicBezTo>
                    <a:pt x="8665" y="347"/>
                    <a:pt x="8041" y="624"/>
                    <a:pt x="7417" y="901"/>
                  </a:cubicBezTo>
                  <a:lnTo>
                    <a:pt x="7348" y="901"/>
                  </a:lnTo>
                  <a:cubicBezTo>
                    <a:pt x="7903" y="624"/>
                    <a:pt x="8388" y="347"/>
                    <a:pt x="8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5"/>
            <p:cNvSpPr/>
            <p:nvPr/>
          </p:nvSpPr>
          <p:spPr>
            <a:xfrm>
              <a:off x="4651350" y="3586200"/>
              <a:ext cx="65850" cy="27750"/>
            </a:xfrm>
            <a:custGeom>
              <a:avLst/>
              <a:gdLst/>
              <a:ahLst/>
              <a:cxnLst/>
              <a:rect l="l" t="t" r="r" b="b"/>
              <a:pathLst>
                <a:path w="2634" h="1110" extrusionOk="0">
                  <a:moveTo>
                    <a:pt x="2634" y="1"/>
                  </a:moveTo>
                  <a:lnTo>
                    <a:pt x="2634" y="1"/>
                  </a:lnTo>
                  <a:cubicBezTo>
                    <a:pt x="1802" y="417"/>
                    <a:pt x="901" y="763"/>
                    <a:pt x="0" y="1110"/>
                  </a:cubicBezTo>
                  <a:cubicBezTo>
                    <a:pt x="901" y="832"/>
                    <a:pt x="1802" y="417"/>
                    <a:pt x="2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5"/>
            <p:cNvSpPr/>
            <p:nvPr/>
          </p:nvSpPr>
          <p:spPr>
            <a:xfrm>
              <a:off x="2303175" y="2099325"/>
              <a:ext cx="1775" cy="3475"/>
            </a:xfrm>
            <a:custGeom>
              <a:avLst/>
              <a:gdLst/>
              <a:ahLst/>
              <a:cxnLst/>
              <a:rect l="l" t="t" r="r" b="b"/>
              <a:pathLst>
                <a:path w="71" h="139" extrusionOk="0">
                  <a:moveTo>
                    <a:pt x="1" y="0"/>
                  </a:moveTo>
                  <a:cubicBezTo>
                    <a:pt x="1" y="69"/>
                    <a:pt x="70" y="69"/>
                    <a:pt x="70" y="139"/>
                  </a:cubicBezTo>
                  <a:cubicBezTo>
                    <a:pt x="70" y="6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5"/>
            <p:cNvSpPr/>
            <p:nvPr/>
          </p:nvSpPr>
          <p:spPr>
            <a:xfrm>
              <a:off x="2240800" y="1991875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0" y="0"/>
                  </a:moveTo>
                  <a:cubicBezTo>
                    <a:pt x="35" y="35"/>
                    <a:pt x="52" y="52"/>
                    <a:pt x="70" y="70"/>
                  </a:cubicBezTo>
                  <a:lnTo>
                    <a:pt x="70" y="70"/>
                  </a:lnTo>
                  <a:cubicBezTo>
                    <a:pt x="70" y="70"/>
                    <a:pt x="7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5"/>
            <p:cNvSpPr/>
            <p:nvPr/>
          </p:nvSpPr>
          <p:spPr>
            <a:xfrm>
              <a:off x="2226925" y="1972800"/>
              <a:ext cx="15625" cy="26025"/>
            </a:xfrm>
            <a:custGeom>
              <a:avLst/>
              <a:gdLst/>
              <a:ahLst/>
              <a:cxnLst/>
              <a:rect l="l" t="t" r="r" b="b"/>
              <a:pathLst>
                <a:path w="625" h="1041" extrusionOk="0">
                  <a:moveTo>
                    <a:pt x="582" y="806"/>
                  </a:moveTo>
                  <a:lnTo>
                    <a:pt x="582" y="806"/>
                  </a:lnTo>
                  <a:cubicBezTo>
                    <a:pt x="567" y="821"/>
                    <a:pt x="555" y="833"/>
                    <a:pt x="555" y="833"/>
                  </a:cubicBezTo>
                  <a:lnTo>
                    <a:pt x="625" y="833"/>
                  </a:lnTo>
                  <a:cubicBezTo>
                    <a:pt x="610" y="823"/>
                    <a:pt x="596" y="814"/>
                    <a:pt x="582" y="806"/>
                  </a:cubicBezTo>
                  <a:close/>
                  <a:moveTo>
                    <a:pt x="555" y="1"/>
                  </a:moveTo>
                  <a:lnTo>
                    <a:pt x="555" y="1"/>
                  </a:lnTo>
                  <a:cubicBezTo>
                    <a:pt x="209" y="278"/>
                    <a:pt x="70" y="625"/>
                    <a:pt x="1" y="1041"/>
                  </a:cubicBezTo>
                  <a:cubicBezTo>
                    <a:pt x="186" y="856"/>
                    <a:pt x="309" y="763"/>
                    <a:pt x="432" y="763"/>
                  </a:cubicBezTo>
                  <a:cubicBezTo>
                    <a:pt x="481" y="763"/>
                    <a:pt x="529" y="778"/>
                    <a:pt x="582" y="806"/>
                  </a:cubicBezTo>
                  <a:lnTo>
                    <a:pt x="582" y="806"/>
                  </a:lnTo>
                  <a:cubicBezTo>
                    <a:pt x="601" y="787"/>
                    <a:pt x="625" y="763"/>
                    <a:pt x="625" y="763"/>
                  </a:cubicBezTo>
                  <a:cubicBezTo>
                    <a:pt x="486" y="486"/>
                    <a:pt x="278" y="278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5"/>
            <p:cNvSpPr/>
            <p:nvPr/>
          </p:nvSpPr>
          <p:spPr>
            <a:xfrm>
              <a:off x="2239050" y="1991875"/>
              <a:ext cx="65900" cy="117875"/>
            </a:xfrm>
            <a:custGeom>
              <a:avLst/>
              <a:gdLst/>
              <a:ahLst/>
              <a:cxnLst/>
              <a:rect l="l" t="t" r="r" b="b"/>
              <a:pathLst>
                <a:path w="2636" h="4715" extrusionOk="0">
                  <a:moveTo>
                    <a:pt x="70" y="0"/>
                  </a:moveTo>
                  <a:cubicBezTo>
                    <a:pt x="70" y="139"/>
                    <a:pt x="1" y="208"/>
                    <a:pt x="1" y="278"/>
                  </a:cubicBezTo>
                  <a:cubicBezTo>
                    <a:pt x="1" y="347"/>
                    <a:pt x="70" y="416"/>
                    <a:pt x="70" y="416"/>
                  </a:cubicBezTo>
                  <a:cubicBezTo>
                    <a:pt x="348" y="832"/>
                    <a:pt x="486" y="1248"/>
                    <a:pt x="763" y="1664"/>
                  </a:cubicBezTo>
                  <a:lnTo>
                    <a:pt x="694" y="1664"/>
                  </a:lnTo>
                  <a:cubicBezTo>
                    <a:pt x="1249" y="2704"/>
                    <a:pt x="1803" y="3744"/>
                    <a:pt x="2566" y="4714"/>
                  </a:cubicBezTo>
                  <a:cubicBezTo>
                    <a:pt x="2566" y="4645"/>
                    <a:pt x="2566" y="4506"/>
                    <a:pt x="2635" y="4437"/>
                  </a:cubicBezTo>
                  <a:cubicBezTo>
                    <a:pt x="2635" y="4367"/>
                    <a:pt x="2566" y="4298"/>
                    <a:pt x="2566" y="4298"/>
                  </a:cubicBezTo>
                  <a:cubicBezTo>
                    <a:pt x="2566" y="4298"/>
                    <a:pt x="2496" y="4229"/>
                    <a:pt x="2496" y="4229"/>
                  </a:cubicBezTo>
                  <a:cubicBezTo>
                    <a:pt x="2496" y="4229"/>
                    <a:pt x="2496" y="4159"/>
                    <a:pt x="2427" y="4090"/>
                  </a:cubicBezTo>
                  <a:cubicBezTo>
                    <a:pt x="2219" y="3674"/>
                    <a:pt x="1942" y="3258"/>
                    <a:pt x="1734" y="2842"/>
                  </a:cubicBezTo>
                  <a:cubicBezTo>
                    <a:pt x="1387" y="2288"/>
                    <a:pt x="1110" y="1803"/>
                    <a:pt x="763" y="1248"/>
                  </a:cubicBezTo>
                  <a:cubicBezTo>
                    <a:pt x="556" y="902"/>
                    <a:pt x="417" y="555"/>
                    <a:pt x="209" y="139"/>
                  </a:cubicBezTo>
                  <a:cubicBezTo>
                    <a:pt x="209" y="139"/>
                    <a:pt x="140" y="7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5"/>
            <p:cNvSpPr/>
            <p:nvPr/>
          </p:nvSpPr>
          <p:spPr>
            <a:xfrm>
              <a:off x="2244275" y="1995350"/>
              <a:ext cx="13875" cy="27750"/>
            </a:xfrm>
            <a:custGeom>
              <a:avLst/>
              <a:gdLst/>
              <a:ahLst/>
              <a:cxnLst/>
              <a:rect l="l" t="t" r="r" b="b"/>
              <a:pathLst>
                <a:path w="555" h="1110" extrusionOk="0">
                  <a:moveTo>
                    <a:pt x="0" y="0"/>
                  </a:moveTo>
                  <a:cubicBezTo>
                    <a:pt x="208" y="416"/>
                    <a:pt x="347" y="763"/>
                    <a:pt x="554" y="1109"/>
                  </a:cubicBezTo>
                  <a:cubicBezTo>
                    <a:pt x="485" y="901"/>
                    <a:pt x="347" y="693"/>
                    <a:pt x="208" y="416"/>
                  </a:cubicBezTo>
                  <a:cubicBezTo>
                    <a:pt x="139" y="277"/>
                    <a:pt x="69" y="13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5"/>
            <p:cNvSpPr/>
            <p:nvPr/>
          </p:nvSpPr>
          <p:spPr>
            <a:xfrm>
              <a:off x="2282375" y="2062925"/>
              <a:ext cx="19100" cy="34675"/>
            </a:xfrm>
            <a:custGeom>
              <a:avLst/>
              <a:gdLst/>
              <a:ahLst/>
              <a:cxnLst/>
              <a:rect l="l" t="t" r="r" b="b"/>
              <a:pathLst>
                <a:path w="764" h="1387" extrusionOk="0">
                  <a:moveTo>
                    <a:pt x="1" y="0"/>
                  </a:moveTo>
                  <a:cubicBezTo>
                    <a:pt x="209" y="416"/>
                    <a:pt x="486" y="832"/>
                    <a:pt x="694" y="1248"/>
                  </a:cubicBezTo>
                  <a:cubicBezTo>
                    <a:pt x="699" y="1253"/>
                    <a:pt x="704" y="1259"/>
                    <a:pt x="709" y="1264"/>
                  </a:cubicBezTo>
                  <a:lnTo>
                    <a:pt x="709" y="1264"/>
                  </a:lnTo>
                  <a:cubicBezTo>
                    <a:pt x="508" y="830"/>
                    <a:pt x="255" y="444"/>
                    <a:pt x="1" y="0"/>
                  </a:cubicBezTo>
                  <a:close/>
                  <a:moveTo>
                    <a:pt x="709" y="1264"/>
                  </a:moveTo>
                  <a:cubicBezTo>
                    <a:pt x="727" y="1304"/>
                    <a:pt x="746" y="1345"/>
                    <a:pt x="763" y="1387"/>
                  </a:cubicBezTo>
                  <a:cubicBezTo>
                    <a:pt x="763" y="1387"/>
                    <a:pt x="763" y="1328"/>
                    <a:pt x="709" y="12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5"/>
            <p:cNvSpPr/>
            <p:nvPr/>
          </p:nvSpPr>
          <p:spPr>
            <a:xfrm>
              <a:off x="2310125" y="2095850"/>
              <a:ext cx="25" cy="1750"/>
            </a:xfrm>
            <a:custGeom>
              <a:avLst/>
              <a:gdLst/>
              <a:ahLst/>
              <a:cxnLst/>
              <a:rect l="l" t="t" r="r" b="b"/>
              <a:pathLst>
                <a:path w="1" h="70" extrusionOk="0">
                  <a:moveTo>
                    <a:pt x="0" y="7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5"/>
            <p:cNvSpPr/>
            <p:nvPr/>
          </p:nvSpPr>
          <p:spPr>
            <a:xfrm>
              <a:off x="2242525" y="1984950"/>
              <a:ext cx="67625" cy="117850"/>
            </a:xfrm>
            <a:custGeom>
              <a:avLst/>
              <a:gdLst/>
              <a:ahLst/>
              <a:cxnLst/>
              <a:rect l="l" t="t" r="r" b="b"/>
              <a:pathLst>
                <a:path w="2705" h="4714" extrusionOk="0">
                  <a:moveTo>
                    <a:pt x="139" y="0"/>
                  </a:moveTo>
                  <a:cubicBezTo>
                    <a:pt x="70" y="139"/>
                    <a:pt x="1" y="208"/>
                    <a:pt x="1" y="277"/>
                  </a:cubicBezTo>
                  <a:cubicBezTo>
                    <a:pt x="1" y="277"/>
                    <a:pt x="1" y="347"/>
                    <a:pt x="1" y="347"/>
                  </a:cubicBezTo>
                  <a:cubicBezTo>
                    <a:pt x="70" y="347"/>
                    <a:pt x="70" y="416"/>
                    <a:pt x="70" y="416"/>
                  </a:cubicBezTo>
                  <a:cubicBezTo>
                    <a:pt x="139" y="555"/>
                    <a:pt x="209" y="693"/>
                    <a:pt x="278" y="832"/>
                  </a:cubicBezTo>
                  <a:cubicBezTo>
                    <a:pt x="417" y="1109"/>
                    <a:pt x="555" y="1317"/>
                    <a:pt x="624" y="1525"/>
                  </a:cubicBezTo>
                  <a:cubicBezTo>
                    <a:pt x="971" y="2080"/>
                    <a:pt x="1248" y="2565"/>
                    <a:pt x="1595" y="3119"/>
                  </a:cubicBezTo>
                  <a:cubicBezTo>
                    <a:pt x="1872" y="3605"/>
                    <a:pt x="2150" y="4021"/>
                    <a:pt x="2357" y="4506"/>
                  </a:cubicBezTo>
                  <a:cubicBezTo>
                    <a:pt x="2427" y="4575"/>
                    <a:pt x="2427" y="4644"/>
                    <a:pt x="2496" y="4714"/>
                  </a:cubicBezTo>
                  <a:cubicBezTo>
                    <a:pt x="2565" y="4575"/>
                    <a:pt x="2565" y="4506"/>
                    <a:pt x="2704" y="4436"/>
                  </a:cubicBezTo>
                  <a:cubicBezTo>
                    <a:pt x="2288" y="3813"/>
                    <a:pt x="1942" y="3119"/>
                    <a:pt x="1526" y="2496"/>
                  </a:cubicBezTo>
                  <a:cubicBezTo>
                    <a:pt x="1040" y="1664"/>
                    <a:pt x="555" y="901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5"/>
            <p:cNvSpPr/>
            <p:nvPr/>
          </p:nvSpPr>
          <p:spPr>
            <a:xfrm>
              <a:off x="2225200" y="1991450"/>
              <a:ext cx="15625" cy="7375"/>
            </a:xfrm>
            <a:custGeom>
              <a:avLst/>
              <a:gdLst/>
              <a:ahLst/>
              <a:cxnLst/>
              <a:rect l="l" t="t" r="r" b="b"/>
              <a:pathLst>
                <a:path w="625" h="295" extrusionOk="0">
                  <a:moveTo>
                    <a:pt x="432" y="0"/>
                  </a:moveTo>
                  <a:cubicBezTo>
                    <a:pt x="314" y="0"/>
                    <a:pt x="170" y="82"/>
                    <a:pt x="0" y="295"/>
                  </a:cubicBezTo>
                  <a:cubicBezTo>
                    <a:pt x="104" y="260"/>
                    <a:pt x="191" y="243"/>
                    <a:pt x="269" y="243"/>
                  </a:cubicBezTo>
                  <a:cubicBezTo>
                    <a:pt x="347" y="243"/>
                    <a:pt x="416" y="260"/>
                    <a:pt x="486" y="295"/>
                  </a:cubicBezTo>
                  <a:cubicBezTo>
                    <a:pt x="555" y="225"/>
                    <a:pt x="624" y="156"/>
                    <a:pt x="624" y="87"/>
                  </a:cubicBezTo>
                  <a:cubicBezTo>
                    <a:pt x="571" y="33"/>
                    <a:pt x="506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5"/>
            <p:cNvSpPr/>
            <p:nvPr/>
          </p:nvSpPr>
          <p:spPr>
            <a:xfrm>
              <a:off x="2233875" y="1972800"/>
              <a:ext cx="12150" cy="19100"/>
            </a:xfrm>
            <a:custGeom>
              <a:avLst/>
              <a:gdLst/>
              <a:ahLst/>
              <a:cxnLst/>
              <a:rect l="l" t="t" r="r" b="b"/>
              <a:pathLst>
                <a:path w="486" h="764" extrusionOk="0">
                  <a:moveTo>
                    <a:pt x="208" y="1"/>
                  </a:moveTo>
                  <a:lnTo>
                    <a:pt x="208" y="1"/>
                  </a:lnTo>
                  <a:cubicBezTo>
                    <a:pt x="0" y="278"/>
                    <a:pt x="208" y="486"/>
                    <a:pt x="347" y="763"/>
                  </a:cubicBezTo>
                  <a:lnTo>
                    <a:pt x="485" y="486"/>
                  </a:lnTo>
                  <a:cubicBezTo>
                    <a:pt x="416" y="347"/>
                    <a:pt x="277" y="14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5"/>
            <p:cNvSpPr/>
            <p:nvPr/>
          </p:nvSpPr>
          <p:spPr>
            <a:xfrm>
              <a:off x="2029375" y="2712775"/>
              <a:ext cx="12150" cy="48550"/>
            </a:xfrm>
            <a:custGeom>
              <a:avLst/>
              <a:gdLst/>
              <a:ahLst/>
              <a:cxnLst/>
              <a:rect l="l" t="t" r="r" b="b"/>
              <a:pathLst>
                <a:path w="486" h="1942" extrusionOk="0">
                  <a:moveTo>
                    <a:pt x="416" y="1"/>
                  </a:moveTo>
                  <a:cubicBezTo>
                    <a:pt x="0" y="555"/>
                    <a:pt x="208" y="1249"/>
                    <a:pt x="139" y="1942"/>
                  </a:cubicBezTo>
                  <a:cubicBezTo>
                    <a:pt x="486" y="1318"/>
                    <a:pt x="70" y="625"/>
                    <a:pt x="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5"/>
            <p:cNvSpPr/>
            <p:nvPr/>
          </p:nvSpPr>
          <p:spPr>
            <a:xfrm>
              <a:off x="2031100" y="2712775"/>
              <a:ext cx="12175" cy="48550"/>
            </a:xfrm>
            <a:custGeom>
              <a:avLst/>
              <a:gdLst/>
              <a:ahLst/>
              <a:cxnLst/>
              <a:rect l="l" t="t" r="r" b="b"/>
              <a:pathLst>
                <a:path w="487" h="1942" extrusionOk="0">
                  <a:moveTo>
                    <a:pt x="347" y="1"/>
                  </a:moveTo>
                  <a:cubicBezTo>
                    <a:pt x="1" y="625"/>
                    <a:pt x="417" y="1318"/>
                    <a:pt x="70" y="1942"/>
                  </a:cubicBezTo>
                  <a:cubicBezTo>
                    <a:pt x="486" y="1318"/>
                    <a:pt x="347" y="625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5"/>
            <p:cNvSpPr/>
            <p:nvPr/>
          </p:nvSpPr>
          <p:spPr>
            <a:xfrm>
              <a:off x="3537050" y="2045650"/>
              <a:ext cx="259975" cy="388400"/>
            </a:xfrm>
            <a:custGeom>
              <a:avLst/>
              <a:gdLst/>
              <a:ahLst/>
              <a:cxnLst/>
              <a:rect l="l" t="t" r="r" b="b"/>
              <a:pathLst>
                <a:path w="10399" h="15536" extrusionOk="0">
                  <a:moveTo>
                    <a:pt x="8574" y="995"/>
                  </a:moveTo>
                  <a:cubicBezTo>
                    <a:pt x="8873" y="995"/>
                    <a:pt x="9111" y="1181"/>
                    <a:pt x="9220" y="1454"/>
                  </a:cubicBezTo>
                  <a:cubicBezTo>
                    <a:pt x="9428" y="1939"/>
                    <a:pt x="9497" y="2355"/>
                    <a:pt x="9428" y="2840"/>
                  </a:cubicBezTo>
                  <a:cubicBezTo>
                    <a:pt x="9497" y="3464"/>
                    <a:pt x="9358" y="4088"/>
                    <a:pt x="9150" y="4712"/>
                  </a:cubicBezTo>
                  <a:cubicBezTo>
                    <a:pt x="8596" y="6445"/>
                    <a:pt x="7833" y="8039"/>
                    <a:pt x="6655" y="9426"/>
                  </a:cubicBezTo>
                  <a:cubicBezTo>
                    <a:pt x="5823" y="10465"/>
                    <a:pt x="4991" y="11574"/>
                    <a:pt x="4229" y="12614"/>
                  </a:cubicBezTo>
                  <a:cubicBezTo>
                    <a:pt x="3813" y="13099"/>
                    <a:pt x="3397" y="13585"/>
                    <a:pt x="2773" y="13931"/>
                  </a:cubicBezTo>
                  <a:cubicBezTo>
                    <a:pt x="2557" y="14049"/>
                    <a:pt x="2346" y="14106"/>
                    <a:pt x="2154" y="14106"/>
                  </a:cubicBezTo>
                  <a:cubicBezTo>
                    <a:pt x="1668" y="14106"/>
                    <a:pt x="1298" y="13745"/>
                    <a:pt x="1248" y="13099"/>
                  </a:cubicBezTo>
                  <a:cubicBezTo>
                    <a:pt x="1179" y="12753"/>
                    <a:pt x="1179" y="12476"/>
                    <a:pt x="1248" y="12129"/>
                  </a:cubicBezTo>
                  <a:cubicBezTo>
                    <a:pt x="1733" y="8940"/>
                    <a:pt x="2981" y="6168"/>
                    <a:pt x="5130" y="3741"/>
                  </a:cubicBezTo>
                  <a:cubicBezTo>
                    <a:pt x="5823" y="3048"/>
                    <a:pt x="6447" y="2216"/>
                    <a:pt x="7279" y="1593"/>
                  </a:cubicBezTo>
                  <a:cubicBezTo>
                    <a:pt x="7625" y="1385"/>
                    <a:pt x="7972" y="1107"/>
                    <a:pt x="8319" y="1038"/>
                  </a:cubicBezTo>
                  <a:cubicBezTo>
                    <a:pt x="8407" y="1008"/>
                    <a:pt x="8493" y="995"/>
                    <a:pt x="8574" y="995"/>
                  </a:cubicBezTo>
                  <a:close/>
                  <a:moveTo>
                    <a:pt x="9040" y="1"/>
                  </a:moveTo>
                  <a:cubicBezTo>
                    <a:pt x="8907" y="1"/>
                    <a:pt x="8759" y="23"/>
                    <a:pt x="8596" y="68"/>
                  </a:cubicBezTo>
                  <a:cubicBezTo>
                    <a:pt x="7417" y="345"/>
                    <a:pt x="6378" y="830"/>
                    <a:pt x="5546" y="1662"/>
                  </a:cubicBezTo>
                  <a:cubicBezTo>
                    <a:pt x="5130" y="2078"/>
                    <a:pt x="4783" y="2424"/>
                    <a:pt x="4367" y="2840"/>
                  </a:cubicBezTo>
                  <a:cubicBezTo>
                    <a:pt x="2149" y="5059"/>
                    <a:pt x="763" y="7693"/>
                    <a:pt x="208" y="10743"/>
                  </a:cubicBezTo>
                  <a:cubicBezTo>
                    <a:pt x="0" y="11713"/>
                    <a:pt x="70" y="12684"/>
                    <a:pt x="139" y="13654"/>
                  </a:cubicBezTo>
                  <a:cubicBezTo>
                    <a:pt x="191" y="14633"/>
                    <a:pt x="1238" y="15536"/>
                    <a:pt x="2313" y="15536"/>
                  </a:cubicBezTo>
                  <a:cubicBezTo>
                    <a:pt x="2685" y="15536"/>
                    <a:pt x="3059" y="15428"/>
                    <a:pt x="3397" y="15179"/>
                  </a:cubicBezTo>
                  <a:cubicBezTo>
                    <a:pt x="4090" y="14624"/>
                    <a:pt x="4783" y="14139"/>
                    <a:pt x="5269" y="13377"/>
                  </a:cubicBezTo>
                  <a:cubicBezTo>
                    <a:pt x="6031" y="12337"/>
                    <a:pt x="6794" y="11297"/>
                    <a:pt x="7625" y="10257"/>
                  </a:cubicBezTo>
                  <a:cubicBezTo>
                    <a:pt x="8457" y="9218"/>
                    <a:pt x="9081" y="7970"/>
                    <a:pt x="9636" y="6722"/>
                  </a:cubicBezTo>
                  <a:cubicBezTo>
                    <a:pt x="10121" y="5613"/>
                    <a:pt x="10398" y="4435"/>
                    <a:pt x="10329" y="3395"/>
                  </a:cubicBezTo>
                  <a:cubicBezTo>
                    <a:pt x="10329" y="2424"/>
                    <a:pt x="10398" y="1662"/>
                    <a:pt x="10052" y="899"/>
                  </a:cubicBezTo>
                  <a:cubicBezTo>
                    <a:pt x="9834" y="300"/>
                    <a:pt x="9530" y="1"/>
                    <a:pt x="9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5"/>
            <p:cNvSpPr/>
            <p:nvPr/>
          </p:nvSpPr>
          <p:spPr>
            <a:xfrm>
              <a:off x="3748475" y="2753675"/>
              <a:ext cx="301550" cy="289900"/>
            </a:xfrm>
            <a:custGeom>
              <a:avLst/>
              <a:gdLst/>
              <a:ahLst/>
              <a:cxnLst/>
              <a:rect l="l" t="t" r="r" b="b"/>
              <a:pathLst>
                <a:path w="12062" h="11596" extrusionOk="0">
                  <a:moveTo>
                    <a:pt x="9418" y="1408"/>
                  </a:moveTo>
                  <a:cubicBezTo>
                    <a:pt x="10247" y="1408"/>
                    <a:pt x="10611" y="1830"/>
                    <a:pt x="10675" y="2732"/>
                  </a:cubicBezTo>
                  <a:cubicBezTo>
                    <a:pt x="10675" y="2871"/>
                    <a:pt x="10675" y="3009"/>
                    <a:pt x="10675" y="3148"/>
                  </a:cubicBezTo>
                  <a:cubicBezTo>
                    <a:pt x="10675" y="4742"/>
                    <a:pt x="9982" y="5990"/>
                    <a:pt x="8942" y="7099"/>
                  </a:cubicBezTo>
                  <a:cubicBezTo>
                    <a:pt x="8457" y="7654"/>
                    <a:pt x="7764" y="8070"/>
                    <a:pt x="7071" y="8416"/>
                  </a:cubicBezTo>
                  <a:cubicBezTo>
                    <a:pt x="6031" y="8901"/>
                    <a:pt x="5060" y="9317"/>
                    <a:pt x="4090" y="9802"/>
                  </a:cubicBezTo>
                  <a:cubicBezTo>
                    <a:pt x="3813" y="9872"/>
                    <a:pt x="3605" y="10010"/>
                    <a:pt x="3327" y="10080"/>
                  </a:cubicBezTo>
                  <a:cubicBezTo>
                    <a:pt x="3144" y="10134"/>
                    <a:pt x="2966" y="10159"/>
                    <a:pt x="2796" y="10159"/>
                  </a:cubicBezTo>
                  <a:cubicBezTo>
                    <a:pt x="1876" y="10159"/>
                    <a:pt x="1211" y="9411"/>
                    <a:pt x="1387" y="8416"/>
                  </a:cubicBezTo>
                  <a:cubicBezTo>
                    <a:pt x="1456" y="7862"/>
                    <a:pt x="1595" y="7307"/>
                    <a:pt x="1941" y="6891"/>
                  </a:cubicBezTo>
                  <a:cubicBezTo>
                    <a:pt x="2426" y="6198"/>
                    <a:pt x="2912" y="5505"/>
                    <a:pt x="3466" y="4881"/>
                  </a:cubicBezTo>
                  <a:cubicBezTo>
                    <a:pt x="4229" y="4118"/>
                    <a:pt x="4991" y="3356"/>
                    <a:pt x="5754" y="2524"/>
                  </a:cubicBezTo>
                  <a:cubicBezTo>
                    <a:pt x="6239" y="2039"/>
                    <a:pt x="6863" y="1692"/>
                    <a:pt x="7556" y="1623"/>
                  </a:cubicBezTo>
                  <a:cubicBezTo>
                    <a:pt x="8110" y="1554"/>
                    <a:pt x="8665" y="1415"/>
                    <a:pt x="9220" y="1415"/>
                  </a:cubicBezTo>
                  <a:cubicBezTo>
                    <a:pt x="9289" y="1410"/>
                    <a:pt x="9355" y="1408"/>
                    <a:pt x="9418" y="1408"/>
                  </a:cubicBezTo>
                  <a:close/>
                  <a:moveTo>
                    <a:pt x="9425" y="1"/>
                  </a:moveTo>
                  <a:cubicBezTo>
                    <a:pt x="9270" y="1"/>
                    <a:pt x="9109" y="10"/>
                    <a:pt x="8942" y="29"/>
                  </a:cubicBezTo>
                  <a:cubicBezTo>
                    <a:pt x="8041" y="98"/>
                    <a:pt x="7140" y="375"/>
                    <a:pt x="6308" y="722"/>
                  </a:cubicBezTo>
                  <a:cubicBezTo>
                    <a:pt x="5892" y="860"/>
                    <a:pt x="5476" y="1068"/>
                    <a:pt x="5338" y="1484"/>
                  </a:cubicBezTo>
                  <a:cubicBezTo>
                    <a:pt x="4922" y="2316"/>
                    <a:pt x="4229" y="2871"/>
                    <a:pt x="3535" y="3494"/>
                  </a:cubicBezTo>
                  <a:cubicBezTo>
                    <a:pt x="2842" y="4049"/>
                    <a:pt x="2288" y="4742"/>
                    <a:pt x="1664" y="5297"/>
                  </a:cubicBezTo>
                  <a:cubicBezTo>
                    <a:pt x="1040" y="5921"/>
                    <a:pt x="624" y="6614"/>
                    <a:pt x="416" y="7446"/>
                  </a:cubicBezTo>
                  <a:cubicBezTo>
                    <a:pt x="70" y="8347"/>
                    <a:pt x="0" y="9317"/>
                    <a:pt x="624" y="10218"/>
                  </a:cubicBezTo>
                  <a:cubicBezTo>
                    <a:pt x="1335" y="11166"/>
                    <a:pt x="2045" y="11595"/>
                    <a:pt x="2866" y="11595"/>
                  </a:cubicBezTo>
                  <a:cubicBezTo>
                    <a:pt x="3247" y="11595"/>
                    <a:pt x="3651" y="11503"/>
                    <a:pt x="4090" y="11327"/>
                  </a:cubicBezTo>
                  <a:cubicBezTo>
                    <a:pt x="5476" y="10773"/>
                    <a:pt x="6863" y="10218"/>
                    <a:pt x="8110" y="9525"/>
                  </a:cubicBezTo>
                  <a:cubicBezTo>
                    <a:pt x="10606" y="8277"/>
                    <a:pt x="11923" y="6198"/>
                    <a:pt x="12062" y="3425"/>
                  </a:cubicBezTo>
                  <a:cubicBezTo>
                    <a:pt x="12062" y="3148"/>
                    <a:pt x="12062" y="2871"/>
                    <a:pt x="12062" y="2663"/>
                  </a:cubicBezTo>
                  <a:cubicBezTo>
                    <a:pt x="11935" y="958"/>
                    <a:pt x="11004" y="1"/>
                    <a:pt x="9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5"/>
            <p:cNvSpPr/>
            <p:nvPr/>
          </p:nvSpPr>
          <p:spPr>
            <a:xfrm>
              <a:off x="3907900" y="3132725"/>
              <a:ext cx="280775" cy="283125"/>
            </a:xfrm>
            <a:custGeom>
              <a:avLst/>
              <a:gdLst/>
              <a:ahLst/>
              <a:cxnLst/>
              <a:rect l="l" t="t" r="r" b="b"/>
              <a:pathLst>
                <a:path w="11231" h="11325" extrusionOk="0">
                  <a:moveTo>
                    <a:pt x="9037" y="1329"/>
                  </a:moveTo>
                  <a:cubicBezTo>
                    <a:pt x="9495" y="1329"/>
                    <a:pt x="9810" y="1598"/>
                    <a:pt x="9982" y="2058"/>
                  </a:cubicBezTo>
                  <a:cubicBezTo>
                    <a:pt x="10121" y="2404"/>
                    <a:pt x="10121" y="2820"/>
                    <a:pt x="10052" y="3167"/>
                  </a:cubicBezTo>
                  <a:cubicBezTo>
                    <a:pt x="9913" y="4206"/>
                    <a:pt x="9497" y="5108"/>
                    <a:pt x="8873" y="5939"/>
                  </a:cubicBezTo>
                  <a:cubicBezTo>
                    <a:pt x="7348" y="8088"/>
                    <a:pt x="5130" y="9267"/>
                    <a:pt x="2635" y="9960"/>
                  </a:cubicBezTo>
                  <a:lnTo>
                    <a:pt x="2288" y="9960"/>
                  </a:lnTo>
                  <a:cubicBezTo>
                    <a:pt x="1595" y="9960"/>
                    <a:pt x="1248" y="9613"/>
                    <a:pt x="1318" y="8920"/>
                  </a:cubicBezTo>
                  <a:cubicBezTo>
                    <a:pt x="1318" y="8781"/>
                    <a:pt x="1318" y="8643"/>
                    <a:pt x="1387" y="8504"/>
                  </a:cubicBezTo>
                  <a:cubicBezTo>
                    <a:pt x="2288" y="6286"/>
                    <a:pt x="3466" y="4206"/>
                    <a:pt x="5754" y="3028"/>
                  </a:cubicBezTo>
                  <a:cubicBezTo>
                    <a:pt x="6308" y="2820"/>
                    <a:pt x="6724" y="2404"/>
                    <a:pt x="7279" y="2058"/>
                  </a:cubicBezTo>
                  <a:cubicBezTo>
                    <a:pt x="7695" y="1711"/>
                    <a:pt x="8180" y="1434"/>
                    <a:pt x="8735" y="1364"/>
                  </a:cubicBezTo>
                  <a:cubicBezTo>
                    <a:pt x="8842" y="1341"/>
                    <a:pt x="8943" y="1329"/>
                    <a:pt x="9037" y="1329"/>
                  </a:cubicBezTo>
                  <a:close/>
                  <a:moveTo>
                    <a:pt x="8908" y="1"/>
                  </a:moveTo>
                  <a:cubicBezTo>
                    <a:pt x="8592" y="1"/>
                    <a:pt x="8255" y="43"/>
                    <a:pt x="7903" y="117"/>
                  </a:cubicBezTo>
                  <a:cubicBezTo>
                    <a:pt x="7625" y="186"/>
                    <a:pt x="7348" y="325"/>
                    <a:pt x="7140" y="463"/>
                  </a:cubicBezTo>
                  <a:cubicBezTo>
                    <a:pt x="6586" y="879"/>
                    <a:pt x="6031" y="1226"/>
                    <a:pt x="5546" y="1780"/>
                  </a:cubicBezTo>
                  <a:cubicBezTo>
                    <a:pt x="5130" y="2266"/>
                    <a:pt x="4645" y="2681"/>
                    <a:pt x="4090" y="3028"/>
                  </a:cubicBezTo>
                  <a:cubicBezTo>
                    <a:pt x="2565" y="4137"/>
                    <a:pt x="1387" y="5523"/>
                    <a:pt x="555" y="7256"/>
                  </a:cubicBezTo>
                  <a:cubicBezTo>
                    <a:pt x="278" y="7880"/>
                    <a:pt x="139" y="8574"/>
                    <a:pt x="70" y="9197"/>
                  </a:cubicBezTo>
                  <a:cubicBezTo>
                    <a:pt x="0" y="9544"/>
                    <a:pt x="70" y="9891"/>
                    <a:pt x="278" y="10168"/>
                  </a:cubicBezTo>
                  <a:cubicBezTo>
                    <a:pt x="687" y="10870"/>
                    <a:pt x="1442" y="11325"/>
                    <a:pt x="2251" y="11325"/>
                  </a:cubicBezTo>
                  <a:cubicBezTo>
                    <a:pt x="2401" y="11325"/>
                    <a:pt x="2552" y="11309"/>
                    <a:pt x="2704" y="11277"/>
                  </a:cubicBezTo>
                  <a:cubicBezTo>
                    <a:pt x="3328" y="11138"/>
                    <a:pt x="3882" y="11000"/>
                    <a:pt x="4437" y="10792"/>
                  </a:cubicBezTo>
                  <a:cubicBezTo>
                    <a:pt x="6170" y="10099"/>
                    <a:pt x="7764" y="9197"/>
                    <a:pt x="9081" y="7811"/>
                  </a:cubicBezTo>
                  <a:cubicBezTo>
                    <a:pt x="10329" y="6494"/>
                    <a:pt x="11230" y="4969"/>
                    <a:pt x="11230" y="3028"/>
                  </a:cubicBezTo>
                  <a:cubicBezTo>
                    <a:pt x="11230" y="2820"/>
                    <a:pt x="11230" y="2612"/>
                    <a:pt x="11230" y="2335"/>
                  </a:cubicBezTo>
                  <a:cubicBezTo>
                    <a:pt x="10957" y="587"/>
                    <a:pt x="10081" y="1"/>
                    <a:pt x="8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5"/>
            <p:cNvSpPr/>
            <p:nvPr/>
          </p:nvSpPr>
          <p:spPr>
            <a:xfrm>
              <a:off x="4110650" y="3449975"/>
              <a:ext cx="232250" cy="195175"/>
            </a:xfrm>
            <a:custGeom>
              <a:avLst/>
              <a:gdLst/>
              <a:ahLst/>
              <a:cxnLst/>
              <a:rect l="l" t="t" r="r" b="b"/>
              <a:pathLst>
                <a:path w="9290" h="7807" extrusionOk="0">
                  <a:moveTo>
                    <a:pt x="7141" y="1429"/>
                  </a:moveTo>
                  <a:cubicBezTo>
                    <a:pt x="7556" y="1498"/>
                    <a:pt x="7834" y="1706"/>
                    <a:pt x="7764" y="2191"/>
                  </a:cubicBezTo>
                  <a:cubicBezTo>
                    <a:pt x="7695" y="3716"/>
                    <a:pt x="7141" y="4964"/>
                    <a:pt x="5685" y="5657"/>
                  </a:cubicBezTo>
                  <a:cubicBezTo>
                    <a:pt x="4798" y="6101"/>
                    <a:pt x="3852" y="6429"/>
                    <a:pt x="2902" y="6429"/>
                  </a:cubicBezTo>
                  <a:cubicBezTo>
                    <a:pt x="2813" y="6429"/>
                    <a:pt x="2724" y="6426"/>
                    <a:pt x="2635" y="6420"/>
                  </a:cubicBezTo>
                  <a:cubicBezTo>
                    <a:pt x="1110" y="6420"/>
                    <a:pt x="971" y="6212"/>
                    <a:pt x="1664" y="4895"/>
                  </a:cubicBezTo>
                  <a:cubicBezTo>
                    <a:pt x="2566" y="3093"/>
                    <a:pt x="4021" y="1914"/>
                    <a:pt x="6031" y="1498"/>
                  </a:cubicBezTo>
                  <a:cubicBezTo>
                    <a:pt x="6447" y="1429"/>
                    <a:pt x="6794" y="1429"/>
                    <a:pt x="7141" y="1429"/>
                  </a:cubicBezTo>
                  <a:close/>
                  <a:moveTo>
                    <a:pt x="6730" y="0"/>
                  </a:moveTo>
                  <a:cubicBezTo>
                    <a:pt x="5151" y="0"/>
                    <a:pt x="3703" y="569"/>
                    <a:pt x="2566" y="1706"/>
                  </a:cubicBezTo>
                  <a:cubicBezTo>
                    <a:pt x="1387" y="2885"/>
                    <a:pt x="763" y="4410"/>
                    <a:pt x="209" y="5865"/>
                  </a:cubicBezTo>
                  <a:cubicBezTo>
                    <a:pt x="1" y="6559"/>
                    <a:pt x="347" y="7182"/>
                    <a:pt x="971" y="7460"/>
                  </a:cubicBezTo>
                  <a:cubicBezTo>
                    <a:pt x="1387" y="7668"/>
                    <a:pt x="1803" y="7806"/>
                    <a:pt x="2427" y="7806"/>
                  </a:cubicBezTo>
                  <a:cubicBezTo>
                    <a:pt x="3397" y="7529"/>
                    <a:pt x="4506" y="7598"/>
                    <a:pt x="5546" y="7252"/>
                  </a:cubicBezTo>
                  <a:cubicBezTo>
                    <a:pt x="7002" y="6697"/>
                    <a:pt x="8180" y="5865"/>
                    <a:pt x="8735" y="4340"/>
                  </a:cubicBezTo>
                  <a:cubicBezTo>
                    <a:pt x="9012" y="3439"/>
                    <a:pt x="9289" y="2538"/>
                    <a:pt x="9081" y="1568"/>
                  </a:cubicBezTo>
                  <a:cubicBezTo>
                    <a:pt x="8873" y="597"/>
                    <a:pt x="8388" y="181"/>
                    <a:pt x="7487" y="112"/>
                  </a:cubicBezTo>
                  <a:lnTo>
                    <a:pt x="7487" y="43"/>
                  </a:lnTo>
                  <a:cubicBezTo>
                    <a:pt x="7232" y="14"/>
                    <a:pt x="6979" y="0"/>
                    <a:pt x="6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5"/>
            <p:cNvSpPr/>
            <p:nvPr/>
          </p:nvSpPr>
          <p:spPr>
            <a:xfrm>
              <a:off x="2308375" y="2106250"/>
              <a:ext cx="8700" cy="15625"/>
            </a:xfrm>
            <a:custGeom>
              <a:avLst/>
              <a:gdLst/>
              <a:ahLst/>
              <a:cxnLst/>
              <a:rect l="l" t="t" r="r" b="b"/>
              <a:pathLst>
                <a:path w="348" h="625" extrusionOk="0">
                  <a:moveTo>
                    <a:pt x="1" y="0"/>
                  </a:moveTo>
                  <a:lnTo>
                    <a:pt x="1" y="0"/>
                  </a:lnTo>
                  <a:cubicBezTo>
                    <a:pt x="70" y="139"/>
                    <a:pt x="70" y="208"/>
                    <a:pt x="139" y="278"/>
                  </a:cubicBezTo>
                  <a:cubicBezTo>
                    <a:pt x="206" y="344"/>
                    <a:pt x="273" y="475"/>
                    <a:pt x="339" y="546"/>
                  </a:cubicBezTo>
                  <a:lnTo>
                    <a:pt x="339" y="546"/>
                  </a:lnTo>
                  <a:cubicBezTo>
                    <a:pt x="319" y="454"/>
                    <a:pt x="264" y="388"/>
                    <a:pt x="209" y="278"/>
                  </a:cubicBezTo>
                  <a:cubicBezTo>
                    <a:pt x="139" y="208"/>
                    <a:pt x="70" y="139"/>
                    <a:pt x="1" y="0"/>
                  </a:cubicBezTo>
                  <a:close/>
                  <a:moveTo>
                    <a:pt x="339" y="546"/>
                  </a:moveTo>
                  <a:lnTo>
                    <a:pt x="339" y="546"/>
                  </a:lnTo>
                  <a:cubicBezTo>
                    <a:pt x="344" y="570"/>
                    <a:pt x="347" y="596"/>
                    <a:pt x="347" y="624"/>
                  </a:cubicBezTo>
                  <a:cubicBezTo>
                    <a:pt x="347" y="624"/>
                    <a:pt x="347" y="555"/>
                    <a:pt x="347" y="555"/>
                  </a:cubicBezTo>
                  <a:cubicBezTo>
                    <a:pt x="345" y="552"/>
                    <a:pt x="342" y="549"/>
                    <a:pt x="339" y="5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5"/>
            <p:cNvSpPr/>
            <p:nvPr/>
          </p:nvSpPr>
          <p:spPr>
            <a:xfrm>
              <a:off x="2771075" y="2570675"/>
              <a:ext cx="58950" cy="41625"/>
            </a:xfrm>
            <a:custGeom>
              <a:avLst/>
              <a:gdLst/>
              <a:ahLst/>
              <a:cxnLst/>
              <a:rect l="l" t="t" r="r" b="b"/>
              <a:pathLst>
                <a:path w="2358" h="1665" extrusionOk="0">
                  <a:moveTo>
                    <a:pt x="1" y="1"/>
                  </a:moveTo>
                  <a:cubicBezTo>
                    <a:pt x="70" y="70"/>
                    <a:pt x="70" y="70"/>
                    <a:pt x="139" y="139"/>
                  </a:cubicBezTo>
                  <a:cubicBezTo>
                    <a:pt x="833" y="694"/>
                    <a:pt x="1595" y="1179"/>
                    <a:pt x="2358" y="1664"/>
                  </a:cubicBezTo>
                  <a:cubicBezTo>
                    <a:pt x="1595" y="1110"/>
                    <a:pt x="763" y="55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5"/>
            <p:cNvSpPr/>
            <p:nvPr/>
          </p:nvSpPr>
          <p:spPr>
            <a:xfrm>
              <a:off x="2341300" y="2156500"/>
              <a:ext cx="313700" cy="325825"/>
            </a:xfrm>
            <a:custGeom>
              <a:avLst/>
              <a:gdLst/>
              <a:ahLst/>
              <a:cxnLst/>
              <a:rect l="l" t="t" r="r" b="b"/>
              <a:pathLst>
                <a:path w="12548" h="13033" extrusionOk="0">
                  <a:moveTo>
                    <a:pt x="1" y="1"/>
                  </a:moveTo>
                  <a:lnTo>
                    <a:pt x="1" y="1"/>
                  </a:lnTo>
                  <a:cubicBezTo>
                    <a:pt x="2011" y="3120"/>
                    <a:pt x="4229" y="6170"/>
                    <a:pt x="7071" y="8596"/>
                  </a:cubicBezTo>
                  <a:cubicBezTo>
                    <a:pt x="8874" y="10121"/>
                    <a:pt x="10676" y="11577"/>
                    <a:pt x="12547" y="13033"/>
                  </a:cubicBezTo>
                  <a:cubicBezTo>
                    <a:pt x="11646" y="12270"/>
                    <a:pt x="10745" y="11577"/>
                    <a:pt x="9844" y="10814"/>
                  </a:cubicBezTo>
                  <a:cubicBezTo>
                    <a:pt x="8804" y="9913"/>
                    <a:pt x="7695" y="9081"/>
                    <a:pt x="6655" y="8180"/>
                  </a:cubicBezTo>
                  <a:cubicBezTo>
                    <a:pt x="3952" y="5823"/>
                    <a:pt x="1942" y="291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5"/>
            <p:cNvSpPr/>
            <p:nvPr/>
          </p:nvSpPr>
          <p:spPr>
            <a:xfrm>
              <a:off x="2933975" y="2672925"/>
              <a:ext cx="39875" cy="24300"/>
            </a:xfrm>
            <a:custGeom>
              <a:avLst/>
              <a:gdLst/>
              <a:ahLst/>
              <a:cxnLst/>
              <a:rect l="l" t="t" r="r" b="b"/>
              <a:pathLst>
                <a:path w="1595" h="972" extrusionOk="0">
                  <a:moveTo>
                    <a:pt x="1" y="1"/>
                  </a:moveTo>
                  <a:lnTo>
                    <a:pt x="1" y="1"/>
                  </a:lnTo>
                  <a:cubicBezTo>
                    <a:pt x="172" y="96"/>
                    <a:pt x="344" y="186"/>
                    <a:pt x="510" y="274"/>
                  </a:cubicBezTo>
                  <a:lnTo>
                    <a:pt x="510" y="274"/>
                  </a:lnTo>
                  <a:cubicBezTo>
                    <a:pt x="342" y="178"/>
                    <a:pt x="171" y="86"/>
                    <a:pt x="1" y="1"/>
                  </a:cubicBezTo>
                  <a:close/>
                  <a:moveTo>
                    <a:pt x="510" y="274"/>
                  </a:moveTo>
                  <a:cubicBezTo>
                    <a:pt x="890" y="491"/>
                    <a:pt x="1259" y="731"/>
                    <a:pt x="1595" y="971"/>
                  </a:cubicBezTo>
                  <a:cubicBezTo>
                    <a:pt x="1344" y="720"/>
                    <a:pt x="947" y="505"/>
                    <a:pt x="510" y="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5"/>
            <p:cNvSpPr/>
            <p:nvPr/>
          </p:nvSpPr>
          <p:spPr>
            <a:xfrm>
              <a:off x="2320500" y="212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5"/>
            <p:cNvSpPr/>
            <p:nvPr/>
          </p:nvSpPr>
          <p:spPr>
            <a:xfrm>
              <a:off x="2322250" y="2128775"/>
              <a:ext cx="6950" cy="8675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0" y="1"/>
                  </a:moveTo>
                  <a:lnTo>
                    <a:pt x="70" y="70"/>
                  </a:lnTo>
                  <a:lnTo>
                    <a:pt x="70" y="70"/>
                  </a:lnTo>
                  <a:cubicBezTo>
                    <a:pt x="70" y="70"/>
                    <a:pt x="70" y="1"/>
                    <a:pt x="0" y="1"/>
                  </a:cubicBezTo>
                  <a:close/>
                  <a:moveTo>
                    <a:pt x="70" y="70"/>
                  </a:moveTo>
                  <a:lnTo>
                    <a:pt x="70" y="70"/>
                  </a:lnTo>
                  <a:cubicBezTo>
                    <a:pt x="139" y="139"/>
                    <a:pt x="208" y="278"/>
                    <a:pt x="277" y="347"/>
                  </a:cubicBezTo>
                  <a:lnTo>
                    <a:pt x="277" y="347"/>
                  </a:lnTo>
                  <a:cubicBezTo>
                    <a:pt x="208" y="278"/>
                    <a:pt x="208" y="208"/>
                    <a:pt x="139" y="139"/>
                  </a:cubicBezTo>
                  <a:lnTo>
                    <a:pt x="70" y="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5"/>
            <p:cNvSpPr/>
            <p:nvPr/>
          </p:nvSpPr>
          <p:spPr>
            <a:xfrm>
              <a:off x="2329175" y="2137450"/>
              <a:ext cx="12150" cy="19075"/>
            </a:xfrm>
            <a:custGeom>
              <a:avLst/>
              <a:gdLst/>
              <a:ahLst/>
              <a:cxnLst/>
              <a:rect l="l" t="t" r="r" b="b"/>
              <a:pathLst>
                <a:path w="486" h="763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31"/>
                    <a:pt x="43" y="63"/>
                    <a:pt x="66" y="97"/>
                  </a:cubicBezTo>
                  <a:lnTo>
                    <a:pt x="66" y="97"/>
                  </a:lnTo>
                  <a:cubicBezTo>
                    <a:pt x="50" y="65"/>
                    <a:pt x="33" y="32"/>
                    <a:pt x="1" y="0"/>
                  </a:cubicBezTo>
                  <a:close/>
                  <a:moveTo>
                    <a:pt x="66" y="97"/>
                  </a:moveTo>
                  <a:lnTo>
                    <a:pt x="66" y="97"/>
                  </a:lnTo>
                  <a:cubicBezTo>
                    <a:pt x="85" y="134"/>
                    <a:pt x="102" y="171"/>
                    <a:pt x="139" y="208"/>
                  </a:cubicBezTo>
                  <a:cubicBezTo>
                    <a:pt x="209" y="347"/>
                    <a:pt x="347" y="555"/>
                    <a:pt x="486" y="763"/>
                  </a:cubicBezTo>
                  <a:cubicBezTo>
                    <a:pt x="368" y="526"/>
                    <a:pt x="199" y="290"/>
                    <a:pt x="66" y="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5"/>
            <p:cNvSpPr/>
            <p:nvPr/>
          </p:nvSpPr>
          <p:spPr>
            <a:xfrm>
              <a:off x="2323975" y="211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5"/>
            <p:cNvSpPr/>
            <p:nvPr/>
          </p:nvSpPr>
          <p:spPr>
            <a:xfrm>
              <a:off x="2655000" y="2482325"/>
              <a:ext cx="116100" cy="88375"/>
            </a:xfrm>
            <a:custGeom>
              <a:avLst/>
              <a:gdLst/>
              <a:ahLst/>
              <a:cxnLst/>
              <a:rect l="l" t="t" r="r" b="b"/>
              <a:pathLst>
                <a:path w="4644" h="3535" extrusionOk="0">
                  <a:moveTo>
                    <a:pt x="0" y="0"/>
                  </a:moveTo>
                  <a:cubicBezTo>
                    <a:pt x="1525" y="1178"/>
                    <a:pt x="3050" y="2426"/>
                    <a:pt x="4644" y="3535"/>
                  </a:cubicBezTo>
                  <a:cubicBezTo>
                    <a:pt x="3050" y="2357"/>
                    <a:pt x="1525" y="117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5"/>
            <p:cNvSpPr/>
            <p:nvPr/>
          </p:nvSpPr>
          <p:spPr>
            <a:xfrm>
              <a:off x="2830000" y="2612275"/>
              <a:ext cx="104000" cy="60675"/>
            </a:xfrm>
            <a:custGeom>
              <a:avLst/>
              <a:gdLst/>
              <a:ahLst/>
              <a:cxnLst/>
              <a:rect l="l" t="t" r="r" b="b"/>
              <a:pathLst>
                <a:path w="4160" h="2427" extrusionOk="0">
                  <a:moveTo>
                    <a:pt x="1" y="0"/>
                  </a:moveTo>
                  <a:lnTo>
                    <a:pt x="1" y="0"/>
                  </a:lnTo>
                  <a:cubicBezTo>
                    <a:pt x="895" y="551"/>
                    <a:pt x="1857" y="1169"/>
                    <a:pt x="2820" y="1653"/>
                  </a:cubicBezTo>
                  <a:lnTo>
                    <a:pt x="2820" y="1653"/>
                  </a:lnTo>
                  <a:cubicBezTo>
                    <a:pt x="1891" y="1116"/>
                    <a:pt x="930" y="558"/>
                    <a:pt x="1" y="0"/>
                  </a:cubicBezTo>
                  <a:close/>
                  <a:moveTo>
                    <a:pt x="2820" y="1653"/>
                  </a:moveTo>
                  <a:lnTo>
                    <a:pt x="2820" y="1653"/>
                  </a:lnTo>
                  <a:cubicBezTo>
                    <a:pt x="2834" y="1661"/>
                    <a:pt x="2849" y="1669"/>
                    <a:pt x="2863" y="1677"/>
                  </a:cubicBezTo>
                  <a:lnTo>
                    <a:pt x="2863" y="1677"/>
                  </a:lnTo>
                  <a:cubicBezTo>
                    <a:pt x="2856" y="1673"/>
                    <a:pt x="2849" y="1669"/>
                    <a:pt x="2843" y="1664"/>
                  </a:cubicBezTo>
                  <a:cubicBezTo>
                    <a:pt x="2835" y="1660"/>
                    <a:pt x="2828" y="1657"/>
                    <a:pt x="2820" y="1653"/>
                  </a:cubicBezTo>
                  <a:close/>
                  <a:moveTo>
                    <a:pt x="2863" y="1677"/>
                  </a:moveTo>
                  <a:cubicBezTo>
                    <a:pt x="3060" y="1807"/>
                    <a:pt x="3272" y="1922"/>
                    <a:pt x="3484" y="2036"/>
                  </a:cubicBezTo>
                  <a:lnTo>
                    <a:pt x="3484" y="2036"/>
                  </a:lnTo>
                  <a:cubicBezTo>
                    <a:pt x="3279" y="1918"/>
                    <a:pt x="3072" y="1798"/>
                    <a:pt x="2863" y="1677"/>
                  </a:cubicBezTo>
                  <a:close/>
                  <a:moveTo>
                    <a:pt x="3484" y="2036"/>
                  </a:moveTo>
                  <a:cubicBezTo>
                    <a:pt x="3713" y="2168"/>
                    <a:pt x="3938" y="2298"/>
                    <a:pt x="4160" y="2427"/>
                  </a:cubicBezTo>
                  <a:cubicBezTo>
                    <a:pt x="3946" y="2284"/>
                    <a:pt x="3715" y="2161"/>
                    <a:pt x="3484" y="20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5"/>
            <p:cNvSpPr/>
            <p:nvPr/>
          </p:nvSpPr>
          <p:spPr>
            <a:xfrm>
              <a:off x="2320500" y="2125300"/>
              <a:ext cx="1775" cy="3500"/>
            </a:xfrm>
            <a:custGeom>
              <a:avLst/>
              <a:gdLst/>
              <a:ahLst/>
              <a:cxnLst/>
              <a:rect l="l" t="t" r="r" b="b"/>
              <a:pathLst>
                <a:path w="71" h="140" extrusionOk="0">
                  <a:moveTo>
                    <a:pt x="1" y="1"/>
                  </a:moveTo>
                  <a:cubicBezTo>
                    <a:pt x="1" y="55"/>
                    <a:pt x="42" y="67"/>
                    <a:pt x="61" y="69"/>
                  </a:cubicBezTo>
                  <a:lnTo>
                    <a:pt x="61" y="69"/>
                  </a:lnTo>
                  <a:cubicBezTo>
                    <a:pt x="52" y="52"/>
                    <a:pt x="35" y="35"/>
                    <a:pt x="1" y="1"/>
                  </a:cubicBezTo>
                  <a:close/>
                  <a:moveTo>
                    <a:pt x="61" y="69"/>
                  </a:moveTo>
                  <a:cubicBezTo>
                    <a:pt x="70" y="87"/>
                    <a:pt x="70" y="104"/>
                    <a:pt x="70" y="140"/>
                  </a:cubicBezTo>
                  <a:cubicBezTo>
                    <a:pt x="70" y="140"/>
                    <a:pt x="70" y="70"/>
                    <a:pt x="70" y="70"/>
                  </a:cubicBezTo>
                  <a:cubicBezTo>
                    <a:pt x="70" y="70"/>
                    <a:pt x="67" y="70"/>
                    <a:pt x="61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5"/>
            <p:cNvSpPr/>
            <p:nvPr/>
          </p:nvSpPr>
          <p:spPr>
            <a:xfrm>
              <a:off x="2317050" y="21218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cubicBezTo>
                    <a:pt x="20" y="0"/>
                    <a:pt x="40" y="11"/>
                    <a:pt x="58" y="27"/>
                  </a:cubicBezTo>
                  <a:lnTo>
                    <a:pt x="58" y="27"/>
                  </a:lnTo>
                  <a:cubicBezTo>
                    <a:pt x="44" y="11"/>
                    <a:pt x="27" y="0"/>
                    <a:pt x="0" y="0"/>
                  </a:cubicBezTo>
                  <a:close/>
                  <a:moveTo>
                    <a:pt x="58" y="27"/>
                  </a:moveTo>
                  <a:cubicBezTo>
                    <a:pt x="80" y="54"/>
                    <a:pt x="96" y="96"/>
                    <a:pt x="139" y="139"/>
                  </a:cubicBezTo>
                  <a:cubicBezTo>
                    <a:pt x="139" y="139"/>
                    <a:pt x="103" y="68"/>
                    <a:pt x="58" y="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5"/>
            <p:cNvSpPr/>
            <p:nvPr/>
          </p:nvSpPr>
          <p:spPr>
            <a:xfrm>
              <a:off x="2306650" y="2106250"/>
              <a:ext cx="1750" cy="2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70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5"/>
            <p:cNvSpPr/>
            <p:nvPr/>
          </p:nvSpPr>
          <p:spPr>
            <a:xfrm>
              <a:off x="2303175" y="2095850"/>
              <a:ext cx="701875" cy="630825"/>
            </a:xfrm>
            <a:custGeom>
              <a:avLst/>
              <a:gdLst/>
              <a:ahLst/>
              <a:cxnLst/>
              <a:rect l="l" t="t" r="r" b="b"/>
              <a:pathLst>
                <a:path w="28075" h="25233" extrusionOk="0">
                  <a:moveTo>
                    <a:pt x="209" y="416"/>
                  </a:moveTo>
                  <a:lnTo>
                    <a:pt x="209" y="416"/>
                  </a:lnTo>
                  <a:cubicBezTo>
                    <a:pt x="278" y="555"/>
                    <a:pt x="347" y="624"/>
                    <a:pt x="417" y="694"/>
                  </a:cubicBezTo>
                  <a:cubicBezTo>
                    <a:pt x="469" y="798"/>
                    <a:pt x="521" y="863"/>
                    <a:pt x="544" y="948"/>
                  </a:cubicBezTo>
                  <a:lnTo>
                    <a:pt x="544" y="948"/>
                  </a:lnTo>
                  <a:cubicBezTo>
                    <a:pt x="478" y="825"/>
                    <a:pt x="413" y="759"/>
                    <a:pt x="347" y="694"/>
                  </a:cubicBezTo>
                  <a:cubicBezTo>
                    <a:pt x="278" y="555"/>
                    <a:pt x="209" y="486"/>
                    <a:pt x="209" y="416"/>
                  </a:cubicBezTo>
                  <a:close/>
                  <a:moveTo>
                    <a:pt x="616" y="1066"/>
                  </a:moveTo>
                  <a:cubicBezTo>
                    <a:pt x="637" y="1086"/>
                    <a:pt x="654" y="1110"/>
                    <a:pt x="694" y="1110"/>
                  </a:cubicBezTo>
                  <a:cubicBezTo>
                    <a:pt x="694" y="1179"/>
                    <a:pt x="694" y="1179"/>
                    <a:pt x="694" y="1179"/>
                  </a:cubicBezTo>
                  <a:cubicBezTo>
                    <a:pt x="694" y="1110"/>
                    <a:pt x="694" y="1110"/>
                    <a:pt x="625" y="1110"/>
                  </a:cubicBezTo>
                  <a:cubicBezTo>
                    <a:pt x="625" y="1110"/>
                    <a:pt x="625" y="1092"/>
                    <a:pt x="616" y="1066"/>
                  </a:cubicBezTo>
                  <a:close/>
                  <a:moveTo>
                    <a:pt x="1123" y="1758"/>
                  </a:moveTo>
                  <a:cubicBezTo>
                    <a:pt x="1141" y="1770"/>
                    <a:pt x="1160" y="1784"/>
                    <a:pt x="1179" y="1803"/>
                  </a:cubicBezTo>
                  <a:cubicBezTo>
                    <a:pt x="1249" y="2011"/>
                    <a:pt x="1387" y="2219"/>
                    <a:pt x="1526" y="2357"/>
                  </a:cubicBezTo>
                  <a:cubicBezTo>
                    <a:pt x="1359" y="2190"/>
                    <a:pt x="1236" y="1979"/>
                    <a:pt x="1123" y="1758"/>
                  </a:cubicBezTo>
                  <a:close/>
                  <a:moveTo>
                    <a:pt x="1526" y="2357"/>
                  </a:moveTo>
                  <a:lnTo>
                    <a:pt x="1526" y="2357"/>
                  </a:lnTo>
                  <a:cubicBezTo>
                    <a:pt x="2437" y="3808"/>
                    <a:pt x="3397" y="5243"/>
                    <a:pt x="4455" y="6605"/>
                  </a:cubicBezTo>
                  <a:lnTo>
                    <a:pt x="4455" y="6605"/>
                  </a:lnTo>
                  <a:cubicBezTo>
                    <a:pt x="3391" y="5256"/>
                    <a:pt x="2422" y="3829"/>
                    <a:pt x="1526" y="2357"/>
                  </a:cubicBezTo>
                  <a:close/>
                  <a:moveTo>
                    <a:pt x="10189" y="12283"/>
                  </a:moveTo>
                  <a:cubicBezTo>
                    <a:pt x="10575" y="12597"/>
                    <a:pt x="10968" y="12914"/>
                    <a:pt x="11369" y="13240"/>
                  </a:cubicBezTo>
                  <a:cubicBezTo>
                    <a:pt x="12130" y="13826"/>
                    <a:pt x="12891" y="14460"/>
                    <a:pt x="13651" y="15061"/>
                  </a:cubicBezTo>
                  <a:lnTo>
                    <a:pt x="13651" y="15061"/>
                  </a:lnTo>
                  <a:cubicBezTo>
                    <a:pt x="12477" y="14143"/>
                    <a:pt x="11329" y="13222"/>
                    <a:pt x="10189" y="12283"/>
                  </a:cubicBezTo>
                  <a:close/>
                  <a:moveTo>
                    <a:pt x="21074" y="20588"/>
                  </a:moveTo>
                  <a:lnTo>
                    <a:pt x="21074" y="20588"/>
                  </a:lnTo>
                  <a:cubicBezTo>
                    <a:pt x="22460" y="21489"/>
                    <a:pt x="23916" y="22252"/>
                    <a:pt x="25233" y="23014"/>
                  </a:cubicBezTo>
                  <a:cubicBezTo>
                    <a:pt x="24817" y="22806"/>
                    <a:pt x="24331" y="22598"/>
                    <a:pt x="23916" y="22321"/>
                  </a:cubicBezTo>
                  <a:cubicBezTo>
                    <a:pt x="22945" y="21767"/>
                    <a:pt x="21975" y="21212"/>
                    <a:pt x="21074" y="20588"/>
                  </a:cubicBezTo>
                  <a:close/>
                  <a:moveTo>
                    <a:pt x="25233" y="23014"/>
                  </a:moveTo>
                  <a:lnTo>
                    <a:pt x="25233" y="23014"/>
                  </a:lnTo>
                  <a:cubicBezTo>
                    <a:pt x="25856" y="23361"/>
                    <a:pt x="26480" y="23707"/>
                    <a:pt x="26827" y="23985"/>
                  </a:cubicBezTo>
                  <a:cubicBezTo>
                    <a:pt x="26342" y="23707"/>
                    <a:pt x="25787" y="23361"/>
                    <a:pt x="25233" y="23014"/>
                  </a:cubicBezTo>
                  <a:close/>
                  <a:moveTo>
                    <a:pt x="209" y="0"/>
                  </a:moveTo>
                  <a:cubicBezTo>
                    <a:pt x="209" y="139"/>
                    <a:pt x="209" y="278"/>
                    <a:pt x="139" y="347"/>
                  </a:cubicBezTo>
                  <a:cubicBezTo>
                    <a:pt x="139" y="416"/>
                    <a:pt x="70" y="486"/>
                    <a:pt x="1" y="555"/>
                  </a:cubicBezTo>
                  <a:cubicBezTo>
                    <a:pt x="1" y="555"/>
                    <a:pt x="1" y="555"/>
                    <a:pt x="1" y="555"/>
                  </a:cubicBezTo>
                  <a:lnTo>
                    <a:pt x="1" y="555"/>
                  </a:lnTo>
                  <a:cubicBezTo>
                    <a:pt x="70" y="624"/>
                    <a:pt x="139" y="763"/>
                    <a:pt x="209" y="902"/>
                  </a:cubicBezTo>
                  <a:cubicBezTo>
                    <a:pt x="209" y="971"/>
                    <a:pt x="278" y="1040"/>
                    <a:pt x="278" y="1110"/>
                  </a:cubicBezTo>
                  <a:cubicBezTo>
                    <a:pt x="347" y="1248"/>
                    <a:pt x="417" y="1318"/>
                    <a:pt x="486" y="1387"/>
                  </a:cubicBezTo>
                  <a:cubicBezTo>
                    <a:pt x="486" y="1387"/>
                    <a:pt x="486" y="1387"/>
                    <a:pt x="486" y="1387"/>
                  </a:cubicBezTo>
                  <a:lnTo>
                    <a:pt x="486" y="1387"/>
                  </a:lnTo>
                  <a:cubicBezTo>
                    <a:pt x="555" y="1526"/>
                    <a:pt x="694" y="1595"/>
                    <a:pt x="763" y="1733"/>
                  </a:cubicBezTo>
                  <a:cubicBezTo>
                    <a:pt x="902" y="1941"/>
                    <a:pt x="971" y="2219"/>
                    <a:pt x="1110" y="2427"/>
                  </a:cubicBezTo>
                  <a:cubicBezTo>
                    <a:pt x="1872" y="3605"/>
                    <a:pt x="2635" y="4783"/>
                    <a:pt x="3397" y="5893"/>
                  </a:cubicBezTo>
                  <a:cubicBezTo>
                    <a:pt x="4160" y="7002"/>
                    <a:pt x="4992" y="8041"/>
                    <a:pt x="5962" y="8943"/>
                  </a:cubicBezTo>
                  <a:cubicBezTo>
                    <a:pt x="7349" y="10329"/>
                    <a:pt x="8735" y="11646"/>
                    <a:pt x="10260" y="12894"/>
                  </a:cubicBezTo>
                  <a:cubicBezTo>
                    <a:pt x="11092" y="13587"/>
                    <a:pt x="11924" y="14280"/>
                    <a:pt x="12755" y="14973"/>
                  </a:cubicBezTo>
                  <a:cubicBezTo>
                    <a:pt x="13726" y="15736"/>
                    <a:pt x="14696" y="16429"/>
                    <a:pt x="15597" y="17192"/>
                  </a:cubicBezTo>
                  <a:cubicBezTo>
                    <a:pt x="17677" y="18786"/>
                    <a:pt x="19687" y="20311"/>
                    <a:pt x="21836" y="21697"/>
                  </a:cubicBezTo>
                  <a:cubicBezTo>
                    <a:pt x="23846" y="22945"/>
                    <a:pt x="25995" y="23915"/>
                    <a:pt x="28005" y="25232"/>
                  </a:cubicBezTo>
                  <a:cubicBezTo>
                    <a:pt x="28075" y="24817"/>
                    <a:pt x="27867" y="24609"/>
                    <a:pt x="27728" y="24401"/>
                  </a:cubicBezTo>
                  <a:cubicBezTo>
                    <a:pt x="27104" y="23569"/>
                    <a:pt x="26272" y="23014"/>
                    <a:pt x="25371" y="22598"/>
                  </a:cubicBezTo>
                  <a:cubicBezTo>
                    <a:pt x="22599" y="21281"/>
                    <a:pt x="20242" y="19548"/>
                    <a:pt x="17816" y="17746"/>
                  </a:cubicBezTo>
                  <a:cubicBezTo>
                    <a:pt x="15181" y="15805"/>
                    <a:pt x="12617" y="13795"/>
                    <a:pt x="10121" y="11715"/>
                  </a:cubicBezTo>
                  <a:cubicBezTo>
                    <a:pt x="7349" y="9428"/>
                    <a:pt x="4922" y="6932"/>
                    <a:pt x="2981" y="3952"/>
                  </a:cubicBezTo>
                  <a:cubicBezTo>
                    <a:pt x="2358" y="2981"/>
                    <a:pt x="1664" y="2011"/>
                    <a:pt x="1041" y="1110"/>
                  </a:cubicBezTo>
                  <a:cubicBezTo>
                    <a:pt x="971" y="1040"/>
                    <a:pt x="902" y="902"/>
                    <a:pt x="763" y="832"/>
                  </a:cubicBezTo>
                  <a:cubicBezTo>
                    <a:pt x="694" y="763"/>
                    <a:pt x="555" y="624"/>
                    <a:pt x="555" y="486"/>
                  </a:cubicBezTo>
                  <a:cubicBezTo>
                    <a:pt x="555" y="416"/>
                    <a:pt x="486" y="347"/>
                    <a:pt x="486" y="278"/>
                  </a:cubicBezTo>
                  <a:cubicBezTo>
                    <a:pt x="417" y="208"/>
                    <a:pt x="347" y="7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5"/>
            <p:cNvSpPr/>
            <p:nvPr/>
          </p:nvSpPr>
          <p:spPr>
            <a:xfrm>
              <a:off x="2304925" y="2102775"/>
              <a:ext cx="1750" cy="1775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0" y="1"/>
                  </a:moveTo>
                  <a:lnTo>
                    <a:pt x="0" y="1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5"/>
            <p:cNvSpPr/>
            <p:nvPr/>
          </p:nvSpPr>
          <p:spPr>
            <a:xfrm>
              <a:off x="2303175" y="2102775"/>
              <a:ext cx="5225" cy="6975"/>
            </a:xfrm>
            <a:custGeom>
              <a:avLst/>
              <a:gdLst/>
              <a:ahLst/>
              <a:cxnLst/>
              <a:rect l="l" t="t" r="r" b="b"/>
              <a:pathLst>
                <a:path w="209" h="279" extrusionOk="0">
                  <a:moveTo>
                    <a:pt x="70" y="1"/>
                  </a:moveTo>
                  <a:cubicBezTo>
                    <a:pt x="1" y="70"/>
                    <a:pt x="1" y="209"/>
                    <a:pt x="1" y="278"/>
                  </a:cubicBezTo>
                  <a:cubicBezTo>
                    <a:pt x="70" y="278"/>
                    <a:pt x="139" y="209"/>
                    <a:pt x="209" y="139"/>
                  </a:cubicBezTo>
                  <a:lnTo>
                    <a:pt x="139" y="139"/>
                  </a:lnTo>
                  <a:cubicBezTo>
                    <a:pt x="139" y="139"/>
                    <a:pt x="139" y="70"/>
                    <a:pt x="139" y="70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5"/>
            <p:cNvSpPr/>
            <p:nvPr/>
          </p:nvSpPr>
          <p:spPr>
            <a:xfrm>
              <a:off x="2304925" y="2095850"/>
              <a:ext cx="3475" cy="10425"/>
            </a:xfrm>
            <a:custGeom>
              <a:avLst/>
              <a:gdLst/>
              <a:ahLst/>
              <a:cxnLst/>
              <a:rect l="l" t="t" r="r" b="b"/>
              <a:pathLst>
                <a:path w="139" h="417" extrusionOk="0">
                  <a:moveTo>
                    <a:pt x="139" y="0"/>
                  </a:moveTo>
                  <a:lnTo>
                    <a:pt x="139" y="0"/>
                  </a:lnTo>
                  <a:cubicBezTo>
                    <a:pt x="69" y="70"/>
                    <a:pt x="69" y="208"/>
                    <a:pt x="0" y="278"/>
                  </a:cubicBezTo>
                  <a:lnTo>
                    <a:pt x="69" y="347"/>
                  </a:lnTo>
                  <a:cubicBezTo>
                    <a:pt x="69" y="347"/>
                    <a:pt x="69" y="347"/>
                    <a:pt x="69" y="416"/>
                  </a:cubicBezTo>
                  <a:cubicBezTo>
                    <a:pt x="139" y="278"/>
                    <a:pt x="139" y="139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5"/>
            <p:cNvSpPr/>
            <p:nvPr/>
          </p:nvSpPr>
          <p:spPr>
            <a:xfrm>
              <a:off x="2310125" y="2095850"/>
              <a:ext cx="25" cy="1750"/>
            </a:xfrm>
            <a:custGeom>
              <a:avLst/>
              <a:gdLst/>
              <a:ahLst/>
              <a:cxnLst/>
              <a:rect l="l" t="t" r="r" b="b"/>
              <a:pathLst>
                <a:path w="1" h="70" extrusionOk="0">
                  <a:moveTo>
                    <a:pt x="0" y="7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5"/>
            <p:cNvSpPr/>
            <p:nvPr/>
          </p:nvSpPr>
          <p:spPr>
            <a:xfrm>
              <a:off x="2306650" y="2104525"/>
              <a:ext cx="25" cy="1750"/>
            </a:xfrm>
            <a:custGeom>
              <a:avLst/>
              <a:gdLst/>
              <a:ahLst/>
              <a:cxnLst/>
              <a:rect l="l" t="t" r="r" b="b"/>
              <a:pathLst>
                <a:path w="1" h="70" extrusionOk="0">
                  <a:moveTo>
                    <a:pt x="0" y="69"/>
                  </a:moveTo>
                  <a:cubicBezTo>
                    <a:pt x="0" y="69"/>
                    <a:pt x="0" y="0"/>
                    <a:pt x="0" y="0"/>
                  </a:cubicBezTo>
                  <a:cubicBezTo>
                    <a:pt x="0" y="0"/>
                    <a:pt x="0" y="0"/>
                    <a:pt x="0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5"/>
            <p:cNvSpPr/>
            <p:nvPr/>
          </p:nvSpPr>
          <p:spPr>
            <a:xfrm>
              <a:off x="3495450" y="3726575"/>
              <a:ext cx="279025" cy="211450"/>
            </a:xfrm>
            <a:custGeom>
              <a:avLst/>
              <a:gdLst/>
              <a:ahLst/>
              <a:cxnLst/>
              <a:rect l="l" t="t" r="r" b="b"/>
              <a:pathLst>
                <a:path w="11161" h="8458" extrusionOk="0">
                  <a:moveTo>
                    <a:pt x="7764" y="1109"/>
                  </a:moveTo>
                  <a:cubicBezTo>
                    <a:pt x="8388" y="1109"/>
                    <a:pt x="8804" y="1109"/>
                    <a:pt x="9220" y="1387"/>
                  </a:cubicBezTo>
                  <a:cubicBezTo>
                    <a:pt x="9913" y="1803"/>
                    <a:pt x="10191" y="2565"/>
                    <a:pt x="9913" y="3466"/>
                  </a:cubicBezTo>
                  <a:cubicBezTo>
                    <a:pt x="9705" y="4229"/>
                    <a:pt x="9289" y="4853"/>
                    <a:pt x="8735" y="5407"/>
                  </a:cubicBezTo>
                  <a:cubicBezTo>
                    <a:pt x="7071" y="6863"/>
                    <a:pt x="5130" y="7348"/>
                    <a:pt x="2981" y="7348"/>
                  </a:cubicBezTo>
                  <a:cubicBezTo>
                    <a:pt x="2843" y="7348"/>
                    <a:pt x="2704" y="7348"/>
                    <a:pt x="2566" y="7279"/>
                  </a:cubicBezTo>
                  <a:cubicBezTo>
                    <a:pt x="833" y="6932"/>
                    <a:pt x="486" y="5892"/>
                    <a:pt x="1248" y="4506"/>
                  </a:cubicBezTo>
                  <a:cubicBezTo>
                    <a:pt x="2011" y="2981"/>
                    <a:pt x="3259" y="2011"/>
                    <a:pt x="4992" y="1733"/>
                  </a:cubicBezTo>
                  <a:cubicBezTo>
                    <a:pt x="5616" y="1595"/>
                    <a:pt x="6239" y="1525"/>
                    <a:pt x="6794" y="1248"/>
                  </a:cubicBezTo>
                  <a:cubicBezTo>
                    <a:pt x="7141" y="1109"/>
                    <a:pt x="7556" y="1179"/>
                    <a:pt x="7764" y="1109"/>
                  </a:cubicBezTo>
                  <a:close/>
                  <a:moveTo>
                    <a:pt x="8111" y="0"/>
                  </a:moveTo>
                  <a:cubicBezTo>
                    <a:pt x="5962" y="0"/>
                    <a:pt x="4160" y="971"/>
                    <a:pt x="2427" y="2080"/>
                  </a:cubicBezTo>
                  <a:cubicBezTo>
                    <a:pt x="2080" y="2218"/>
                    <a:pt x="1803" y="2496"/>
                    <a:pt x="1526" y="2704"/>
                  </a:cubicBezTo>
                  <a:cubicBezTo>
                    <a:pt x="625" y="3536"/>
                    <a:pt x="139" y="4506"/>
                    <a:pt x="70" y="5754"/>
                  </a:cubicBezTo>
                  <a:cubicBezTo>
                    <a:pt x="1" y="6655"/>
                    <a:pt x="347" y="7209"/>
                    <a:pt x="1041" y="7695"/>
                  </a:cubicBezTo>
                  <a:cubicBezTo>
                    <a:pt x="1942" y="8318"/>
                    <a:pt x="2912" y="8388"/>
                    <a:pt x="4021" y="8457"/>
                  </a:cubicBezTo>
                  <a:cubicBezTo>
                    <a:pt x="5754" y="8180"/>
                    <a:pt x="7556" y="7764"/>
                    <a:pt x="9081" y="6655"/>
                  </a:cubicBezTo>
                  <a:cubicBezTo>
                    <a:pt x="10052" y="5892"/>
                    <a:pt x="10676" y="4853"/>
                    <a:pt x="10953" y="3674"/>
                  </a:cubicBezTo>
                  <a:lnTo>
                    <a:pt x="11022" y="3674"/>
                  </a:lnTo>
                  <a:cubicBezTo>
                    <a:pt x="11092" y="3258"/>
                    <a:pt x="11161" y="2773"/>
                    <a:pt x="11022" y="2357"/>
                  </a:cubicBezTo>
                  <a:cubicBezTo>
                    <a:pt x="10814" y="1248"/>
                    <a:pt x="9636" y="0"/>
                    <a:pt x="8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5"/>
            <p:cNvSpPr/>
            <p:nvPr/>
          </p:nvSpPr>
          <p:spPr>
            <a:xfrm>
              <a:off x="2239050" y="2946725"/>
              <a:ext cx="743475" cy="317175"/>
            </a:xfrm>
            <a:custGeom>
              <a:avLst/>
              <a:gdLst/>
              <a:ahLst/>
              <a:cxnLst/>
              <a:rect l="l" t="t" r="r" b="b"/>
              <a:pathLst>
                <a:path w="29739" h="12687" extrusionOk="0">
                  <a:moveTo>
                    <a:pt x="348" y="1"/>
                  </a:moveTo>
                  <a:cubicBezTo>
                    <a:pt x="348" y="70"/>
                    <a:pt x="348" y="140"/>
                    <a:pt x="278" y="209"/>
                  </a:cubicBezTo>
                  <a:lnTo>
                    <a:pt x="209" y="209"/>
                  </a:lnTo>
                  <a:cubicBezTo>
                    <a:pt x="209" y="278"/>
                    <a:pt x="140" y="278"/>
                    <a:pt x="1" y="348"/>
                  </a:cubicBezTo>
                  <a:cubicBezTo>
                    <a:pt x="417" y="833"/>
                    <a:pt x="902" y="1249"/>
                    <a:pt x="1387" y="1665"/>
                  </a:cubicBezTo>
                  <a:cubicBezTo>
                    <a:pt x="2496" y="2635"/>
                    <a:pt x="3744" y="3398"/>
                    <a:pt x="4992" y="4299"/>
                  </a:cubicBezTo>
                  <a:cubicBezTo>
                    <a:pt x="7695" y="6240"/>
                    <a:pt x="10607" y="7903"/>
                    <a:pt x="13726" y="9151"/>
                  </a:cubicBezTo>
                  <a:cubicBezTo>
                    <a:pt x="18648" y="11092"/>
                    <a:pt x="23777" y="12062"/>
                    <a:pt x="28976" y="12686"/>
                  </a:cubicBezTo>
                  <a:cubicBezTo>
                    <a:pt x="29184" y="12686"/>
                    <a:pt x="29392" y="12686"/>
                    <a:pt x="29531" y="12617"/>
                  </a:cubicBezTo>
                  <a:cubicBezTo>
                    <a:pt x="29600" y="12617"/>
                    <a:pt x="29669" y="12478"/>
                    <a:pt x="29669" y="12409"/>
                  </a:cubicBezTo>
                  <a:cubicBezTo>
                    <a:pt x="29739" y="12340"/>
                    <a:pt x="29669" y="12201"/>
                    <a:pt x="29669" y="12201"/>
                  </a:cubicBezTo>
                  <a:cubicBezTo>
                    <a:pt x="29253" y="11785"/>
                    <a:pt x="28768" y="11716"/>
                    <a:pt x="28283" y="11646"/>
                  </a:cubicBezTo>
                  <a:cubicBezTo>
                    <a:pt x="24956" y="11300"/>
                    <a:pt x="21628" y="10676"/>
                    <a:pt x="18370" y="9775"/>
                  </a:cubicBezTo>
                  <a:cubicBezTo>
                    <a:pt x="15875" y="9082"/>
                    <a:pt x="13518" y="8180"/>
                    <a:pt x="11161" y="7071"/>
                  </a:cubicBezTo>
                  <a:cubicBezTo>
                    <a:pt x="8666" y="5893"/>
                    <a:pt x="6309" y="4299"/>
                    <a:pt x="4021" y="2704"/>
                  </a:cubicBezTo>
                  <a:cubicBezTo>
                    <a:pt x="2774" y="1803"/>
                    <a:pt x="1595" y="902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5"/>
            <p:cNvSpPr/>
            <p:nvPr/>
          </p:nvSpPr>
          <p:spPr>
            <a:xfrm>
              <a:off x="2244250" y="2951925"/>
              <a:ext cx="592700" cy="285975"/>
            </a:xfrm>
            <a:custGeom>
              <a:avLst/>
              <a:gdLst/>
              <a:ahLst/>
              <a:cxnLst/>
              <a:rect l="l" t="t" r="r" b="b"/>
              <a:pathLst>
                <a:path w="23708" h="11439" extrusionOk="0">
                  <a:moveTo>
                    <a:pt x="1" y="1"/>
                  </a:moveTo>
                  <a:cubicBezTo>
                    <a:pt x="7903" y="6863"/>
                    <a:pt x="16984" y="10884"/>
                    <a:pt x="23708" y="11438"/>
                  </a:cubicBezTo>
                  <a:cubicBezTo>
                    <a:pt x="16984" y="10884"/>
                    <a:pt x="7903" y="6863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5"/>
            <p:cNvSpPr/>
            <p:nvPr/>
          </p:nvSpPr>
          <p:spPr>
            <a:xfrm>
              <a:off x="2244250" y="2950200"/>
              <a:ext cx="1775" cy="1750"/>
            </a:xfrm>
            <a:custGeom>
              <a:avLst/>
              <a:gdLst/>
              <a:ahLst/>
              <a:cxnLst/>
              <a:rect l="l" t="t" r="r" b="b"/>
              <a:pathLst>
                <a:path w="71" h="70" extrusionOk="0">
                  <a:moveTo>
                    <a:pt x="1" y="1"/>
                  </a:moveTo>
                  <a:cubicBezTo>
                    <a:pt x="1" y="70"/>
                    <a:pt x="1" y="70"/>
                    <a:pt x="70" y="7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5"/>
            <p:cNvSpPr/>
            <p:nvPr/>
          </p:nvSpPr>
          <p:spPr>
            <a:xfrm>
              <a:off x="2239050" y="2950200"/>
              <a:ext cx="6975" cy="5225"/>
            </a:xfrm>
            <a:custGeom>
              <a:avLst/>
              <a:gdLst/>
              <a:ahLst/>
              <a:cxnLst/>
              <a:rect l="l" t="t" r="r" b="b"/>
              <a:pathLst>
                <a:path w="279" h="209" extrusionOk="0">
                  <a:moveTo>
                    <a:pt x="209" y="1"/>
                  </a:moveTo>
                  <a:cubicBezTo>
                    <a:pt x="140" y="70"/>
                    <a:pt x="70" y="139"/>
                    <a:pt x="1" y="209"/>
                  </a:cubicBezTo>
                  <a:cubicBezTo>
                    <a:pt x="140" y="209"/>
                    <a:pt x="209" y="139"/>
                    <a:pt x="278" y="70"/>
                  </a:cubicBezTo>
                  <a:cubicBezTo>
                    <a:pt x="209" y="70"/>
                    <a:pt x="209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5"/>
            <p:cNvSpPr/>
            <p:nvPr/>
          </p:nvSpPr>
          <p:spPr>
            <a:xfrm>
              <a:off x="2244250" y="2945000"/>
              <a:ext cx="3500" cy="6950"/>
            </a:xfrm>
            <a:custGeom>
              <a:avLst/>
              <a:gdLst/>
              <a:ahLst/>
              <a:cxnLst/>
              <a:rect l="l" t="t" r="r" b="b"/>
              <a:pathLst>
                <a:path w="140" h="278" extrusionOk="0">
                  <a:moveTo>
                    <a:pt x="140" y="1"/>
                  </a:moveTo>
                  <a:lnTo>
                    <a:pt x="1" y="209"/>
                  </a:lnTo>
                  <a:lnTo>
                    <a:pt x="70" y="278"/>
                  </a:lnTo>
                  <a:cubicBezTo>
                    <a:pt x="70" y="209"/>
                    <a:pt x="140" y="139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5"/>
            <p:cNvSpPr/>
            <p:nvPr/>
          </p:nvSpPr>
          <p:spPr>
            <a:xfrm>
              <a:off x="3323900" y="3057200"/>
              <a:ext cx="268625" cy="185050"/>
            </a:xfrm>
            <a:custGeom>
              <a:avLst/>
              <a:gdLst/>
              <a:ahLst/>
              <a:cxnLst/>
              <a:rect l="l" t="t" r="r" b="b"/>
              <a:pathLst>
                <a:path w="10745" h="7402" extrusionOk="0">
                  <a:moveTo>
                    <a:pt x="4736" y="1207"/>
                  </a:moveTo>
                  <a:cubicBezTo>
                    <a:pt x="5320" y="1207"/>
                    <a:pt x="5884" y="1378"/>
                    <a:pt x="6447" y="1613"/>
                  </a:cubicBezTo>
                  <a:cubicBezTo>
                    <a:pt x="7140" y="1959"/>
                    <a:pt x="7903" y="2306"/>
                    <a:pt x="8596" y="2722"/>
                  </a:cubicBezTo>
                  <a:cubicBezTo>
                    <a:pt x="9081" y="2999"/>
                    <a:pt x="9358" y="3415"/>
                    <a:pt x="9566" y="3900"/>
                  </a:cubicBezTo>
                  <a:cubicBezTo>
                    <a:pt x="9913" y="4732"/>
                    <a:pt x="9428" y="5702"/>
                    <a:pt x="8665" y="5841"/>
                  </a:cubicBezTo>
                  <a:cubicBezTo>
                    <a:pt x="7556" y="5980"/>
                    <a:pt x="6447" y="6188"/>
                    <a:pt x="5546" y="6326"/>
                  </a:cubicBezTo>
                  <a:lnTo>
                    <a:pt x="5476" y="6326"/>
                  </a:lnTo>
                  <a:cubicBezTo>
                    <a:pt x="4021" y="6257"/>
                    <a:pt x="2773" y="5910"/>
                    <a:pt x="1733" y="4940"/>
                  </a:cubicBezTo>
                  <a:cubicBezTo>
                    <a:pt x="1179" y="4316"/>
                    <a:pt x="971" y="3623"/>
                    <a:pt x="1248" y="2930"/>
                  </a:cubicBezTo>
                  <a:cubicBezTo>
                    <a:pt x="1595" y="2167"/>
                    <a:pt x="2010" y="1474"/>
                    <a:pt x="2912" y="1405"/>
                  </a:cubicBezTo>
                  <a:cubicBezTo>
                    <a:pt x="3258" y="1405"/>
                    <a:pt x="3605" y="1405"/>
                    <a:pt x="3882" y="1335"/>
                  </a:cubicBezTo>
                  <a:cubicBezTo>
                    <a:pt x="4173" y="1246"/>
                    <a:pt x="4457" y="1207"/>
                    <a:pt x="4736" y="1207"/>
                  </a:cubicBezTo>
                  <a:close/>
                  <a:moveTo>
                    <a:pt x="4554" y="0"/>
                  </a:moveTo>
                  <a:cubicBezTo>
                    <a:pt x="4447" y="0"/>
                    <a:pt x="4339" y="6"/>
                    <a:pt x="4229" y="18"/>
                  </a:cubicBezTo>
                  <a:cubicBezTo>
                    <a:pt x="4090" y="41"/>
                    <a:pt x="3936" y="41"/>
                    <a:pt x="3777" y="41"/>
                  </a:cubicBezTo>
                  <a:lnTo>
                    <a:pt x="3777" y="41"/>
                  </a:lnTo>
                  <a:cubicBezTo>
                    <a:pt x="3458" y="41"/>
                    <a:pt x="3120" y="41"/>
                    <a:pt x="2842" y="226"/>
                  </a:cubicBezTo>
                  <a:cubicBezTo>
                    <a:pt x="2149" y="711"/>
                    <a:pt x="1387" y="1127"/>
                    <a:pt x="832" y="1890"/>
                  </a:cubicBezTo>
                  <a:cubicBezTo>
                    <a:pt x="0" y="2999"/>
                    <a:pt x="70" y="4455"/>
                    <a:pt x="1040" y="5564"/>
                  </a:cubicBezTo>
                  <a:cubicBezTo>
                    <a:pt x="1803" y="6396"/>
                    <a:pt x="2773" y="6881"/>
                    <a:pt x="3882" y="7227"/>
                  </a:cubicBezTo>
                  <a:cubicBezTo>
                    <a:pt x="4295" y="7351"/>
                    <a:pt x="4832" y="7401"/>
                    <a:pt x="5407" y="7401"/>
                  </a:cubicBezTo>
                  <a:cubicBezTo>
                    <a:pt x="6762" y="7401"/>
                    <a:pt x="8330" y="7124"/>
                    <a:pt x="9012" y="6881"/>
                  </a:cubicBezTo>
                  <a:cubicBezTo>
                    <a:pt x="9220" y="6881"/>
                    <a:pt x="9358" y="6812"/>
                    <a:pt x="9566" y="6742"/>
                  </a:cubicBezTo>
                  <a:lnTo>
                    <a:pt x="9566" y="6673"/>
                  </a:lnTo>
                  <a:cubicBezTo>
                    <a:pt x="10051" y="6465"/>
                    <a:pt x="10467" y="5980"/>
                    <a:pt x="10537" y="5425"/>
                  </a:cubicBezTo>
                  <a:cubicBezTo>
                    <a:pt x="10745" y="3761"/>
                    <a:pt x="10606" y="2860"/>
                    <a:pt x="9081" y="1821"/>
                  </a:cubicBezTo>
                  <a:cubicBezTo>
                    <a:pt x="8110" y="1197"/>
                    <a:pt x="7071" y="711"/>
                    <a:pt x="6031" y="296"/>
                  </a:cubicBezTo>
                  <a:cubicBezTo>
                    <a:pt x="5518" y="124"/>
                    <a:pt x="5051" y="0"/>
                    <a:pt x="4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5"/>
            <p:cNvSpPr/>
            <p:nvPr/>
          </p:nvSpPr>
          <p:spPr>
            <a:xfrm>
              <a:off x="3675675" y="4049875"/>
              <a:ext cx="162925" cy="241200"/>
            </a:xfrm>
            <a:custGeom>
              <a:avLst/>
              <a:gdLst/>
              <a:ahLst/>
              <a:cxnLst/>
              <a:rect l="l" t="t" r="r" b="b"/>
              <a:pathLst>
                <a:path w="6517" h="9648" extrusionOk="0">
                  <a:moveTo>
                    <a:pt x="4743" y="1225"/>
                  </a:moveTo>
                  <a:cubicBezTo>
                    <a:pt x="5018" y="1225"/>
                    <a:pt x="5236" y="1368"/>
                    <a:pt x="5338" y="1625"/>
                  </a:cubicBezTo>
                  <a:cubicBezTo>
                    <a:pt x="5546" y="1972"/>
                    <a:pt x="5616" y="2388"/>
                    <a:pt x="5546" y="2734"/>
                  </a:cubicBezTo>
                  <a:cubicBezTo>
                    <a:pt x="5269" y="4675"/>
                    <a:pt x="4576" y="6477"/>
                    <a:pt x="3051" y="7795"/>
                  </a:cubicBezTo>
                  <a:cubicBezTo>
                    <a:pt x="2774" y="8002"/>
                    <a:pt x="2496" y="8210"/>
                    <a:pt x="2219" y="8418"/>
                  </a:cubicBezTo>
                  <a:cubicBezTo>
                    <a:pt x="2057" y="8499"/>
                    <a:pt x="1895" y="8539"/>
                    <a:pt x="1744" y="8539"/>
                  </a:cubicBezTo>
                  <a:cubicBezTo>
                    <a:pt x="1376" y="8539"/>
                    <a:pt x="1069" y="8306"/>
                    <a:pt x="971" y="7864"/>
                  </a:cubicBezTo>
                  <a:cubicBezTo>
                    <a:pt x="902" y="7379"/>
                    <a:pt x="902" y="6824"/>
                    <a:pt x="833" y="6339"/>
                  </a:cubicBezTo>
                  <a:cubicBezTo>
                    <a:pt x="902" y="5715"/>
                    <a:pt x="971" y="5160"/>
                    <a:pt x="1110" y="4537"/>
                  </a:cubicBezTo>
                  <a:cubicBezTo>
                    <a:pt x="1318" y="3774"/>
                    <a:pt x="1734" y="3150"/>
                    <a:pt x="2427" y="2665"/>
                  </a:cubicBezTo>
                  <a:cubicBezTo>
                    <a:pt x="2843" y="2318"/>
                    <a:pt x="3259" y="1972"/>
                    <a:pt x="3744" y="1625"/>
                  </a:cubicBezTo>
                  <a:cubicBezTo>
                    <a:pt x="3952" y="1487"/>
                    <a:pt x="4160" y="1348"/>
                    <a:pt x="4437" y="1279"/>
                  </a:cubicBezTo>
                  <a:cubicBezTo>
                    <a:pt x="4545" y="1243"/>
                    <a:pt x="4647" y="1225"/>
                    <a:pt x="4743" y="1225"/>
                  </a:cubicBezTo>
                  <a:close/>
                  <a:moveTo>
                    <a:pt x="4735" y="0"/>
                  </a:moveTo>
                  <a:cubicBezTo>
                    <a:pt x="4468" y="0"/>
                    <a:pt x="4183" y="77"/>
                    <a:pt x="3883" y="239"/>
                  </a:cubicBezTo>
                  <a:cubicBezTo>
                    <a:pt x="3467" y="377"/>
                    <a:pt x="3120" y="655"/>
                    <a:pt x="2843" y="932"/>
                  </a:cubicBezTo>
                  <a:cubicBezTo>
                    <a:pt x="2496" y="1348"/>
                    <a:pt x="2150" y="1694"/>
                    <a:pt x="1803" y="2041"/>
                  </a:cubicBezTo>
                  <a:cubicBezTo>
                    <a:pt x="763" y="2942"/>
                    <a:pt x="209" y="4121"/>
                    <a:pt x="70" y="5507"/>
                  </a:cubicBezTo>
                  <a:cubicBezTo>
                    <a:pt x="70" y="5854"/>
                    <a:pt x="70" y="6270"/>
                    <a:pt x="70" y="6616"/>
                  </a:cubicBezTo>
                  <a:lnTo>
                    <a:pt x="1" y="6616"/>
                  </a:lnTo>
                  <a:cubicBezTo>
                    <a:pt x="70" y="7171"/>
                    <a:pt x="1" y="7725"/>
                    <a:pt x="139" y="8280"/>
                  </a:cubicBezTo>
                  <a:cubicBezTo>
                    <a:pt x="338" y="9124"/>
                    <a:pt x="1035" y="9648"/>
                    <a:pt x="1796" y="9648"/>
                  </a:cubicBezTo>
                  <a:cubicBezTo>
                    <a:pt x="2098" y="9648"/>
                    <a:pt x="2409" y="9566"/>
                    <a:pt x="2704" y="9389"/>
                  </a:cubicBezTo>
                  <a:cubicBezTo>
                    <a:pt x="4853" y="8141"/>
                    <a:pt x="5893" y="6200"/>
                    <a:pt x="6378" y="3843"/>
                  </a:cubicBezTo>
                  <a:cubicBezTo>
                    <a:pt x="6517" y="3219"/>
                    <a:pt x="6447" y="2596"/>
                    <a:pt x="6447" y="1902"/>
                  </a:cubicBezTo>
                  <a:cubicBezTo>
                    <a:pt x="6447" y="1556"/>
                    <a:pt x="6309" y="1209"/>
                    <a:pt x="6101" y="863"/>
                  </a:cubicBezTo>
                  <a:cubicBezTo>
                    <a:pt x="5731" y="308"/>
                    <a:pt x="5269" y="0"/>
                    <a:pt x="4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5"/>
            <p:cNvSpPr/>
            <p:nvPr/>
          </p:nvSpPr>
          <p:spPr>
            <a:xfrm>
              <a:off x="3254575" y="2599875"/>
              <a:ext cx="228775" cy="196250"/>
            </a:xfrm>
            <a:custGeom>
              <a:avLst/>
              <a:gdLst/>
              <a:ahLst/>
              <a:cxnLst/>
              <a:rect l="l" t="t" r="r" b="b"/>
              <a:pathLst>
                <a:path w="9151" h="7850" extrusionOk="0">
                  <a:moveTo>
                    <a:pt x="3446" y="1201"/>
                  </a:moveTo>
                  <a:cubicBezTo>
                    <a:pt x="4029" y="1201"/>
                    <a:pt x="4590" y="1389"/>
                    <a:pt x="5130" y="1813"/>
                  </a:cubicBezTo>
                  <a:cubicBezTo>
                    <a:pt x="5823" y="2229"/>
                    <a:pt x="6516" y="2715"/>
                    <a:pt x="7071" y="3338"/>
                  </a:cubicBezTo>
                  <a:cubicBezTo>
                    <a:pt x="7418" y="3685"/>
                    <a:pt x="7626" y="4170"/>
                    <a:pt x="7833" y="4586"/>
                  </a:cubicBezTo>
                  <a:cubicBezTo>
                    <a:pt x="7903" y="4725"/>
                    <a:pt x="7972" y="4863"/>
                    <a:pt x="7972" y="5002"/>
                  </a:cubicBezTo>
                  <a:cubicBezTo>
                    <a:pt x="8167" y="5783"/>
                    <a:pt x="7935" y="6748"/>
                    <a:pt x="6758" y="6748"/>
                  </a:cubicBezTo>
                  <a:cubicBezTo>
                    <a:pt x="6681" y="6748"/>
                    <a:pt x="6601" y="6744"/>
                    <a:pt x="6516" y="6735"/>
                  </a:cubicBezTo>
                  <a:cubicBezTo>
                    <a:pt x="6031" y="6735"/>
                    <a:pt x="5546" y="6527"/>
                    <a:pt x="5130" y="6319"/>
                  </a:cubicBezTo>
                  <a:cubicBezTo>
                    <a:pt x="3882" y="5695"/>
                    <a:pt x="2773" y="4863"/>
                    <a:pt x="2080" y="3616"/>
                  </a:cubicBezTo>
                  <a:cubicBezTo>
                    <a:pt x="1941" y="3338"/>
                    <a:pt x="1733" y="3061"/>
                    <a:pt x="1595" y="2784"/>
                  </a:cubicBezTo>
                  <a:cubicBezTo>
                    <a:pt x="1179" y="2091"/>
                    <a:pt x="1248" y="1883"/>
                    <a:pt x="2011" y="1536"/>
                  </a:cubicBezTo>
                  <a:cubicBezTo>
                    <a:pt x="2503" y="1321"/>
                    <a:pt x="2981" y="1201"/>
                    <a:pt x="3446" y="1201"/>
                  </a:cubicBezTo>
                  <a:close/>
                  <a:moveTo>
                    <a:pt x="3642" y="1"/>
                  </a:moveTo>
                  <a:cubicBezTo>
                    <a:pt x="3583" y="1"/>
                    <a:pt x="3524" y="4"/>
                    <a:pt x="3466" y="11"/>
                  </a:cubicBezTo>
                  <a:cubicBezTo>
                    <a:pt x="2496" y="11"/>
                    <a:pt x="1733" y="219"/>
                    <a:pt x="1179" y="496"/>
                  </a:cubicBezTo>
                  <a:cubicBezTo>
                    <a:pt x="208" y="1051"/>
                    <a:pt x="1" y="1883"/>
                    <a:pt x="694" y="2784"/>
                  </a:cubicBezTo>
                  <a:cubicBezTo>
                    <a:pt x="1040" y="3338"/>
                    <a:pt x="1456" y="3824"/>
                    <a:pt x="1803" y="4378"/>
                  </a:cubicBezTo>
                  <a:cubicBezTo>
                    <a:pt x="2219" y="5141"/>
                    <a:pt x="2773" y="5765"/>
                    <a:pt x="3397" y="6250"/>
                  </a:cubicBezTo>
                  <a:cubicBezTo>
                    <a:pt x="4298" y="7012"/>
                    <a:pt x="5338" y="7498"/>
                    <a:pt x="6447" y="7775"/>
                  </a:cubicBezTo>
                  <a:lnTo>
                    <a:pt x="6516" y="7775"/>
                  </a:lnTo>
                  <a:cubicBezTo>
                    <a:pt x="6752" y="7824"/>
                    <a:pt x="6970" y="7850"/>
                    <a:pt x="7171" y="7850"/>
                  </a:cubicBezTo>
                  <a:cubicBezTo>
                    <a:pt x="8093" y="7850"/>
                    <a:pt x="8658" y="7319"/>
                    <a:pt x="8943" y="6181"/>
                  </a:cubicBezTo>
                  <a:cubicBezTo>
                    <a:pt x="9151" y="5279"/>
                    <a:pt x="9012" y="4448"/>
                    <a:pt x="8527" y="3685"/>
                  </a:cubicBezTo>
                  <a:cubicBezTo>
                    <a:pt x="7764" y="2368"/>
                    <a:pt x="6586" y="1328"/>
                    <a:pt x="5269" y="566"/>
                  </a:cubicBezTo>
                  <a:cubicBezTo>
                    <a:pt x="4710" y="255"/>
                    <a:pt x="4151" y="1"/>
                    <a:pt x="3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5"/>
            <p:cNvSpPr/>
            <p:nvPr/>
          </p:nvSpPr>
          <p:spPr>
            <a:xfrm>
              <a:off x="3555550" y="3452250"/>
              <a:ext cx="191200" cy="204350"/>
            </a:xfrm>
            <a:custGeom>
              <a:avLst/>
              <a:gdLst/>
              <a:ahLst/>
              <a:cxnLst/>
              <a:rect l="l" t="t" r="r" b="b"/>
              <a:pathLst>
                <a:path w="7648" h="8174" extrusionOk="0">
                  <a:moveTo>
                    <a:pt x="2528" y="1093"/>
                  </a:moveTo>
                  <a:cubicBezTo>
                    <a:pt x="2635" y="1093"/>
                    <a:pt x="2748" y="1105"/>
                    <a:pt x="2865" y="1130"/>
                  </a:cubicBezTo>
                  <a:cubicBezTo>
                    <a:pt x="3142" y="1199"/>
                    <a:pt x="3419" y="1338"/>
                    <a:pt x="3627" y="1477"/>
                  </a:cubicBezTo>
                  <a:cubicBezTo>
                    <a:pt x="4529" y="1893"/>
                    <a:pt x="5222" y="2586"/>
                    <a:pt x="5846" y="3279"/>
                  </a:cubicBezTo>
                  <a:cubicBezTo>
                    <a:pt x="6331" y="3833"/>
                    <a:pt x="6608" y="4457"/>
                    <a:pt x="6539" y="5151"/>
                  </a:cubicBezTo>
                  <a:cubicBezTo>
                    <a:pt x="6539" y="5705"/>
                    <a:pt x="6469" y="6190"/>
                    <a:pt x="6192" y="6676"/>
                  </a:cubicBezTo>
                  <a:cubicBezTo>
                    <a:pt x="6038" y="6933"/>
                    <a:pt x="5846" y="7075"/>
                    <a:pt x="5559" y="7075"/>
                  </a:cubicBezTo>
                  <a:cubicBezTo>
                    <a:pt x="5459" y="7075"/>
                    <a:pt x="5347" y="7058"/>
                    <a:pt x="5222" y="7022"/>
                  </a:cubicBezTo>
                  <a:cubicBezTo>
                    <a:pt x="3905" y="6745"/>
                    <a:pt x="2934" y="5913"/>
                    <a:pt x="2241" y="4735"/>
                  </a:cubicBezTo>
                  <a:cubicBezTo>
                    <a:pt x="1894" y="4111"/>
                    <a:pt x="1617" y="3348"/>
                    <a:pt x="1479" y="2586"/>
                  </a:cubicBezTo>
                  <a:cubicBezTo>
                    <a:pt x="1235" y="1732"/>
                    <a:pt x="1742" y="1093"/>
                    <a:pt x="2528" y="1093"/>
                  </a:cubicBezTo>
                  <a:close/>
                  <a:moveTo>
                    <a:pt x="2330" y="0"/>
                  </a:moveTo>
                  <a:cubicBezTo>
                    <a:pt x="861" y="0"/>
                    <a:pt x="0" y="1302"/>
                    <a:pt x="647" y="2724"/>
                  </a:cubicBezTo>
                  <a:cubicBezTo>
                    <a:pt x="855" y="3210"/>
                    <a:pt x="1063" y="3695"/>
                    <a:pt x="1271" y="4249"/>
                  </a:cubicBezTo>
                  <a:cubicBezTo>
                    <a:pt x="1479" y="4735"/>
                    <a:pt x="1687" y="5289"/>
                    <a:pt x="1964" y="5705"/>
                  </a:cubicBezTo>
                  <a:cubicBezTo>
                    <a:pt x="2796" y="7022"/>
                    <a:pt x="3905" y="7854"/>
                    <a:pt x="5499" y="8131"/>
                  </a:cubicBezTo>
                  <a:cubicBezTo>
                    <a:pt x="5615" y="8160"/>
                    <a:pt x="5724" y="8174"/>
                    <a:pt x="5829" y="8174"/>
                  </a:cubicBezTo>
                  <a:cubicBezTo>
                    <a:pt x="6224" y="8174"/>
                    <a:pt x="6542" y="7975"/>
                    <a:pt x="6816" y="7646"/>
                  </a:cubicBezTo>
                  <a:cubicBezTo>
                    <a:pt x="7371" y="7022"/>
                    <a:pt x="7579" y="6190"/>
                    <a:pt x="7648" y="5151"/>
                  </a:cubicBezTo>
                  <a:cubicBezTo>
                    <a:pt x="7579" y="5012"/>
                    <a:pt x="7579" y="4596"/>
                    <a:pt x="7440" y="4249"/>
                  </a:cubicBezTo>
                  <a:cubicBezTo>
                    <a:pt x="7093" y="2932"/>
                    <a:pt x="6262" y="1962"/>
                    <a:pt x="5152" y="1130"/>
                  </a:cubicBezTo>
                  <a:cubicBezTo>
                    <a:pt x="4459" y="506"/>
                    <a:pt x="3627" y="90"/>
                    <a:pt x="2657" y="21"/>
                  </a:cubicBezTo>
                  <a:cubicBezTo>
                    <a:pt x="2545" y="7"/>
                    <a:pt x="2436" y="0"/>
                    <a:pt x="2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82" name="Google Shape;278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235239">
            <a:off x="7986175" y="4108925"/>
            <a:ext cx="1491401" cy="1597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3" name="Google Shape;2783;p25"/>
          <p:cNvGrpSpPr/>
          <p:nvPr/>
        </p:nvGrpSpPr>
        <p:grpSpPr>
          <a:xfrm rot="5951678">
            <a:off x="-635803" y="1090112"/>
            <a:ext cx="1279417" cy="1392909"/>
            <a:chOff x="1923675" y="914400"/>
            <a:chExt cx="3710275" cy="4039400"/>
          </a:xfrm>
        </p:grpSpPr>
        <p:sp>
          <p:nvSpPr>
            <p:cNvPr id="2784" name="Google Shape;2784;p25"/>
            <p:cNvSpPr/>
            <p:nvPr/>
          </p:nvSpPr>
          <p:spPr>
            <a:xfrm>
              <a:off x="1923675" y="914400"/>
              <a:ext cx="3710275" cy="4039400"/>
            </a:xfrm>
            <a:custGeom>
              <a:avLst/>
              <a:gdLst/>
              <a:ahLst/>
              <a:cxnLst/>
              <a:rect l="l" t="t" r="r" b="b"/>
              <a:pathLst>
                <a:path w="148411" h="161576" extrusionOk="0">
                  <a:moveTo>
                    <a:pt x="19132" y="70411"/>
                  </a:moveTo>
                  <a:cubicBezTo>
                    <a:pt x="19825" y="70411"/>
                    <a:pt x="20241" y="70480"/>
                    <a:pt x="20726" y="70480"/>
                  </a:cubicBezTo>
                  <a:cubicBezTo>
                    <a:pt x="20808" y="70475"/>
                    <a:pt x="20889" y="70473"/>
                    <a:pt x="20969" y="70473"/>
                  </a:cubicBezTo>
                  <a:cubicBezTo>
                    <a:pt x="21978" y="70473"/>
                    <a:pt x="22877" y="70863"/>
                    <a:pt x="23776" y="71312"/>
                  </a:cubicBezTo>
                  <a:cubicBezTo>
                    <a:pt x="23846" y="71312"/>
                    <a:pt x="23915" y="71381"/>
                    <a:pt x="23984" y="71451"/>
                  </a:cubicBezTo>
                  <a:cubicBezTo>
                    <a:pt x="25579" y="72352"/>
                    <a:pt x="27173" y="73322"/>
                    <a:pt x="28975" y="73877"/>
                  </a:cubicBezTo>
                  <a:cubicBezTo>
                    <a:pt x="29807" y="74154"/>
                    <a:pt x="30569" y="74501"/>
                    <a:pt x="31332" y="74847"/>
                  </a:cubicBezTo>
                  <a:cubicBezTo>
                    <a:pt x="33342" y="75679"/>
                    <a:pt x="35422" y="76164"/>
                    <a:pt x="37432" y="76788"/>
                  </a:cubicBezTo>
                  <a:cubicBezTo>
                    <a:pt x="38610" y="77135"/>
                    <a:pt x="39789" y="77481"/>
                    <a:pt x="40967" y="77897"/>
                  </a:cubicBezTo>
                  <a:cubicBezTo>
                    <a:pt x="42284" y="78313"/>
                    <a:pt x="43601" y="78798"/>
                    <a:pt x="44988" y="79006"/>
                  </a:cubicBezTo>
                  <a:cubicBezTo>
                    <a:pt x="47275" y="79422"/>
                    <a:pt x="49077" y="80809"/>
                    <a:pt x="50533" y="82611"/>
                  </a:cubicBezTo>
                  <a:cubicBezTo>
                    <a:pt x="51226" y="83443"/>
                    <a:pt x="51504" y="84413"/>
                    <a:pt x="51088" y="85592"/>
                  </a:cubicBezTo>
                  <a:cubicBezTo>
                    <a:pt x="50880" y="86146"/>
                    <a:pt x="50533" y="86493"/>
                    <a:pt x="49909" y="86493"/>
                  </a:cubicBezTo>
                  <a:cubicBezTo>
                    <a:pt x="49306" y="86552"/>
                    <a:pt x="48706" y="86582"/>
                    <a:pt x="48110" y="86582"/>
                  </a:cubicBezTo>
                  <a:cubicBezTo>
                    <a:pt x="45897" y="86582"/>
                    <a:pt x="43735" y="86159"/>
                    <a:pt x="41660" y="85176"/>
                  </a:cubicBezTo>
                  <a:cubicBezTo>
                    <a:pt x="39650" y="84205"/>
                    <a:pt x="37640" y="83096"/>
                    <a:pt x="35699" y="82056"/>
                  </a:cubicBezTo>
                  <a:cubicBezTo>
                    <a:pt x="35422" y="81987"/>
                    <a:pt x="35214" y="81779"/>
                    <a:pt x="34936" y="81710"/>
                  </a:cubicBezTo>
                  <a:cubicBezTo>
                    <a:pt x="31332" y="80185"/>
                    <a:pt x="27935" y="78175"/>
                    <a:pt x="24747" y="75887"/>
                  </a:cubicBezTo>
                  <a:cubicBezTo>
                    <a:pt x="22667" y="74431"/>
                    <a:pt x="20796" y="72629"/>
                    <a:pt x="19132" y="70411"/>
                  </a:cubicBezTo>
                  <a:close/>
                  <a:moveTo>
                    <a:pt x="50256" y="1130"/>
                  </a:moveTo>
                  <a:cubicBezTo>
                    <a:pt x="51895" y="1130"/>
                    <a:pt x="53526" y="1423"/>
                    <a:pt x="55108" y="1716"/>
                  </a:cubicBezTo>
                  <a:cubicBezTo>
                    <a:pt x="55593" y="1786"/>
                    <a:pt x="56009" y="1993"/>
                    <a:pt x="56425" y="2201"/>
                  </a:cubicBezTo>
                  <a:cubicBezTo>
                    <a:pt x="57188" y="2548"/>
                    <a:pt x="57812" y="3103"/>
                    <a:pt x="58019" y="3934"/>
                  </a:cubicBezTo>
                  <a:cubicBezTo>
                    <a:pt x="58227" y="4558"/>
                    <a:pt x="58435" y="5113"/>
                    <a:pt x="58505" y="5667"/>
                  </a:cubicBezTo>
                  <a:cubicBezTo>
                    <a:pt x="58574" y="8301"/>
                    <a:pt x="58713" y="10866"/>
                    <a:pt x="58782" y="13431"/>
                  </a:cubicBezTo>
                  <a:cubicBezTo>
                    <a:pt x="58782" y="15649"/>
                    <a:pt x="58574" y="17867"/>
                    <a:pt x="58297" y="20016"/>
                  </a:cubicBezTo>
                  <a:cubicBezTo>
                    <a:pt x="58227" y="20917"/>
                    <a:pt x="58158" y="21749"/>
                    <a:pt x="58089" y="22650"/>
                  </a:cubicBezTo>
                  <a:cubicBezTo>
                    <a:pt x="57742" y="25354"/>
                    <a:pt x="57604" y="28057"/>
                    <a:pt x="57742" y="30761"/>
                  </a:cubicBezTo>
                  <a:cubicBezTo>
                    <a:pt x="57950" y="33395"/>
                    <a:pt x="58158" y="36029"/>
                    <a:pt x="58851" y="38524"/>
                  </a:cubicBezTo>
                  <a:cubicBezTo>
                    <a:pt x="59267" y="40188"/>
                    <a:pt x="59752" y="41852"/>
                    <a:pt x="61000" y="43099"/>
                  </a:cubicBezTo>
                  <a:cubicBezTo>
                    <a:pt x="61693" y="43793"/>
                    <a:pt x="62387" y="44278"/>
                    <a:pt x="63288" y="44555"/>
                  </a:cubicBezTo>
                  <a:cubicBezTo>
                    <a:pt x="63574" y="44627"/>
                    <a:pt x="63851" y="44661"/>
                    <a:pt x="64118" y="44661"/>
                  </a:cubicBezTo>
                  <a:cubicBezTo>
                    <a:pt x="64884" y="44661"/>
                    <a:pt x="65564" y="44376"/>
                    <a:pt x="66130" y="43862"/>
                  </a:cubicBezTo>
                  <a:cubicBezTo>
                    <a:pt x="67585" y="42614"/>
                    <a:pt x="68833" y="41228"/>
                    <a:pt x="69873" y="39633"/>
                  </a:cubicBezTo>
                  <a:cubicBezTo>
                    <a:pt x="71398" y="37138"/>
                    <a:pt x="72576" y="34435"/>
                    <a:pt x="73408" y="31593"/>
                  </a:cubicBezTo>
                  <a:cubicBezTo>
                    <a:pt x="73893" y="29721"/>
                    <a:pt x="74240" y="27849"/>
                    <a:pt x="74517" y="26047"/>
                  </a:cubicBezTo>
                  <a:cubicBezTo>
                    <a:pt x="74794" y="24453"/>
                    <a:pt x="75072" y="22858"/>
                    <a:pt x="75280" y="21264"/>
                  </a:cubicBezTo>
                  <a:cubicBezTo>
                    <a:pt x="75557" y="18630"/>
                    <a:pt x="76042" y="16065"/>
                    <a:pt x="75973" y="13431"/>
                  </a:cubicBezTo>
                  <a:cubicBezTo>
                    <a:pt x="75834" y="11144"/>
                    <a:pt x="75557" y="8925"/>
                    <a:pt x="74794" y="6776"/>
                  </a:cubicBezTo>
                  <a:cubicBezTo>
                    <a:pt x="74309" y="5390"/>
                    <a:pt x="73963" y="3865"/>
                    <a:pt x="73339" y="2548"/>
                  </a:cubicBezTo>
                  <a:cubicBezTo>
                    <a:pt x="73408" y="2479"/>
                    <a:pt x="73477" y="2409"/>
                    <a:pt x="73477" y="2409"/>
                  </a:cubicBezTo>
                  <a:cubicBezTo>
                    <a:pt x="75904" y="3172"/>
                    <a:pt x="78399" y="3311"/>
                    <a:pt x="80825" y="3934"/>
                  </a:cubicBezTo>
                  <a:cubicBezTo>
                    <a:pt x="81449" y="4073"/>
                    <a:pt x="82142" y="4281"/>
                    <a:pt x="82766" y="4628"/>
                  </a:cubicBezTo>
                  <a:cubicBezTo>
                    <a:pt x="83667" y="5182"/>
                    <a:pt x="84291" y="5945"/>
                    <a:pt x="84222" y="7054"/>
                  </a:cubicBezTo>
                  <a:cubicBezTo>
                    <a:pt x="84222" y="10450"/>
                    <a:pt x="84291" y="13778"/>
                    <a:pt x="84014" y="17174"/>
                  </a:cubicBezTo>
                  <a:cubicBezTo>
                    <a:pt x="83737" y="21611"/>
                    <a:pt x="82835" y="25978"/>
                    <a:pt x="81657" y="30345"/>
                  </a:cubicBezTo>
                  <a:cubicBezTo>
                    <a:pt x="81449" y="31038"/>
                    <a:pt x="81241" y="31800"/>
                    <a:pt x="80894" y="32563"/>
                  </a:cubicBezTo>
                  <a:cubicBezTo>
                    <a:pt x="80063" y="34781"/>
                    <a:pt x="79439" y="37069"/>
                    <a:pt x="78884" y="39426"/>
                  </a:cubicBezTo>
                  <a:cubicBezTo>
                    <a:pt x="78815" y="39703"/>
                    <a:pt x="78746" y="40049"/>
                    <a:pt x="78746" y="40396"/>
                  </a:cubicBezTo>
                  <a:cubicBezTo>
                    <a:pt x="78746" y="40673"/>
                    <a:pt x="78815" y="40951"/>
                    <a:pt x="79092" y="41020"/>
                  </a:cubicBezTo>
                  <a:cubicBezTo>
                    <a:pt x="79129" y="41029"/>
                    <a:pt x="79164" y="41033"/>
                    <a:pt x="79197" y="41033"/>
                  </a:cubicBezTo>
                  <a:cubicBezTo>
                    <a:pt x="79407" y="41033"/>
                    <a:pt x="79527" y="40853"/>
                    <a:pt x="79647" y="40673"/>
                  </a:cubicBezTo>
                  <a:cubicBezTo>
                    <a:pt x="79785" y="40396"/>
                    <a:pt x="79924" y="40119"/>
                    <a:pt x="80063" y="39772"/>
                  </a:cubicBezTo>
                  <a:cubicBezTo>
                    <a:pt x="80201" y="39356"/>
                    <a:pt x="80340" y="39010"/>
                    <a:pt x="80409" y="38594"/>
                  </a:cubicBezTo>
                  <a:cubicBezTo>
                    <a:pt x="80894" y="36445"/>
                    <a:pt x="81657" y="34365"/>
                    <a:pt x="82350" y="32286"/>
                  </a:cubicBezTo>
                  <a:cubicBezTo>
                    <a:pt x="83251" y="29790"/>
                    <a:pt x="83667" y="27295"/>
                    <a:pt x="84152" y="24730"/>
                  </a:cubicBezTo>
                  <a:cubicBezTo>
                    <a:pt x="84499" y="22997"/>
                    <a:pt x="84707" y="21264"/>
                    <a:pt x="84984" y="19531"/>
                  </a:cubicBezTo>
                  <a:cubicBezTo>
                    <a:pt x="85054" y="19184"/>
                    <a:pt x="85054" y="18838"/>
                    <a:pt x="85054" y="18491"/>
                  </a:cubicBezTo>
                  <a:lnTo>
                    <a:pt x="85054" y="9064"/>
                  </a:lnTo>
                  <a:cubicBezTo>
                    <a:pt x="85054" y="8579"/>
                    <a:pt x="84984" y="8024"/>
                    <a:pt x="84984" y="7539"/>
                  </a:cubicBezTo>
                  <a:cubicBezTo>
                    <a:pt x="85170" y="7486"/>
                    <a:pt x="85436" y="7463"/>
                    <a:pt x="85733" y="7463"/>
                  </a:cubicBezTo>
                  <a:cubicBezTo>
                    <a:pt x="86213" y="7463"/>
                    <a:pt x="86774" y="7523"/>
                    <a:pt x="87202" y="7608"/>
                  </a:cubicBezTo>
                  <a:cubicBezTo>
                    <a:pt x="88450" y="7886"/>
                    <a:pt x="89629" y="8232"/>
                    <a:pt x="90668" y="8995"/>
                  </a:cubicBezTo>
                  <a:cubicBezTo>
                    <a:pt x="91084" y="9272"/>
                    <a:pt x="91639" y="9549"/>
                    <a:pt x="92124" y="9757"/>
                  </a:cubicBezTo>
                  <a:cubicBezTo>
                    <a:pt x="93025" y="10104"/>
                    <a:pt x="93372" y="10797"/>
                    <a:pt x="93372" y="11698"/>
                  </a:cubicBezTo>
                  <a:cubicBezTo>
                    <a:pt x="93372" y="12183"/>
                    <a:pt x="93372" y="12669"/>
                    <a:pt x="93302" y="13084"/>
                  </a:cubicBezTo>
                  <a:cubicBezTo>
                    <a:pt x="92956" y="14609"/>
                    <a:pt x="93025" y="16204"/>
                    <a:pt x="92817" y="17798"/>
                  </a:cubicBezTo>
                  <a:cubicBezTo>
                    <a:pt x="92609" y="20224"/>
                    <a:pt x="92401" y="22720"/>
                    <a:pt x="92055" y="25146"/>
                  </a:cubicBezTo>
                  <a:cubicBezTo>
                    <a:pt x="91777" y="26740"/>
                    <a:pt x="91570" y="28265"/>
                    <a:pt x="91431" y="29790"/>
                  </a:cubicBezTo>
                  <a:cubicBezTo>
                    <a:pt x="91015" y="33395"/>
                    <a:pt x="90114" y="36791"/>
                    <a:pt x="88658" y="40049"/>
                  </a:cubicBezTo>
                  <a:cubicBezTo>
                    <a:pt x="87965" y="41713"/>
                    <a:pt x="87133" y="43307"/>
                    <a:pt x="86371" y="44902"/>
                  </a:cubicBezTo>
                  <a:cubicBezTo>
                    <a:pt x="85262" y="47397"/>
                    <a:pt x="83737" y="49685"/>
                    <a:pt x="82350" y="52041"/>
                  </a:cubicBezTo>
                  <a:cubicBezTo>
                    <a:pt x="81172" y="54052"/>
                    <a:pt x="80409" y="56201"/>
                    <a:pt x="79785" y="58419"/>
                  </a:cubicBezTo>
                  <a:cubicBezTo>
                    <a:pt x="79439" y="59736"/>
                    <a:pt x="79508" y="61053"/>
                    <a:pt x="79577" y="62370"/>
                  </a:cubicBezTo>
                  <a:cubicBezTo>
                    <a:pt x="79577" y="62994"/>
                    <a:pt x="79785" y="63548"/>
                    <a:pt x="80063" y="64103"/>
                  </a:cubicBezTo>
                  <a:cubicBezTo>
                    <a:pt x="80571" y="65027"/>
                    <a:pt x="81418" y="65551"/>
                    <a:pt x="82337" y="65551"/>
                  </a:cubicBezTo>
                  <a:cubicBezTo>
                    <a:pt x="82797" y="65551"/>
                    <a:pt x="83274" y="65420"/>
                    <a:pt x="83737" y="65143"/>
                  </a:cubicBezTo>
                  <a:cubicBezTo>
                    <a:pt x="84984" y="64311"/>
                    <a:pt x="85955" y="63202"/>
                    <a:pt x="86856" y="62093"/>
                  </a:cubicBezTo>
                  <a:cubicBezTo>
                    <a:pt x="88935" y="59597"/>
                    <a:pt x="90599" y="56963"/>
                    <a:pt x="92401" y="54329"/>
                  </a:cubicBezTo>
                  <a:cubicBezTo>
                    <a:pt x="93857" y="52249"/>
                    <a:pt x="94758" y="49893"/>
                    <a:pt x="95451" y="47536"/>
                  </a:cubicBezTo>
                  <a:cubicBezTo>
                    <a:pt x="96491" y="44208"/>
                    <a:pt x="97392" y="40881"/>
                    <a:pt x="98363" y="37623"/>
                  </a:cubicBezTo>
                  <a:cubicBezTo>
                    <a:pt x="98917" y="35682"/>
                    <a:pt x="99264" y="33741"/>
                    <a:pt x="99472" y="31800"/>
                  </a:cubicBezTo>
                  <a:cubicBezTo>
                    <a:pt x="99680" y="30206"/>
                    <a:pt x="99680" y="28681"/>
                    <a:pt x="99680" y="27087"/>
                  </a:cubicBezTo>
                  <a:cubicBezTo>
                    <a:pt x="99749" y="26047"/>
                    <a:pt x="99541" y="24938"/>
                    <a:pt x="99402" y="23898"/>
                  </a:cubicBezTo>
                  <a:cubicBezTo>
                    <a:pt x="99402" y="23829"/>
                    <a:pt x="99402" y="23690"/>
                    <a:pt x="99402" y="23621"/>
                  </a:cubicBezTo>
                  <a:cubicBezTo>
                    <a:pt x="98709" y="22373"/>
                    <a:pt x="98779" y="20987"/>
                    <a:pt x="98432" y="19670"/>
                  </a:cubicBezTo>
                  <a:cubicBezTo>
                    <a:pt x="98016" y="18283"/>
                    <a:pt x="97877" y="16897"/>
                    <a:pt x="97739" y="15441"/>
                  </a:cubicBezTo>
                  <a:cubicBezTo>
                    <a:pt x="97739" y="14748"/>
                    <a:pt x="97600" y="14055"/>
                    <a:pt x="97531" y="13362"/>
                  </a:cubicBezTo>
                  <a:cubicBezTo>
                    <a:pt x="97479" y="13050"/>
                    <a:pt x="97622" y="12894"/>
                    <a:pt x="97872" y="12894"/>
                  </a:cubicBezTo>
                  <a:cubicBezTo>
                    <a:pt x="97955" y="12894"/>
                    <a:pt x="98051" y="12911"/>
                    <a:pt x="98155" y="12946"/>
                  </a:cubicBezTo>
                  <a:cubicBezTo>
                    <a:pt x="98501" y="13084"/>
                    <a:pt x="98848" y="13154"/>
                    <a:pt x="99195" y="13362"/>
                  </a:cubicBezTo>
                  <a:cubicBezTo>
                    <a:pt x="101066" y="14124"/>
                    <a:pt x="102938" y="14887"/>
                    <a:pt x="104740" y="15719"/>
                  </a:cubicBezTo>
                  <a:cubicBezTo>
                    <a:pt x="105780" y="16204"/>
                    <a:pt x="106681" y="16758"/>
                    <a:pt x="107651" y="17313"/>
                  </a:cubicBezTo>
                  <a:cubicBezTo>
                    <a:pt x="108483" y="17729"/>
                    <a:pt x="108968" y="18353"/>
                    <a:pt x="109176" y="19184"/>
                  </a:cubicBezTo>
                  <a:cubicBezTo>
                    <a:pt x="109246" y="19462"/>
                    <a:pt x="109384" y="19739"/>
                    <a:pt x="109454" y="19947"/>
                  </a:cubicBezTo>
                  <a:cubicBezTo>
                    <a:pt x="109592" y="20363"/>
                    <a:pt x="109731" y="20709"/>
                    <a:pt x="110077" y="20848"/>
                  </a:cubicBezTo>
                  <a:cubicBezTo>
                    <a:pt x="110979" y="21333"/>
                    <a:pt x="110909" y="22096"/>
                    <a:pt x="110701" y="22858"/>
                  </a:cubicBezTo>
                  <a:cubicBezTo>
                    <a:pt x="110216" y="25423"/>
                    <a:pt x="109662" y="27919"/>
                    <a:pt x="108968" y="30414"/>
                  </a:cubicBezTo>
                  <a:cubicBezTo>
                    <a:pt x="107929" y="33880"/>
                    <a:pt x="106889" y="37346"/>
                    <a:pt x="105849" y="40881"/>
                  </a:cubicBezTo>
                  <a:cubicBezTo>
                    <a:pt x="105087" y="43585"/>
                    <a:pt x="104047" y="46149"/>
                    <a:pt x="102938" y="48784"/>
                  </a:cubicBezTo>
                  <a:cubicBezTo>
                    <a:pt x="101898" y="51348"/>
                    <a:pt x="100789" y="53844"/>
                    <a:pt x="99680" y="56339"/>
                  </a:cubicBezTo>
                  <a:cubicBezTo>
                    <a:pt x="98779" y="58349"/>
                    <a:pt x="97739" y="60290"/>
                    <a:pt x="96768" y="62162"/>
                  </a:cubicBezTo>
                  <a:cubicBezTo>
                    <a:pt x="95867" y="63826"/>
                    <a:pt x="94897" y="65489"/>
                    <a:pt x="93996" y="67084"/>
                  </a:cubicBezTo>
                  <a:cubicBezTo>
                    <a:pt x="93649" y="67638"/>
                    <a:pt x="93441" y="68193"/>
                    <a:pt x="93372" y="68817"/>
                  </a:cubicBezTo>
                  <a:cubicBezTo>
                    <a:pt x="93372" y="68955"/>
                    <a:pt x="93441" y="69163"/>
                    <a:pt x="93649" y="69302"/>
                  </a:cubicBezTo>
                  <a:cubicBezTo>
                    <a:pt x="93686" y="69320"/>
                    <a:pt x="93728" y="69329"/>
                    <a:pt x="93773" y="69329"/>
                  </a:cubicBezTo>
                  <a:cubicBezTo>
                    <a:pt x="93894" y="69329"/>
                    <a:pt x="94033" y="69265"/>
                    <a:pt x="94134" y="69163"/>
                  </a:cubicBezTo>
                  <a:cubicBezTo>
                    <a:pt x="94412" y="68886"/>
                    <a:pt x="94689" y="68539"/>
                    <a:pt x="94897" y="68193"/>
                  </a:cubicBezTo>
                  <a:cubicBezTo>
                    <a:pt x="96491" y="65559"/>
                    <a:pt x="98016" y="62855"/>
                    <a:pt x="99402" y="60152"/>
                  </a:cubicBezTo>
                  <a:cubicBezTo>
                    <a:pt x="101274" y="56478"/>
                    <a:pt x="102868" y="52665"/>
                    <a:pt x="104463" y="48922"/>
                  </a:cubicBezTo>
                  <a:cubicBezTo>
                    <a:pt x="105710" y="46149"/>
                    <a:pt x="106750" y="43307"/>
                    <a:pt x="107582" y="40327"/>
                  </a:cubicBezTo>
                  <a:cubicBezTo>
                    <a:pt x="108968" y="35266"/>
                    <a:pt x="110563" y="30206"/>
                    <a:pt x="111464" y="24938"/>
                  </a:cubicBezTo>
                  <a:cubicBezTo>
                    <a:pt x="111672" y="24037"/>
                    <a:pt x="111741" y="23136"/>
                    <a:pt x="111880" y="22234"/>
                  </a:cubicBezTo>
                  <a:cubicBezTo>
                    <a:pt x="111928" y="21947"/>
                    <a:pt x="112042" y="21792"/>
                    <a:pt x="112244" y="21792"/>
                  </a:cubicBezTo>
                  <a:cubicBezTo>
                    <a:pt x="112335" y="21792"/>
                    <a:pt x="112444" y="21824"/>
                    <a:pt x="112573" y="21888"/>
                  </a:cubicBezTo>
                  <a:cubicBezTo>
                    <a:pt x="112989" y="22096"/>
                    <a:pt x="113335" y="22373"/>
                    <a:pt x="113613" y="22789"/>
                  </a:cubicBezTo>
                  <a:cubicBezTo>
                    <a:pt x="114029" y="23344"/>
                    <a:pt x="114445" y="23967"/>
                    <a:pt x="114930" y="24522"/>
                  </a:cubicBezTo>
                  <a:cubicBezTo>
                    <a:pt x="116039" y="25770"/>
                    <a:pt x="117079" y="27017"/>
                    <a:pt x="118188" y="28265"/>
                  </a:cubicBezTo>
                  <a:cubicBezTo>
                    <a:pt x="119158" y="29444"/>
                    <a:pt x="119782" y="30830"/>
                    <a:pt x="120267" y="32286"/>
                  </a:cubicBezTo>
                  <a:cubicBezTo>
                    <a:pt x="120475" y="32979"/>
                    <a:pt x="120475" y="33672"/>
                    <a:pt x="120267" y="34365"/>
                  </a:cubicBezTo>
                  <a:cubicBezTo>
                    <a:pt x="119851" y="36098"/>
                    <a:pt x="119435" y="37831"/>
                    <a:pt x="118812" y="39495"/>
                  </a:cubicBezTo>
                  <a:cubicBezTo>
                    <a:pt x="117772" y="42129"/>
                    <a:pt x="117079" y="44902"/>
                    <a:pt x="116316" y="47605"/>
                  </a:cubicBezTo>
                  <a:cubicBezTo>
                    <a:pt x="115692" y="49893"/>
                    <a:pt x="114722" y="52111"/>
                    <a:pt x="113335" y="54052"/>
                  </a:cubicBezTo>
                  <a:cubicBezTo>
                    <a:pt x="112088" y="55854"/>
                    <a:pt x="110840" y="57656"/>
                    <a:pt x="109384" y="59389"/>
                  </a:cubicBezTo>
                  <a:cubicBezTo>
                    <a:pt x="109107" y="59736"/>
                    <a:pt x="108830" y="60082"/>
                    <a:pt x="108483" y="60429"/>
                  </a:cubicBezTo>
                  <a:cubicBezTo>
                    <a:pt x="107929" y="60984"/>
                    <a:pt x="107374" y="61538"/>
                    <a:pt x="106820" y="62093"/>
                  </a:cubicBezTo>
                  <a:cubicBezTo>
                    <a:pt x="105225" y="63687"/>
                    <a:pt x="103562" y="65351"/>
                    <a:pt x="102106" y="67153"/>
                  </a:cubicBezTo>
                  <a:cubicBezTo>
                    <a:pt x="100512" y="69094"/>
                    <a:pt x="98917" y="71035"/>
                    <a:pt x="97323" y="73045"/>
                  </a:cubicBezTo>
                  <a:cubicBezTo>
                    <a:pt x="95729" y="75055"/>
                    <a:pt x="94689" y="77343"/>
                    <a:pt x="93857" y="79769"/>
                  </a:cubicBezTo>
                  <a:cubicBezTo>
                    <a:pt x="93510" y="80670"/>
                    <a:pt x="93372" y="81641"/>
                    <a:pt x="93372" y="82611"/>
                  </a:cubicBezTo>
                  <a:cubicBezTo>
                    <a:pt x="93372" y="84263"/>
                    <a:pt x="94506" y="85375"/>
                    <a:pt x="96011" y="85375"/>
                  </a:cubicBezTo>
                  <a:cubicBezTo>
                    <a:pt x="96211" y="85375"/>
                    <a:pt x="96418" y="85355"/>
                    <a:pt x="96630" y="85314"/>
                  </a:cubicBezTo>
                  <a:cubicBezTo>
                    <a:pt x="98085" y="85037"/>
                    <a:pt x="99333" y="84275"/>
                    <a:pt x="100442" y="83443"/>
                  </a:cubicBezTo>
                  <a:cubicBezTo>
                    <a:pt x="103284" y="81225"/>
                    <a:pt x="105918" y="78729"/>
                    <a:pt x="108345" y="76095"/>
                  </a:cubicBezTo>
                  <a:cubicBezTo>
                    <a:pt x="110216" y="73946"/>
                    <a:pt x="112088" y="71797"/>
                    <a:pt x="113682" y="69440"/>
                  </a:cubicBezTo>
                  <a:cubicBezTo>
                    <a:pt x="115138" y="67222"/>
                    <a:pt x="116732" y="65143"/>
                    <a:pt x="118326" y="63063"/>
                  </a:cubicBezTo>
                  <a:cubicBezTo>
                    <a:pt x="120752" y="60013"/>
                    <a:pt x="122624" y="56617"/>
                    <a:pt x="124080" y="53081"/>
                  </a:cubicBezTo>
                  <a:cubicBezTo>
                    <a:pt x="124773" y="51418"/>
                    <a:pt x="125466" y="49754"/>
                    <a:pt x="126159" y="48090"/>
                  </a:cubicBezTo>
                  <a:cubicBezTo>
                    <a:pt x="126575" y="47051"/>
                    <a:pt x="126853" y="45941"/>
                    <a:pt x="127060" y="44902"/>
                  </a:cubicBezTo>
                  <a:cubicBezTo>
                    <a:pt x="127199" y="43723"/>
                    <a:pt x="127407" y="42476"/>
                    <a:pt x="127546" y="41297"/>
                  </a:cubicBezTo>
                  <a:cubicBezTo>
                    <a:pt x="127615" y="40465"/>
                    <a:pt x="127684" y="39703"/>
                    <a:pt x="127546" y="38871"/>
                  </a:cubicBezTo>
                  <a:cubicBezTo>
                    <a:pt x="127338" y="37831"/>
                    <a:pt x="127268" y="36722"/>
                    <a:pt x="126991" y="35752"/>
                  </a:cubicBezTo>
                  <a:cubicBezTo>
                    <a:pt x="126922" y="35544"/>
                    <a:pt x="126853" y="35336"/>
                    <a:pt x="126853" y="35197"/>
                  </a:cubicBezTo>
                  <a:cubicBezTo>
                    <a:pt x="126853" y="34989"/>
                    <a:pt x="126783" y="34643"/>
                    <a:pt x="126991" y="34573"/>
                  </a:cubicBezTo>
                  <a:cubicBezTo>
                    <a:pt x="127062" y="34520"/>
                    <a:pt x="127129" y="34498"/>
                    <a:pt x="127192" y="34498"/>
                  </a:cubicBezTo>
                  <a:cubicBezTo>
                    <a:pt x="127375" y="34498"/>
                    <a:pt x="127530" y="34678"/>
                    <a:pt x="127684" y="34781"/>
                  </a:cubicBezTo>
                  <a:cubicBezTo>
                    <a:pt x="129209" y="36168"/>
                    <a:pt x="130318" y="37762"/>
                    <a:pt x="131220" y="39564"/>
                  </a:cubicBezTo>
                  <a:cubicBezTo>
                    <a:pt x="131843" y="40812"/>
                    <a:pt x="132467" y="41990"/>
                    <a:pt x="133299" y="43169"/>
                  </a:cubicBezTo>
                  <a:cubicBezTo>
                    <a:pt x="134131" y="44486"/>
                    <a:pt x="134616" y="45941"/>
                    <a:pt x="134755" y="47536"/>
                  </a:cubicBezTo>
                  <a:cubicBezTo>
                    <a:pt x="134755" y="47813"/>
                    <a:pt x="134685" y="48090"/>
                    <a:pt x="134547" y="48368"/>
                  </a:cubicBezTo>
                  <a:cubicBezTo>
                    <a:pt x="133992" y="50170"/>
                    <a:pt x="133091" y="51834"/>
                    <a:pt x="132259" y="53497"/>
                  </a:cubicBezTo>
                  <a:cubicBezTo>
                    <a:pt x="131358" y="55161"/>
                    <a:pt x="130457" y="56824"/>
                    <a:pt x="129487" y="58488"/>
                  </a:cubicBezTo>
                  <a:cubicBezTo>
                    <a:pt x="127962" y="61330"/>
                    <a:pt x="126506" y="64172"/>
                    <a:pt x="124773" y="66876"/>
                  </a:cubicBezTo>
                  <a:cubicBezTo>
                    <a:pt x="123248" y="69232"/>
                    <a:pt x="121654" y="71451"/>
                    <a:pt x="119851" y="73530"/>
                  </a:cubicBezTo>
                  <a:cubicBezTo>
                    <a:pt x="117009" y="76788"/>
                    <a:pt x="114029" y="79838"/>
                    <a:pt x="110979" y="82888"/>
                  </a:cubicBezTo>
                  <a:cubicBezTo>
                    <a:pt x="109662" y="84205"/>
                    <a:pt x="108414" y="85661"/>
                    <a:pt x="107097" y="86978"/>
                  </a:cubicBezTo>
                  <a:cubicBezTo>
                    <a:pt x="106681" y="87463"/>
                    <a:pt x="106196" y="87879"/>
                    <a:pt x="105780" y="88364"/>
                  </a:cubicBezTo>
                  <a:cubicBezTo>
                    <a:pt x="105295" y="88850"/>
                    <a:pt x="105225" y="89335"/>
                    <a:pt x="105502" y="89404"/>
                  </a:cubicBezTo>
                  <a:cubicBezTo>
                    <a:pt x="105591" y="89448"/>
                    <a:pt x="105673" y="89468"/>
                    <a:pt x="105750" y="89468"/>
                  </a:cubicBezTo>
                  <a:cubicBezTo>
                    <a:pt x="106033" y="89468"/>
                    <a:pt x="106240" y="89206"/>
                    <a:pt x="106404" y="88988"/>
                  </a:cubicBezTo>
                  <a:cubicBezTo>
                    <a:pt x="107097" y="88156"/>
                    <a:pt x="107998" y="87463"/>
                    <a:pt x="108691" y="86631"/>
                  </a:cubicBezTo>
                  <a:cubicBezTo>
                    <a:pt x="110424" y="84829"/>
                    <a:pt x="112157" y="83027"/>
                    <a:pt x="113959" y="81294"/>
                  </a:cubicBezTo>
                  <a:cubicBezTo>
                    <a:pt x="116871" y="78383"/>
                    <a:pt x="119643" y="75333"/>
                    <a:pt x="122277" y="72144"/>
                  </a:cubicBezTo>
                  <a:cubicBezTo>
                    <a:pt x="123941" y="70134"/>
                    <a:pt x="125327" y="67915"/>
                    <a:pt x="126575" y="65697"/>
                  </a:cubicBezTo>
                  <a:cubicBezTo>
                    <a:pt x="127546" y="64034"/>
                    <a:pt x="128516" y="62301"/>
                    <a:pt x="129417" y="60637"/>
                  </a:cubicBezTo>
                  <a:cubicBezTo>
                    <a:pt x="130873" y="57864"/>
                    <a:pt x="132259" y="55022"/>
                    <a:pt x="133715" y="52249"/>
                  </a:cubicBezTo>
                  <a:cubicBezTo>
                    <a:pt x="134200" y="51210"/>
                    <a:pt x="134616" y="50170"/>
                    <a:pt x="135101" y="49130"/>
                  </a:cubicBezTo>
                  <a:cubicBezTo>
                    <a:pt x="135179" y="48935"/>
                    <a:pt x="135324" y="48850"/>
                    <a:pt x="135472" y="48850"/>
                  </a:cubicBezTo>
                  <a:cubicBezTo>
                    <a:pt x="135587" y="48850"/>
                    <a:pt x="135704" y="48901"/>
                    <a:pt x="135795" y="48991"/>
                  </a:cubicBezTo>
                  <a:cubicBezTo>
                    <a:pt x="135933" y="49130"/>
                    <a:pt x="136072" y="49338"/>
                    <a:pt x="136210" y="49546"/>
                  </a:cubicBezTo>
                  <a:cubicBezTo>
                    <a:pt x="136418" y="49893"/>
                    <a:pt x="136557" y="50239"/>
                    <a:pt x="136696" y="50655"/>
                  </a:cubicBezTo>
                  <a:cubicBezTo>
                    <a:pt x="137666" y="53428"/>
                    <a:pt x="138637" y="56201"/>
                    <a:pt x="139538" y="59043"/>
                  </a:cubicBezTo>
                  <a:cubicBezTo>
                    <a:pt x="139954" y="60290"/>
                    <a:pt x="140231" y="61607"/>
                    <a:pt x="140370" y="62924"/>
                  </a:cubicBezTo>
                  <a:cubicBezTo>
                    <a:pt x="140508" y="65143"/>
                    <a:pt x="139746" y="67084"/>
                    <a:pt x="138498" y="68886"/>
                  </a:cubicBezTo>
                  <a:cubicBezTo>
                    <a:pt x="137389" y="70411"/>
                    <a:pt x="136141" y="71936"/>
                    <a:pt x="134755" y="73253"/>
                  </a:cubicBezTo>
                  <a:cubicBezTo>
                    <a:pt x="133507" y="74501"/>
                    <a:pt x="132190" y="75679"/>
                    <a:pt x="130665" y="76580"/>
                  </a:cubicBezTo>
                  <a:cubicBezTo>
                    <a:pt x="129487" y="77204"/>
                    <a:pt x="128447" y="78036"/>
                    <a:pt x="127407" y="78937"/>
                  </a:cubicBezTo>
                  <a:cubicBezTo>
                    <a:pt x="127338" y="79006"/>
                    <a:pt x="127338" y="79076"/>
                    <a:pt x="127199" y="79076"/>
                  </a:cubicBezTo>
                  <a:cubicBezTo>
                    <a:pt x="124981" y="80254"/>
                    <a:pt x="123317" y="82195"/>
                    <a:pt x="121376" y="83651"/>
                  </a:cubicBezTo>
                  <a:cubicBezTo>
                    <a:pt x="120267" y="84552"/>
                    <a:pt x="119227" y="85522"/>
                    <a:pt x="118188" y="86493"/>
                  </a:cubicBezTo>
                  <a:cubicBezTo>
                    <a:pt x="117217" y="87463"/>
                    <a:pt x="116177" y="88295"/>
                    <a:pt x="115138" y="89127"/>
                  </a:cubicBezTo>
                  <a:cubicBezTo>
                    <a:pt x="114098" y="89889"/>
                    <a:pt x="113197" y="90860"/>
                    <a:pt x="112365" y="91761"/>
                  </a:cubicBezTo>
                  <a:cubicBezTo>
                    <a:pt x="111810" y="92385"/>
                    <a:pt x="111464" y="93078"/>
                    <a:pt x="111187" y="93841"/>
                  </a:cubicBezTo>
                  <a:cubicBezTo>
                    <a:pt x="111048" y="94187"/>
                    <a:pt x="111048" y="94534"/>
                    <a:pt x="111048" y="94880"/>
                  </a:cubicBezTo>
                  <a:cubicBezTo>
                    <a:pt x="111048" y="95712"/>
                    <a:pt x="111672" y="96405"/>
                    <a:pt x="112504" y="96475"/>
                  </a:cubicBezTo>
                  <a:cubicBezTo>
                    <a:pt x="112725" y="96524"/>
                    <a:pt x="112946" y="96547"/>
                    <a:pt x="113167" y="96547"/>
                  </a:cubicBezTo>
                  <a:cubicBezTo>
                    <a:pt x="113569" y="96547"/>
                    <a:pt x="113972" y="96470"/>
                    <a:pt x="114375" y="96336"/>
                  </a:cubicBezTo>
                  <a:cubicBezTo>
                    <a:pt x="116940" y="95574"/>
                    <a:pt x="119297" y="94395"/>
                    <a:pt x="121376" y="92731"/>
                  </a:cubicBezTo>
                  <a:cubicBezTo>
                    <a:pt x="123248" y="91276"/>
                    <a:pt x="125189" y="89959"/>
                    <a:pt x="127338" y="88780"/>
                  </a:cubicBezTo>
                  <a:cubicBezTo>
                    <a:pt x="129833" y="87463"/>
                    <a:pt x="132051" y="85730"/>
                    <a:pt x="134131" y="83859"/>
                  </a:cubicBezTo>
                  <a:cubicBezTo>
                    <a:pt x="134685" y="83373"/>
                    <a:pt x="135240" y="82888"/>
                    <a:pt x="135795" y="82403"/>
                  </a:cubicBezTo>
                  <a:cubicBezTo>
                    <a:pt x="137112" y="81155"/>
                    <a:pt x="138290" y="79700"/>
                    <a:pt x="139330" y="78175"/>
                  </a:cubicBezTo>
                  <a:cubicBezTo>
                    <a:pt x="139954" y="77204"/>
                    <a:pt x="140647" y="76234"/>
                    <a:pt x="141340" y="75402"/>
                  </a:cubicBezTo>
                  <a:cubicBezTo>
                    <a:pt x="142380" y="74154"/>
                    <a:pt x="143281" y="72768"/>
                    <a:pt x="143835" y="71243"/>
                  </a:cubicBezTo>
                  <a:cubicBezTo>
                    <a:pt x="143905" y="71104"/>
                    <a:pt x="144043" y="70965"/>
                    <a:pt x="144182" y="70827"/>
                  </a:cubicBezTo>
                  <a:cubicBezTo>
                    <a:pt x="144182" y="70792"/>
                    <a:pt x="144217" y="70775"/>
                    <a:pt x="144260" y="70775"/>
                  </a:cubicBezTo>
                  <a:cubicBezTo>
                    <a:pt x="144303" y="70775"/>
                    <a:pt x="144355" y="70792"/>
                    <a:pt x="144390" y="70827"/>
                  </a:cubicBezTo>
                  <a:cubicBezTo>
                    <a:pt x="144529" y="70896"/>
                    <a:pt x="144598" y="70965"/>
                    <a:pt x="144667" y="71104"/>
                  </a:cubicBezTo>
                  <a:cubicBezTo>
                    <a:pt x="145638" y="73045"/>
                    <a:pt x="146262" y="74986"/>
                    <a:pt x="146470" y="77135"/>
                  </a:cubicBezTo>
                  <a:cubicBezTo>
                    <a:pt x="146539" y="78175"/>
                    <a:pt x="146678" y="79145"/>
                    <a:pt x="146885" y="80185"/>
                  </a:cubicBezTo>
                  <a:cubicBezTo>
                    <a:pt x="147163" y="81779"/>
                    <a:pt x="146955" y="83373"/>
                    <a:pt x="146539" y="84968"/>
                  </a:cubicBezTo>
                  <a:cubicBezTo>
                    <a:pt x="146470" y="85176"/>
                    <a:pt x="146470" y="85522"/>
                    <a:pt x="146192" y="85661"/>
                  </a:cubicBezTo>
                  <a:cubicBezTo>
                    <a:pt x="144806" y="86285"/>
                    <a:pt x="143835" y="87394"/>
                    <a:pt x="142726" y="88364"/>
                  </a:cubicBezTo>
                  <a:cubicBezTo>
                    <a:pt x="140092" y="90583"/>
                    <a:pt x="137458" y="92662"/>
                    <a:pt x="134547" y="94534"/>
                  </a:cubicBezTo>
                  <a:cubicBezTo>
                    <a:pt x="131497" y="96475"/>
                    <a:pt x="128447" y="98485"/>
                    <a:pt x="125258" y="100218"/>
                  </a:cubicBezTo>
                  <a:cubicBezTo>
                    <a:pt x="122347" y="101743"/>
                    <a:pt x="119435" y="103199"/>
                    <a:pt x="116455" y="104446"/>
                  </a:cubicBezTo>
                  <a:cubicBezTo>
                    <a:pt x="115346" y="104932"/>
                    <a:pt x="114306" y="105417"/>
                    <a:pt x="113266" y="105902"/>
                  </a:cubicBezTo>
                  <a:cubicBezTo>
                    <a:pt x="113474" y="106041"/>
                    <a:pt x="113682" y="106110"/>
                    <a:pt x="113821" y="106179"/>
                  </a:cubicBezTo>
                  <a:cubicBezTo>
                    <a:pt x="115276" y="105833"/>
                    <a:pt x="116663" y="105209"/>
                    <a:pt x="118049" y="104585"/>
                  </a:cubicBezTo>
                  <a:cubicBezTo>
                    <a:pt x="122971" y="102436"/>
                    <a:pt x="127684" y="99941"/>
                    <a:pt x="132190" y="97099"/>
                  </a:cubicBezTo>
                  <a:cubicBezTo>
                    <a:pt x="134408" y="95712"/>
                    <a:pt x="136626" y="94395"/>
                    <a:pt x="138637" y="92801"/>
                  </a:cubicBezTo>
                  <a:cubicBezTo>
                    <a:pt x="140647" y="91345"/>
                    <a:pt x="142657" y="89820"/>
                    <a:pt x="144459" y="88156"/>
                  </a:cubicBezTo>
                  <a:cubicBezTo>
                    <a:pt x="144571" y="88044"/>
                    <a:pt x="144684" y="87841"/>
                    <a:pt x="144869" y="87841"/>
                  </a:cubicBezTo>
                  <a:cubicBezTo>
                    <a:pt x="144913" y="87841"/>
                    <a:pt x="144961" y="87853"/>
                    <a:pt x="145014" y="87879"/>
                  </a:cubicBezTo>
                  <a:cubicBezTo>
                    <a:pt x="145153" y="88226"/>
                    <a:pt x="144806" y="88434"/>
                    <a:pt x="144667" y="88711"/>
                  </a:cubicBezTo>
                  <a:cubicBezTo>
                    <a:pt x="144321" y="89473"/>
                    <a:pt x="144182" y="90167"/>
                    <a:pt x="144529" y="90999"/>
                  </a:cubicBezTo>
                  <a:cubicBezTo>
                    <a:pt x="145014" y="92038"/>
                    <a:pt x="145153" y="93147"/>
                    <a:pt x="145014" y="94326"/>
                  </a:cubicBezTo>
                  <a:cubicBezTo>
                    <a:pt x="144945" y="94811"/>
                    <a:pt x="144806" y="95227"/>
                    <a:pt x="144737" y="95712"/>
                  </a:cubicBezTo>
                  <a:cubicBezTo>
                    <a:pt x="144390" y="97861"/>
                    <a:pt x="144043" y="100079"/>
                    <a:pt x="143628" y="102228"/>
                  </a:cubicBezTo>
                  <a:cubicBezTo>
                    <a:pt x="143350" y="103822"/>
                    <a:pt x="142865" y="105278"/>
                    <a:pt x="142033" y="106595"/>
                  </a:cubicBezTo>
                  <a:cubicBezTo>
                    <a:pt x="141687" y="107150"/>
                    <a:pt x="141271" y="107566"/>
                    <a:pt x="140578" y="107566"/>
                  </a:cubicBezTo>
                  <a:cubicBezTo>
                    <a:pt x="140448" y="107562"/>
                    <a:pt x="140318" y="107561"/>
                    <a:pt x="140188" y="107561"/>
                  </a:cubicBezTo>
                  <a:cubicBezTo>
                    <a:pt x="137545" y="107561"/>
                    <a:pt x="134902" y="108212"/>
                    <a:pt x="132259" y="108675"/>
                  </a:cubicBezTo>
                  <a:cubicBezTo>
                    <a:pt x="130180" y="109021"/>
                    <a:pt x="128031" y="109368"/>
                    <a:pt x="125882" y="109784"/>
                  </a:cubicBezTo>
                  <a:cubicBezTo>
                    <a:pt x="124010" y="110200"/>
                    <a:pt x="122139" y="110685"/>
                    <a:pt x="120267" y="111240"/>
                  </a:cubicBezTo>
                  <a:cubicBezTo>
                    <a:pt x="118604" y="111725"/>
                    <a:pt x="117148" y="112695"/>
                    <a:pt x="115831" y="113943"/>
                  </a:cubicBezTo>
                  <a:cubicBezTo>
                    <a:pt x="115346" y="114428"/>
                    <a:pt x="114999" y="115052"/>
                    <a:pt x="114722" y="115676"/>
                  </a:cubicBezTo>
                  <a:cubicBezTo>
                    <a:pt x="114167" y="116646"/>
                    <a:pt x="114375" y="117548"/>
                    <a:pt x="115068" y="118379"/>
                  </a:cubicBezTo>
                  <a:cubicBezTo>
                    <a:pt x="115970" y="119488"/>
                    <a:pt x="117079" y="120320"/>
                    <a:pt x="118534" y="120667"/>
                  </a:cubicBezTo>
                  <a:cubicBezTo>
                    <a:pt x="119851" y="121013"/>
                    <a:pt x="121151" y="121169"/>
                    <a:pt x="122451" y="121169"/>
                  </a:cubicBezTo>
                  <a:cubicBezTo>
                    <a:pt x="123751" y="121169"/>
                    <a:pt x="125050" y="121013"/>
                    <a:pt x="126367" y="120736"/>
                  </a:cubicBezTo>
                  <a:cubicBezTo>
                    <a:pt x="128793" y="120182"/>
                    <a:pt x="131150" y="119419"/>
                    <a:pt x="133438" y="118379"/>
                  </a:cubicBezTo>
                  <a:cubicBezTo>
                    <a:pt x="135864" y="117270"/>
                    <a:pt x="138221" y="116092"/>
                    <a:pt x="140578" y="114775"/>
                  </a:cubicBezTo>
                  <a:cubicBezTo>
                    <a:pt x="141895" y="114082"/>
                    <a:pt x="143142" y="113180"/>
                    <a:pt x="144390" y="112279"/>
                  </a:cubicBezTo>
                  <a:cubicBezTo>
                    <a:pt x="144806" y="112002"/>
                    <a:pt x="145222" y="111794"/>
                    <a:pt x="145707" y="111517"/>
                  </a:cubicBezTo>
                  <a:cubicBezTo>
                    <a:pt x="145791" y="111475"/>
                    <a:pt x="145876" y="111407"/>
                    <a:pt x="145991" y="111407"/>
                  </a:cubicBezTo>
                  <a:cubicBezTo>
                    <a:pt x="146065" y="111407"/>
                    <a:pt x="146153" y="111435"/>
                    <a:pt x="146262" y="111517"/>
                  </a:cubicBezTo>
                  <a:cubicBezTo>
                    <a:pt x="146192" y="112141"/>
                    <a:pt x="145915" y="112765"/>
                    <a:pt x="145638" y="113388"/>
                  </a:cubicBezTo>
                  <a:cubicBezTo>
                    <a:pt x="144875" y="115191"/>
                    <a:pt x="144043" y="116924"/>
                    <a:pt x="142726" y="118379"/>
                  </a:cubicBezTo>
                  <a:cubicBezTo>
                    <a:pt x="142380" y="118657"/>
                    <a:pt x="142103" y="119073"/>
                    <a:pt x="141964" y="119488"/>
                  </a:cubicBezTo>
                  <a:cubicBezTo>
                    <a:pt x="141687" y="120251"/>
                    <a:pt x="141132" y="120598"/>
                    <a:pt x="140508" y="120805"/>
                  </a:cubicBezTo>
                  <a:cubicBezTo>
                    <a:pt x="139746" y="121083"/>
                    <a:pt x="139053" y="121291"/>
                    <a:pt x="138359" y="121499"/>
                  </a:cubicBezTo>
                  <a:cubicBezTo>
                    <a:pt x="136072" y="122261"/>
                    <a:pt x="133784" y="122746"/>
                    <a:pt x="131358" y="123093"/>
                  </a:cubicBezTo>
                  <a:cubicBezTo>
                    <a:pt x="129625" y="123301"/>
                    <a:pt x="127823" y="123648"/>
                    <a:pt x="126090" y="123786"/>
                  </a:cubicBezTo>
                  <a:cubicBezTo>
                    <a:pt x="124357" y="123925"/>
                    <a:pt x="122693" y="124133"/>
                    <a:pt x="120960" y="124133"/>
                  </a:cubicBezTo>
                  <a:cubicBezTo>
                    <a:pt x="116385" y="124133"/>
                    <a:pt x="111880" y="123578"/>
                    <a:pt x="107443" y="122608"/>
                  </a:cubicBezTo>
                  <a:cubicBezTo>
                    <a:pt x="105295" y="122192"/>
                    <a:pt x="103215" y="121707"/>
                    <a:pt x="101066" y="121221"/>
                  </a:cubicBezTo>
                  <a:lnTo>
                    <a:pt x="100650" y="121221"/>
                  </a:lnTo>
                  <a:cubicBezTo>
                    <a:pt x="100581" y="121221"/>
                    <a:pt x="100512" y="121291"/>
                    <a:pt x="100512" y="121360"/>
                  </a:cubicBezTo>
                  <a:cubicBezTo>
                    <a:pt x="100442" y="121429"/>
                    <a:pt x="100512" y="121568"/>
                    <a:pt x="100581" y="121637"/>
                  </a:cubicBezTo>
                  <a:cubicBezTo>
                    <a:pt x="100581" y="121707"/>
                    <a:pt x="100720" y="121776"/>
                    <a:pt x="100789" y="121776"/>
                  </a:cubicBezTo>
                  <a:cubicBezTo>
                    <a:pt x="101759" y="122330"/>
                    <a:pt x="102799" y="122816"/>
                    <a:pt x="103977" y="123024"/>
                  </a:cubicBezTo>
                  <a:cubicBezTo>
                    <a:pt x="106057" y="123440"/>
                    <a:pt x="108206" y="123925"/>
                    <a:pt x="110355" y="124271"/>
                  </a:cubicBezTo>
                  <a:cubicBezTo>
                    <a:pt x="112781" y="124687"/>
                    <a:pt x="115207" y="125034"/>
                    <a:pt x="117702" y="125103"/>
                  </a:cubicBezTo>
                  <a:cubicBezTo>
                    <a:pt x="119089" y="125173"/>
                    <a:pt x="120475" y="125242"/>
                    <a:pt x="121862" y="125242"/>
                  </a:cubicBezTo>
                  <a:cubicBezTo>
                    <a:pt x="124010" y="125173"/>
                    <a:pt x="126159" y="125034"/>
                    <a:pt x="128308" y="124618"/>
                  </a:cubicBezTo>
                  <a:cubicBezTo>
                    <a:pt x="129764" y="124410"/>
                    <a:pt x="131220" y="124271"/>
                    <a:pt x="132675" y="123994"/>
                  </a:cubicBezTo>
                  <a:cubicBezTo>
                    <a:pt x="135309" y="123509"/>
                    <a:pt x="137874" y="122746"/>
                    <a:pt x="140300" y="121637"/>
                  </a:cubicBezTo>
                  <a:cubicBezTo>
                    <a:pt x="140508" y="121568"/>
                    <a:pt x="140716" y="121499"/>
                    <a:pt x="140924" y="121360"/>
                  </a:cubicBezTo>
                  <a:cubicBezTo>
                    <a:pt x="140972" y="121348"/>
                    <a:pt x="141017" y="121342"/>
                    <a:pt x="141060" y="121342"/>
                  </a:cubicBezTo>
                  <a:cubicBezTo>
                    <a:pt x="141267" y="121342"/>
                    <a:pt x="141409" y="121477"/>
                    <a:pt x="141409" y="121707"/>
                  </a:cubicBezTo>
                  <a:cubicBezTo>
                    <a:pt x="141409" y="121915"/>
                    <a:pt x="141409" y="122053"/>
                    <a:pt x="141409" y="122261"/>
                  </a:cubicBezTo>
                  <a:cubicBezTo>
                    <a:pt x="141409" y="124826"/>
                    <a:pt x="140578" y="127183"/>
                    <a:pt x="138983" y="129193"/>
                  </a:cubicBezTo>
                  <a:cubicBezTo>
                    <a:pt x="137805" y="130579"/>
                    <a:pt x="136696" y="131966"/>
                    <a:pt x="135795" y="133491"/>
                  </a:cubicBezTo>
                  <a:cubicBezTo>
                    <a:pt x="135725" y="133699"/>
                    <a:pt x="135587" y="133837"/>
                    <a:pt x="135517" y="133976"/>
                  </a:cubicBezTo>
                  <a:cubicBezTo>
                    <a:pt x="135379" y="134161"/>
                    <a:pt x="135209" y="134253"/>
                    <a:pt x="135029" y="134253"/>
                  </a:cubicBezTo>
                  <a:cubicBezTo>
                    <a:pt x="134940" y="134253"/>
                    <a:pt x="134847" y="134230"/>
                    <a:pt x="134755" y="134184"/>
                  </a:cubicBezTo>
                  <a:cubicBezTo>
                    <a:pt x="134339" y="133976"/>
                    <a:pt x="133923" y="133768"/>
                    <a:pt x="133507" y="133560"/>
                  </a:cubicBezTo>
                  <a:cubicBezTo>
                    <a:pt x="131081" y="132243"/>
                    <a:pt x="128793" y="130718"/>
                    <a:pt x="126298" y="129540"/>
                  </a:cubicBezTo>
                  <a:cubicBezTo>
                    <a:pt x="125466" y="129193"/>
                    <a:pt x="124704" y="128777"/>
                    <a:pt x="123872" y="128500"/>
                  </a:cubicBezTo>
                  <a:cubicBezTo>
                    <a:pt x="123168" y="128283"/>
                    <a:pt x="122422" y="128109"/>
                    <a:pt x="121667" y="128109"/>
                  </a:cubicBezTo>
                  <a:cubicBezTo>
                    <a:pt x="121455" y="128109"/>
                    <a:pt x="121243" y="128123"/>
                    <a:pt x="121030" y="128153"/>
                  </a:cubicBezTo>
                  <a:cubicBezTo>
                    <a:pt x="119782" y="128361"/>
                    <a:pt x="118534" y="128361"/>
                    <a:pt x="117287" y="128638"/>
                  </a:cubicBezTo>
                  <a:cubicBezTo>
                    <a:pt x="115900" y="128846"/>
                    <a:pt x="114445" y="129193"/>
                    <a:pt x="112989" y="129540"/>
                  </a:cubicBezTo>
                  <a:cubicBezTo>
                    <a:pt x="112850" y="129540"/>
                    <a:pt x="112712" y="129609"/>
                    <a:pt x="112642" y="129678"/>
                  </a:cubicBezTo>
                  <a:cubicBezTo>
                    <a:pt x="112157" y="129956"/>
                    <a:pt x="112088" y="130371"/>
                    <a:pt x="112434" y="130718"/>
                  </a:cubicBezTo>
                  <a:cubicBezTo>
                    <a:pt x="112989" y="131134"/>
                    <a:pt x="113543" y="131550"/>
                    <a:pt x="114029" y="132035"/>
                  </a:cubicBezTo>
                  <a:cubicBezTo>
                    <a:pt x="114652" y="132520"/>
                    <a:pt x="115207" y="133075"/>
                    <a:pt x="115831" y="133491"/>
                  </a:cubicBezTo>
                  <a:cubicBezTo>
                    <a:pt x="118188" y="135154"/>
                    <a:pt x="120683" y="136333"/>
                    <a:pt x="123595" y="136610"/>
                  </a:cubicBezTo>
                  <a:cubicBezTo>
                    <a:pt x="124842" y="136749"/>
                    <a:pt x="126021" y="136887"/>
                    <a:pt x="127268" y="136887"/>
                  </a:cubicBezTo>
                  <a:cubicBezTo>
                    <a:pt x="128239" y="136887"/>
                    <a:pt x="129140" y="136749"/>
                    <a:pt x="129972" y="136333"/>
                  </a:cubicBezTo>
                  <a:cubicBezTo>
                    <a:pt x="130388" y="136194"/>
                    <a:pt x="130734" y="136056"/>
                    <a:pt x="131150" y="135917"/>
                  </a:cubicBezTo>
                  <a:cubicBezTo>
                    <a:pt x="131344" y="135844"/>
                    <a:pt x="131537" y="135814"/>
                    <a:pt x="131727" y="135814"/>
                  </a:cubicBezTo>
                  <a:cubicBezTo>
                    <a:pt x="132083" y="135814"/>
                    <a:pt x="132428" y="135920"/>
                    <a:pt x="132745" y="136056"/>
                  </a:cubicBezTo>
                  <a:cubicBezTo>
                    <a:pt x="132953" y="136125"/>
                    <a:pt x="132953" y="136402"/>
                    <a:pt x="132814" y="136541"/>
                  </a:cubicBezTo>
                  <a:cubicBezTo>
                    <a:pt x="132745" y="136610"/>
                    <a:pt x="132675" y="136679"/>
                    <a:pt x="132537" y="136818"/>
                  </a:cubicBezTo>
                  <a:cubicBezTo>
                    <a:pt x="131635" y="137511"/>
                    <a:pt x="131150" y="138482"/>
                    <a:pt x="130734" y="139522"/>
                  </a:cubicBezTo>
                  <a:cubicBezTo>
                    <a:pt x="130318" y="140561"/>
                    <a:pt x="129903" y="141532"/>
                    <a:pt x="129417" y="142572"/>
                  </a:cubicBezTo>
                  <a:cubicBezTo>
                    <a:pt x="128863" y="143958"/>
                    <a:pt x="127892" y="145067"/>
                    <a:pt x="126645" y="145899"/>
                  </a:cubicBezTo>
                  <a:cubicBezTo>
                    <a:pt x="125431" y="146736"/>
                    <a:pt x="125203" y="147017"/>
                    <a:pt x="124694" y="147017"/>
                  </a:cubicBezTo>
                  <a:cubicBezTo>
                    <a:pt x="124360" y="147017"/>
                    <a:pt x="123905" y="146896"/>
                    <a:pt x="122971" y="146731"/>
                  </a:cubicBezTo>
                  <a:cubicBezTo>
                    <a:pt x="117841" y="145829"/>
                    <a:pt x="112920" y="144166"/>
                    <a:pt x="108345" y="141532"/>
                  </a:cubicBezTo>
                  <a:cubicBezTo>
                    <a:pt x="107027" y="140769"/>
                    <a:pt x="105641" y="139937"/>
                    <a:pt x="104324" y="139175"/>
                  </a:cubicBezTo>
                  <a:cubicBezTo>
                    <a:pt x="102037" y="137789"/>
                    <a:pt x="99888" y="136125"/>
                    <a:pt x="97877" y="134392"/>
                  </a:cubicBezTo>
                  <a:cubicBezTo>
                    <a:pt x="96214" y="132867"/>
                    <a:pt x="94550" y="131342"/>
                    <a:pt x="92887" y="129886"/>
                  </a:cubicBezTo>
                  <a:cubicBezTo>
                    <a:pt x="92609" y="129678"/>
                    <a:pt x="92401" y="129401"/>
                    <a:pt x="92055" y="129332"/>
                  </a:cubicBezTo>
                  <a:cubicBezTo>
                    <a:pt x="91985" y="129332"/>
                    <a:pt x="91916" y="129401"/>
                    <a:pt x="91847" y="129401"/>
                  </a:cubicBezTo>
                  <a:cubicBezTo>
                    <a:pt x="91777" y="129401"/>
                    <a:pt x="91777" y="129540"/>
                    <a:pt x="91847" y="129540"/>
                  </a:cubicBezTo>
                  <a:cubicBezTo>
                    <a:pt x="91916" y="129678"/>
                    <a:pt x="92055" y="129886"/>
                    <a:pt x="92124" y="129956"/>
                  </a:cubicBezTo>
                  <a:cubicBezTo>
                    <a:pt x="94204" y="132035"/>
                    <a:pt x="96145" y="134045"/>
                    <a:pt x="98224" y="136056"/>
                  </a:cubicBezTo>
                  <a:cubicBezTo>
                    <a:pt x="100512" y="138135"/>
                    <a:pt x="103076" y="139868"/>
                    <a:pt x="105780" y="141393"/>
                  </a:cubicBezTo>
                  <a:cubicBezTo>
                    <a:pt x="107166" y="142225"/>
                    <a:pt x="108622" y="142987"/>
                    <a:pt x="110147" y="143750"/>
                  </a:cubicBezTo>
                  <a:cubicBezTo>
                    <a:pt x="113197" y="145275"/>
                    <a:pt x="116455" y="146453"/>
                    <a:pt x="119851" y="147147"/>
                  </a:cubicBezTo>
                  <a:cubicBezTo>
                    <a:pt x="120960" y="147424"/>
                    <a:pt x="122000" y="147632"/>
                    <a:pt x="123040" y="147909"/>
                  </a:cubicBezTo>
                  <a:cubicBezTo>
                    <a:pt x="123179" y="148256"/>
                    <a:pt x="122901" y="148325"/>
                    <a:pt x="122763" y="148464"/>
                  </a:cubicBezTo>
                  <a:cubicBezTo>
                    <a:pt x="120822" y="149711"/>
                    <a:pt x="118742" y="150405"/>
                    <a:pt x="116455" y="150682"/>
                  </a:cubicBezTo>
                  <a:cubicBezTo>
                    <a:pt x="114999" y="150820"/>
                    <a:pt x="113543" y="151028"/>
                    <a:pt x="112088" y="151236"/>
                  </a:cubicBezTo>
                  <a:cubicBezTo>
                    <a:pt x="110771" y="151375"/>
                    <a:pt x="109731" y="151999"/>
                    <a:pt x="108622" y="152623"/>
                  </a:cubicBezTo>
                  <a:cubicBezTo>
                    <a:pt x="108483" y="152761"/>
                    <a:pt x="108275" y="152969"/>
                    <a:pt x="108067" y="153039"/>
                  </a:cubicBezTo>
                  <a:cubicBezTo>
                    <a:pt x="107460" y="153459"/>
                    <a:pt x="106822" y="153722"/>
                    <a:pt x="106132" y="153722"/>
                  </a:cubicBezTo>
                  <a:cubicBezTo>
                    <a:pt x="105796" y="153722"/>
                    <a:pt x="105449" y="153660"/>
                    <a:pt x="105087" y="153524"/>
                  </a:cubicBezTo>
                  <a:cubicBezTo>
                    <a:pt x="104393" y="153316"/>
                    <a:pt x="103631" y="153177"/>
                    <a:pt x="102938" y="152969"/>
                  </a:cubicBezTo>
                  <a:cubicBezTo>
                    <a:pt x="100442" y="152345"/>
                    <a:pt x="98432" y="150959"/>
                    <a:pt x="96976" y="148810"/>
                  </a:cubicBezTo>
                  <a:cubicBezTo>
                    <a:pt x="96214" y="147701"/>
                    <a:pt x="95382" y="146661"/>
                    <a:pt x="94620" y="145552"/>
                  </a:cubicBezTo>
                  <a:cubicBezTo>
                    <a:pt x="93857" y="144651"/>
                    <a:pt x="93372" y="143542"/>
                    <a:pt x="92748" y="142502"/>
                  </a:cubicBezTo>
                  <a:cubicBezTo>
                    <a:pt x="92540" y="142086"/>
                    <a:pt x="92332" y="141670"/>
                    <a:pt x="92055" y="141324"/>
                  </a:cubicBezTo>
                  <a:cubicBezTo>
                    <a:pt x="91500" y="140492"/>
                    <a:pt x="91292" y="139660"/>
                    <a:pt x="91362" y="138690"/>
                  </a:cubicBezTo>
                  <a:cubicBezTo>
                    <a:pt x="91362" y="138274"/>
                    <a:pt x="91431" y="137858"/>
                    <a:pt x="91431" y="137442"/>
                  </a:cubicBezTo>
                  <a:cubicBezTo>
                    <a:pt x="91362" y="135501"/>
                    <a:pt x="90530" y="134115"/>
                    <a:pt x="88727" y="133352"/>
                  </a:cubicBezTo>
                  <a:cubicBezTo>
                    <a:pt x="88242" y="133144"/>
                    <a:pt x="87896" y="132936"/>
                    <a:pt x="87688" y="132451"/>
                  </a:cubicBezTo>
                  <a:cubicBezTo>
                    <a:pt x="87341" y="131619"/>
                    <a:pt x="86925" y="130787"/>
                    <a:pt x="86509" y="129956"/>
                  </a:cubicBezTo>
                  <a:cubicBezTo>
                    <a:pt x="86163" y="129332"/>
                    <a:pt x="85955" y="128708"/>
                    <a:pt x="85677" y="128084"/>
                  </a:cubicBezTo>
                  <a:cubicBezTo>
                    <a:pt x="83875" y="124410"/>
                    <a:pt x="82212" y="120667"/>
                    <a:pt x="80825" y="116785"/>
                  </a:cubicBezTo>
                  <a:cubicBezTo>
                    <a:pt x="79924" y="114290"/>
                    <a:pt x="78884" y="111794"/>
                    <a:pt x="77914" y="109299"/>
                  </a:cubicBezTo>
                  <a:cubicBezTo>
                    <a:pt x="77290" y="107774"/>
                    <a:pt x="76735" y="106249"/>
                    <a:pt x="76181" y="104654"/>
                  </a:cubicBezTo>
                  <a:cubicBezTo>
                    <a:pt x="75002" y="101327"/>
                    <a:pt x="73824" y="98000"/>
                    <a:pt x="72646" y="94603"/>
                  </a:cubicBezTo>
                  <a:cubicBezTo>
                    <a:pt x="70774" y="89058"/>
                    <a:pt x="68833" y="83443"/>
                    <a:pt x="67031" y="77828"/>
                  </a:cubicBezTo>
                  <a:cubicBezTo>
                    <a:pt x="66199" y="75471"/>
                    <a:pt x="65575" y="73045"/>
                    <a:pt x="64882" y="70550"/>
                  </a:cubicBezTo>
                  <a:cubicBezTo>
                    <a:pt x="64466" y="69232"/>
                    <a:pt x="64189" y="67777"/>
                    <a:pt x="63842" y="66390"/>
                  </a:cubicBezTo>
                  <a:cubicBezTo>
                    <a:pt x="62941" y="63202"/>
                    <a:pt x="61971" y="60082"/>
                    <a:pt x="60862" y="56894"/>
                  </a:cubicBezTo>
                  <a:cubicBezTo>
                    <a:pt x="59960" y="54190"/>
                    <a:pt x="59059" y="51418"/>
                    <a:pt x="58089" y="48645"/>
                  </a:cubicBezTo>
                  <a:cubicBezTo>
                    <a:pt x="57188" y="46080"/>
                    <a:pt x="56217" y="43446"/>
                    <a:pt x="55247" y="40881"/>
                  </a:cubicBezTo>
                  <a:cubicBezTo>
                    <a:pt x="53930" y="37415"/>
                    <a:pt x="52751" y="33949"/>
                    <a:pt x="51573" y="30483"/>
                  </a:cubicBezTo>
                  <a:cubicBezTo>
                    <a:pt x="50256" y="26463"/>
                    <a:pt x="48939" y="22373"/>
                    <a:pt x="47552" y="18422"/>
                  </a:cubicBezTo>
                  <a:cubicBezTo>
                    <a:pt x="46513" y="15511"/>
                    <a:pt x="45334" y="12669"/>
                    <a:pt x="44225" y="9757"/>
                  </a:cubicBezTo>
                  <a:lnTo>
                    <a:pt x="42146" y="4489"/>
                  </a:lnTo>
                  <a:cubicBezTo>
                    <a:pt x="41868" y="3796"/>
                    <a:pt x="41938" y="3588"/>
                    <a:pt x="42492" y="3172"/>
                  </a:cubicBezTo>
                  <a:cubicBezTo>
                    <a:pt x="44017" y="2201"/>
                    <a:pt x="45542" y="1300"/>
                    <a:pt x="47483" y="1300"/>
                  </a:cubicBezTo>
                  <a:cubicBezTo>
                    <a:pt x="47572" y="1310"/>
                    <a:pt x="47661" y="1314"/>
                    <a:pt x="47750" y="1314"/>
                  </a:cubicBezTo>
                  <a:cubicBezTo>
                    <a:pt x="48285" y="1314"/>
                    <a:pt x="48820" y="1162"/>
                    <a:pt x="49355" y="1162"/>
                  </a:cubicBezTo>
                  <a:cubicBezTo>
                    <a:pt x="49655" y="1140"/>
                    <a:pt x="49956" y="1130"/>
                    <a:pt x="50256" y="1130"/>
                  </a:cubicBezTo>
                  <a:close/>
                  <a:moveTo>
                    <a:pt x="50715" y="1"/>
                  </a:moveTo>
                  <a:cubicBezTo>
                    <a:pt x="50065" y="1"/>
                    <a:pt x="49424" y="18"/>
                    <a:pt x="48800" y="53"/>
                  </a:cubicBezTo>
                  <a:cubicBezTo>
                    <a:pt x="46305" y="53"/>
                    <a:pt x="44086" y="954"/>
                    <a:pt x="42215" y="2479"/>
                  </a:cubicBezTo>
                  <a:cubicBezTo>
                    <a:pt x="41730" y="2903"/>
                    <a:pt x="41244" y="3116"/>
                    <a:pt x="40666" y="3116"/>
                  </a:cubicBezTo>
                  <a:cubicBezTo>
                    <a:pt x="40584" y="3116"/>
                    <a:pt x="40499" y="3111"/>
                    <a:pt x="40413" y="3103"/>
                  </a:cubicBezTo>
                  <a:cubicBezTo>
                    <a:pt x="40323" y="3094"/>
                    <a:pt x="40234" y="3089"/>
                    <a:pt x="40144" y="3089"/>
                  </a:cubicBezTo>
                  <a:cubicBezTo>
                    <a:pt x="39543" y="3089"/>
                    <a:pt x="38955" y="3286"/>
                    <a:pt x="38472" y="3588"/>
                  </a:cubicBezTo>
                  <a:cubicBezTo>
                    <a:pt x="37432" y="4281"/>
                    <a:pt x="36323" y="4905"/>
                    <a:pt x="35352" y="5667"/>
                  </a:cubicBezTo>
                  <a:cubicBezTo>
                    <a:pt x="34105" y="6499"/>
                    <a:pt x="33481" y="7678"/>
                    <a:pt x="33134" y="9064"/>
                  </a:cubicBezTo>
                  <a:cubicBezTo>
                    <a:pt x="32926" y="9896"/>
                    <a:pt x="32926" y="10728"/>
                    <a:pt x="33342" y="11629"/>
                  </a:cubicBezTo>
                  <a:cubicBezTo>
                    <a:pt x="33897" y="12876"/>
                    <a:pt x="34451" y="14263"/>
                    <a:pt x="35075" y="15511"/>
                  </a:cubicBezTo>
                  <a:cubicBezTo>
                    <a:pt x="36739" y="18977"/>
                    <a:pt x="38402" y="22373"/>
                    <a:pt x="40205" y="25770"/>
                  </a:cubicBezTo>
                  <a:cubicBezTo>
                    <a:pt x="41383" y="27988"/>
                    <a:pt x="41868" y="30345"/>
                    <a:pt x="42215" y="32771"/>
                  </a:cubicBezTo>
                  <a:cubicBezTo>
                    <a:pt x="42284" y="33533"/>
                    <a:pt x="42215" y="34227"/>
                    <a:pt x="42007" y="34989"/>
                  </a:cubicBezTo>
                  <a:cubicBezTo>
                    <a:pt x="41631" y="36069"/>
                    <a:pt x="41192" y="36576"/>
                    <a:pt x="40453" y="36576"/>
                  </a:cubicBezTo>
                  <a:cubicBezTo>
                    <a:pt x="40101" y="36576"/>
                    <a:pt x="39680" y="36461"/>
                    <a:pt x="39165" y="36237"/>
                  </a:cubicBezTo>
                  <a:cubicBezTo>
                    <a:pt x="37986" y="35752"/>
                    <a:pt x="36808" y="35058"/>
                    <a:pt x="35768" y="34227"/>
                  </a:cubicBezTo>
                  <a:cubicBezTo>
                    <a:pt x="33966" y="32702"/>
                    <a:pt x="32649" y="30830"/>
                    <a:pt x="31817" y="28612"/>
                  </a:cubicBezTo>
                  <a:cubicBezTo>
                    <a:pt x="31609" y="27988"/>
                    <a:pt x="31332" y="27364"/>
                    <a:pt x="31124" y="26671"/>
                  </a:cubicBezTo>
                  <a:cubicBezTo>
                    <a:pt x="30223" y="24245"/>
                    <a:pt x="29460" y="21680"/>
                    <a:pt x="29252" y="19046"/>
                  </a:cubicBezTo>
                  <a:cubicBezTo>
                    <a:pt x="29114" y="17590"/>
                    <a:pt x="28906" y="16065"/>
                    <a:pt x="28698" y="14540"/>
                  </a:cubicBezTo>
                  <a:cubicBezTo>
                    <a:pt x="28559" y="13223"/>
                    <a:pt x="28351" y="11906"/>
                    <a:pt x="28143" y="10589"/>
                  </a:cubicBezTo>
                  <a:cubicBezTo>
                    <a:pt x="28074" y="10381"/>
                    <a:pt x="28005" y="10104"/>
                    <a:pt x="27727" y="10104"/>
                  </a:cubicBezTo>
                  <a:cubicBezTo>
                    <a:pt x="27678" y="10091"/>
                    <a:pt x="27631" y="10086"/>
                    <a:pt x="27587" y="10086"/>
                  </a:cubicBezTo>
                  <a:cubicBezTo>
                    <a:pt x="27381" y="10086"/>
                    <a:pt x="27230" y="10210"/>
                    <a:pt x="27173" y="10381"/>
                  </a:cubicBezTo>
                  <a:cubicBezTo>
                    <a:pt x="26965" y="10797"/>
                    <a:pt x="26826" y="11144"/>
                    <a:pt x="26688" y="11559"/>
                  </a:cubicBezTo>
                  <a:cubicBezTo>
                    <a:pt x="26341" y="12322"/>
                    <a:pt x="25856" y="13084"/>
                    <a:pt x="25232" y="13708"/>
                  </a:cubicBezTo>
                  <a:cubicBezTo>
                    <a:pt x="24955" y="13916"/>
                    <a:pt x="24677" y="14194"/>
                    <a:pt x="24400" y="14471"/>
                  </a:cubicBezTo>
                  <a:cubicBezTo>
                    <a:pt x="23984" y="14817"/>
                    <a:pt x="23638" y="15303"/>
                    <a:pt x="23499" y="15788"/>
                  </a:cubicBezTo>
                  <a:cubicBezTo>
                    <a:pt x="22944" y="17659"/>
                    <a:pt x="22043" y="19254"/>
                    <a:pt x="20657" y="20640"/>
                  </a:cubicBezTo>
                  <a:cubicBezTo>
                    <a:pt x="19409" y="21819"/>
                    <a:pt x="18647" y="23413"/>
                    <a:pt x="18785" y="25215"/>
                  </a:cubicBezTo>
                  <a:cubicBezTo>
                    <a:pt x="18855" y="26810"/>
                    <a:pt x="19063" y="28335"/>
                    <a:pt x="19894" y="29721"/>
                  </a:cubicBezTo>
                  <a:cubicBezTo>
                    <a:pt x="20380" y="30483"/>
                    <a:pt x="20796" y="31246"/>
                    <a:pt x="21211" y="32008"/>
                  </a:cubicBezTo>
                  <a:cubicBezTo>
                    <a:pt x="22459" y="34296"/>
                    <a:pt x="23707" y="36653"/>
                    <a:pt x="25024" y="38871"/>
                  </a:cubicBezTo>
                  <a:cubicBezTo>
                    <a:pt x="26410" y="41228"/>
                    <a:pt x="28282" y="42961"/>
                    <a:pt x="30569" y="44416"/>
                  </a:cubicBezTo>
                  <a:cubicBezTo>
                    <a:pt x="32372" y="45526"/>
                    <a:pt x="34174" y="46635"/>
                    <a:pt x="35907" y="47882"/>
                  </a:cubicBezTo>
                  <a:cubicBezTo>
                    <a:pt x="37155" y="48784"/>
                    <a:pt x="38402" y="49685"/>
                    <a:pt x="39789" y="50447"/>
                  </a:cubicBezTo>
                  <a:cubicBezTo>
                    <a:pt x="42700" y="51903"/>
                    <a:pt x="45265" y="53774"/>
                    <a:pt x="47899" y="55715"/>
                  </a:cubicBezTo>
                  <a:cubicBezTo>
                    <a:pt x="49077" y="56617"/>
                    <a:pt x="49840" y="57795"/>
                    <a:pt x="50325" y="59181"/>
                  </a:cubicBezTo>
                  <a:cubicBezTo>
                    <a:pt x="50810" y="60568"/>
                    <a:pt x="50741" y="62023"/>
                    <a:pt x="49909" y="63271"/>
                  </a:cubicBezTo>
                  <a:cubicBezTo>
                    <a:pt x="49390" y="64078"/>
                    <a:pt x="48680" y="64502"/>
                    <a:pt x="47817" y="64502"/>
                  </a:cubicBezTo>
                  <a:cubicBezTo>
                    <a:pt x="47642" y="64502"/>
                    <a:pt x="47462" y="64484"/>
                    <a:pt x="47275" y="64450"/>
                  </a:cubicBezTo>
                  <a:cubicBezTo>
                    <a:pt x="46166" y="64242"/>
                    <a:pt x="45126" y="63895"/>
                    <a:pt x="44156" y="63340"/>
                  </a:cubicBezTo>
                  <a:cubicBezTo>
                    <a:pt x="42492" y="62370"/>
                    <a:pt x="40898" y="61330"/>
                    <a:pt x="39373" y="60082"/>
                  </a:cubicBezTo>
                  <a:cubicBezTo>
                    <a:pt x="36947" y="58142"/>
                    <a:pt x="34729" y="55993"/>
                    <a:pt x="32649" y="53705"/>
                  </a:cubicBezTo>
                  <a:cubicBezTo>
                    <a:pt x="31748" y="52804"/>
                    <a:pt x="30847" y="51903"/>
                    <a:pt x="30084" y="50863"/>
                  </a:cubicBezTo>
                  <a:cubicBezTo>
                    <a:pt x="27589" y="47258"/>
                    <a:pt x="25024" y="43723"/>
                    <a:pt x="22459" y="40119"/>
                  </a:cubicBezTo>
                  <a:cubicBezTo>
                    <a:pt x="21350" y="38524"/>
                    <a:pt x="20380" y="36791"/>
                    <a:pt x="19686" y="34920"/>
                  </a:cubicBezTo>
                  <a:cubicBezTo>
                    <a:pt x="19201" y="33811"/>
                    <a:pt x="18716" y="32702"/>
                    <a:pt x="18231" y="31593"/>
                  </a:cubicBezTo>
                  <a:cubicBezTo>
                    <a:pt x="17884" y="30899"/>
                    <a:pt x="17538" y="30137"/>
                    <a:pt x="17191" y="29374"/>
                  </a:cubicBezTo>
                  <a:cubicBezTo>
                    <a:pt x="17052" y="28958"/>
                    <a:pt x="16844" y="28612"/>
                    <a:pt x="16636" y="28265"/>
                  </a:cubicBezTo>
                  <a:cubicBezTo>
                    <a:pt x="16471" y="27934"/>
                    <a:pt x="16281" y="27776"/>
                    <a:pt x="16051" y="27776"/>
                  </a:cubicBezTo>
                  <a:cubicBezTo>
                    <a:pt x="15896" y="27776"/>
                    <a:pt x="15723" y="27848"/>
                    <a:pt x="15527" y="27988"/>
                  </a:cubicBezTo>
                  <a:cubicBezTo>
                    <a:pt x="14973" y="28265"/>
                    <a:pt x="14557" y="28681"/>
                    <a:pt x="14280" y="29236"/>
                  </a:cubicBezTo>
                  <a:cubicBezTo>
                    <a:pt x="14072" y="29721"/>
                    <a:pt x="13933" y="30206"/>
                    <a:pt x="13864" y="30691"/>
                  </a:cubicBezTo>
                  <a:cubicBezTo>
                    <a:pt x="13725" y="31385"/>
                    <a:pt x="13586" y="32078"/>
                    <a:pt x="13586" y="32771"/>
                  </a:cubicBezTo>
                  <a:cubicBezTo>
                    <a:pt x="13448" y="34781"/>
                    <a:pt x="13032" y="36791"/>
                    <a:pt x="12616" y="38732"/>
                  </a:cubicBezTo>
                  <a:cubicBezTo>
                    <a:pt x="12269" y="40604"/>
                    <a:pt x="11646" y="42406"/>
                    <a:pt x="10536" y="44001"/>
                  </a:cubicBezTo>
                  <a:cubicBezTo>
                    <a:pt x="10259" y="44486"/>
                    <a:pt x="9913" y="45040"/>
                    <a:pt x="9635" y="45526"/>
                  </a:cubicBezTo>
                  <a:cubicBezTo>
                    <a:pt x="9358" y="45941"/>
                    <a:pt x="9219" y="46357"/>
                    <a:pt x="9289" y="46843"/>
                  </a:cubicBezTo>
                  <a:cubicBezTo>
                    <a:pt x="9427" y="48160"/>
                    <a:pt x="9219" y="49407"/>
                    <a:pt x="9150" y="50655"/>
                  </a:cubicBezTo>
                  <a:cubicBezTo>
                    <a:pt x="9011" y="52180"/>
                    <a:pt x="8526" y="53428"/>
                    <a:pt x="7556" y="54537"/>
                  </a:cubicBezTo>
                  <a:cubicBezTo>
                    <a:pt x="6863" y="55299"/>
                    <a:pt x="6516" y="56201"/>
                    <a:pt x="6308" y="57171"/>
                  </a:cubicBezTo>
                  <a:cubicBezTo>
                    <a:pt x="6031" y="58419"/>
                    <a:pt x="5615" y="59736"/>
                    <a:pt x="5130" y="60984"/>
                  </a:cubicBezTo>
                  <a:cubicBezTo>
                    <a:pt x="4714" y="61954"/>
                    <a:pt x="4298" y="62924"/>
                    <a:pt x="3951" y="63895"/>
                  </a:cubicBezTo>
                  <a:cubicBezTo>
                    <a:pt x="3327" y="65767"/>
                    <a:pt x="3189" y="67707"/>
                    <a:pt x="3466" y="69648"/>
                  </a:cubicBezTo>
                  <a:cubicBezTo>
                    <a:pt x="3674" y="70965"/>
                    <a:pt x="3605" y="72282"/>
                    <a:pt x="3397" y="73600"/>
                  </a:cubicBezTo>
                  <a:cubicBezTo>
                    <a:pt x="3050" y="75402"/>
                    <a:pt x="2773" y="77135"/>
                    <a:pt x="2565" y="78937"/>
                  </a:cubicBezTo>
                  <a:cubicBezTo>
                    <a:pt x="2426" y="79769"/>
                    <a:pt x="2426" y="80670"/>
                    <a:pt x="2565" y="81571"/>
                  </a:cubicBezTo>
                  <a:cubicBezTo>
                    <a:pt x="2911" y="83581"/>
                    <a:pt x="4090" y="85037"/>
                    <a:pt x="5546" y="86423"/>
                  </a:cubicBezTo>
                  <a:cubicBezTo>
                    <a:pt x="7278" y="88087"/>
                    <a:pt x="9150" y="89543"/>
                    <a:pt x="11091" y="90929"/>
                  </a:cubicBezTo>
                  <a:cubicBezTo>
                    <a:pt x="13378" y="92662"/>
                    <a:pt x="15666" y="94187"/>
                    <a:pt x="18231" y="95366"/>
                  </a:cubicBezTo>
                  <a:cubicBezTo>
                    <a:pt x="19271" y="95781"/>
                    <a:pt x="20241" y="96336"/>
                    <a:pt x="21211" y="96821"/>
                  </a:cubicBezTo>
                  <a:cubicBezTo>
                    <a:pt x="23846" y="98069"/>
                    <a:pt x="26549" y="99109"/>
                    <a:pt x="29391" y="99871"/>
                  </a:cubicBezTo>
                  <a:cubicBezTo>
                    <a:pt x="32025" y="100564"/>
                    <a:pt x="34659" y="100980"/>
                    <a:pt x="37363" y="101466"/>
                  </a:cubicBezTo>
                  <a:cubicBezTo>
                    <a:pt x="38194" y="101674"/>
                    <a:pt x="39096" y="101812"/>
                    <a:pt x="39927" y="101812"/>
                  </a:cubicBezTo>
                  <a:cubicBezTo>
                    <a:pt x="40201" y="101805"/>
                    <a:pt x="40474" y="101801"/>
                    <a:pt x="40746" y="101801"/>
                  </a:cubicBezTo>
                  <a:cubicBezTo>
                    <a:pt x="42955" y="101801"/>
                    <a:pt x="45115" y="102028"/>
                    <a:pt x="47275" y="102089"/>
                  </a:cubicBezTo>
                  <a:cubicBezTo>
                    <a:pt x="47968" y="102089"/>
                    <a:pt x="48661" y="102228"/>
                    <a:pt x="49285" y="102436"/>
                  </a:cubicBezTo>
                  <a:cubicBezTo>
                    <a:pt x="49840" y="102575"/>
                    <a:pt x="50048" y="102921"/>
                    <a:pt x="49979" y="103476"/>
                  </a:cubicBezTo>
                  <a:cubicBezTo>
                    <a:pt x="49909" y="103753"/>
                    <a:pt x="49840" y="104030"/>
                    <a:pt x="49701" y="104238"/>
                  </a:cubicBezTo>
                  <a:cubicBezTo>
                    <a:pt x="49216" y="105278"/>
                    <a:pt x="48384" y="105971"/>
                    <a:pt x="47206" y="106249"/>
                  </a:cubicBezTo>
                  <a:cubicBezTo>
                    <a:pt x="46235" y="106457"/>
                    <a:pt x="45196" y="106387"/>
                    <a:pt x="44225" y="106595"/>
                  </a:cubicBezTo>
                  <a:cubicBezTo>
                    <a:pt x="43601" y="106711"/>
                    <a:pt x="42985" y="106757"/>
                    <a:pt x="42374" y="106757"/>
                  </a:cubicBezTo>
                  <a:cubicBezTo>
                    <a:pt x="41152" y="106757"/>
                    <a:pt x="39951" y="106572"/>
                    <a:pt x="38749" y="106387"/>
                  </a:cubicBezTo>
                  <a:cubicBezTo>
                    <a:pt x="35699" y="105971"/>
                    <a:pt x="32649" y="105278"/>
                    <a:pt x="29668" y="104654"/>
                  </a:cubicBezTo>
                  <a:cubicBezTo>
                    <a:pt x="25994" y="103961"/>
                    <a:pt x="22459" y="102713"/>
                    <a:pt x="18993" y="101327"/>
                  </a:cubicBezTo>
                  <a:cubicBezTo>
                    <a:pt x="16636" y="100357"/>
                    <a:pt x="14418" y="99178"/>
                    <a:pt x="12408" y="97653"/>
                  </a:cubicBezTo>
                  <a:cubicBezTo>
                    <a:pt x="10883" y="96475"/>
                    <a:pt x="9427" y="95227"/>
                    <a:pt x="8249" y="93771"/>
                  </a:cubicBezTo>
                  <a:cubicBezTo>
                    <a:pt x="7209" y="92385"/>
                    <a:pt x="6169" y="91068"/>
                    <a:pt x="5060" y="89820"/>
                  </a:cubicBezTo>
                  <a:cubicBezTo>
                    <a:pt x="4159" y="88850"/>
                    <a:pt x="3258" y="87810"/>
                    <a:pt x="2703" y="86562"/>
                  </a:cubicBezTo>
                  <a:cubicBezTo>
                    <a:pt x="2634" y="86423"/>
                    <a:pt x="2496" y="86216"/>
                    <a:pt x="2426" y="86077"/>
                  </a:cubicBezTo>
                  <a:cubicBezTo>
                    <a:pt x="2245" y="85775"/>
                    <a:pt x="2024" y="85644"/>
                    <a:pt x="1804" y="85644"/>
                  </a:cubicBezTo>
                  <a:cubicBezTo>
                    <a:pt x="1519" y="85644"/>
                    <a:pt x="1235" y="85863"/>
                    <a:pt x="1040" y="86216"/>
                  </a:cubicBezTo>
                  <a:cubicBezTo>
                    <a:pt x="971" y="86423"/>
                    <a:pt x="901" y="86562"/>
                    <a:pt x="832" y="86770"/>
                  </a:cubicBezTo>
                  <a:cubicBezTo>
                    <a:pt x="485" y="89058"/>
                    <a:pt x="0" y="91345"/>
                    <a:pt x="208" y="93702"/>
                  </a:cubicBezTo>
                  <a:cubicBezTo>
                    <a:pt x="347" y="95920"/>
                    <a:pt x="693" y="98000"/>
                    <a:pt x="832" y="100218"/>
                  </a:cubicBezTo>
                  <a:cubicBezTo>
                    <a:pt x="901" y="100980"/>
                    <a:pt x="1040" y="101882"/>
                    <a:pt x="1248" y="102644"/>
                  </a:cubicBezTo>
                  <a:cubicBezTo>
                    <a:pt x="1664" y="104100"/>
                    <a:pt x="2080" y="105555"/>
                    <a:pt x="2981" y="106803"/>
                  </a:cubicBezTo>
                  <a:cubicBezTo>
                    <a:pt x="3397" y="107427"/>
                    <a:pt x="3743" y="108120"/>
                    <a:pt x="3813" y="108883"/>
                  </a:cubicBezTo>
                  <a:cubicBezTo>
                    <a:pt x="3951" y="109992"/>
                    <a:pt x="4021" y="111032"/>
                    <a:pt x="4090" y="112141"/>
                  </a:cubicBezTo>
                  <a:cubicBezTo>
                    <a:pt x="4298" y="114220"/>
                    <a:pt x="4922" y="116092"/>
                    <a:pt x="5961" y="117894"/>
                  </a:cubicBezTo>
                  <a:cubicBezTo>
                    <a:pt x="6863" y="119350"/>
                    <a:pt x="8180" y="120251"/>
                    <a:pt x="9427" y="121221"/>
                  </a:cubicBezTo>
                  <a:cubicBezTo>
                    <a:pt x="10328" y="121915"/>
                    <a:pt x="11299" y="122400"/>
                    <a:pt x="12408" y="122746"/>
                  </a:cubicBezTo>
                  <a:cubicBezTo>
                    <a:pt x="13586" y="123093"/>
                    <a:pt x="14834" y="123301"/>
                    <a:pt x="16013" y="123370"/>
                  </a:cubicBezTo>
                  <a:cubicBezTo>
                    <a:pt x="18785" y="123509"/>
                    <a:pt x="21558" y="123648"/>
                    <a:pt x="24331" y="123648"/>
                  </a:cubicBezTo>
                  <a:cubicBezTo>
                    <a:pt x="26341" y="123648"/>
                    <a:pt x="28351" y="123786"/>
                    <a:pt x="30361" y="124063"/>
                  </a:cubicBezTo>
                  <a:cubicBezTo>
                    <a:pt x="31005" y="124128"/>
                    <a:pt x="31649" y="124159"/>
                    <a:pt x="32291" y="124159"/>
                  </a:cubicBezTo>
                  <a:cubicBezTo>
                    <a:pt x="33722" y="124159"/>
                    <a:pt x="35143" y="124004"/>
                    <a:pt x="36531" y="123717"/>
                  </a:cubicBezTo>
                  <a:cubicBezTo>
                    <a:pt x="38194" y="123370"/>
                    <a:pt x="39858" y="122954"/>
                    <a:pt x="41522" y="122677"/>
                  </a:cubicBezTo>
                  <a:cubicBezTo>
                    <a:pt x="42131" y="122576"/>
                    <a:pt x="42740" y="122511"/>
                    <a:pt x="43349" y="122511"/>
                  </a:cubicBezTo>
                  <a:cubicBezTo>
                    <a:pt x="43571" y="122511"/>
                    <a:pt x="43794" y="122520"/>
                    <a:pt x="44017" y="122538"/>
                  </a:cubicBezTo>
                  <a:cubicBezTo>
                    <a:pt x="45196" y="122677"/>
                    <a:pt x="45750" y="123232"/>
                    <a:pt x="45819" y="124410"/>
                  </a:cubicBezTo>
                  <a:cubicBezTo>
                    <a:pt x="45889" y="124895"/>
                    <a:pt x="45889" y="125450"/>
                    <a:pt x="45819" y="125935"/>
                  </a:cubicBezTo>
                  <a:cubicBezTo>
                    <a:pt x="45681" y="126767"/>
                    <a:pt x="45265" y="127391"/>
                    <a:pt x="44433" y="127668"/>
                  </a:cubicBezTo>
                  <a:cubicBezTo>
                    <a:pt x="44017" y="127807"/>
                    <a:pt x="43601" y="128015"/>
                    <a:pt x="43116" y="128084"/>
                  </a:cubicBezTo>
                  <a:cubicBezTo>
                    <a:pt x="41175" y="128361"/>
                    <a:pt x="39234" y="128569"/>
                    <a:pt x="37224" y="128638"/>
                  </a:cubicBezTo>
                  <a:cubicBezTo>
                    <a:pt x="34729" y="128638"/>
                    <a:pt x="32164" y="128638"/>
                    <a:pt x="29668" y="128431"/>
                  </a:cubicBezTo>
                  <a:cubicBezTo>
                    <a:pt x="27935" y="128223"/>
                    <a:pt x="26202" y="128084"/>
                    <a:pt x="24469" y="127807"/>
                  </a:cubicBezTo>
                  <a:cubicBezTo>
                    <a:pt x="22875" y="127599"/>
                    <a:pt x="21350" y="127252"/>
                    <a:pt x="19825" y="127183"/>
                  </a:cubicBezTo>
                  <a:cubicBezTo>
                    <a:pt x="18993" y="127183"/>
                    <a:pt x="18161" y="126975"/>
                    <a:pt x="17330" y="126836"/>
                  </a:cubicBezTo>
                  <a:cubicBezTo>
                    <a:pt x="16082" y="126628"/>
                    <a:pt x="14834" y="126282"/>
                    <a:pt x="13586" y="125866"/>
                  </a:cubicBezTo>
                  <a:cubicBezTo>
                    <a:pt x="13214" y="125759"/>
                    <a:pt x="12842" y="125612"/>
                    <a:pt x="12469" y="125612"/>
                  </a:cubicBezTo>
                  <a:cubicBezTo>
                    <a:pt x="12356" y="125612"/>
                    <a:pt x="12244" y="125626"/>
                    <a:pt x="12131" y="125658"/>
                  </a:cubicBezTo>
                  <a:cubicBezTo>
                    <a:pt x="11438" y="125727"/>
                    <a:pt x="10952" y="126282"/>
                    <a:pt x="11091" y="127044"/>
                  </a:cubicBezTo>
                  <a:cubicBezTo>
                    <a:pt x="11160" y="127321"/>
                    <a:pt x="11230" y="127668"/>
                    <a:pt x="11438" y="127876"/>
                  </a:cubicBezTo>
                  <a:cubicBezTo>
                    <a:pt x="11784" y="128431"/>
                    <a:pt x="12131" y="128985"/>
                    <a:pt x="12547" y="129470"/>
                  </a:cubicBezTo>
                  <a:cubicBezTo>
                    <a:pt x="13309" y="130441"/>
                    <a:pt x="14141" y="131342"/>
                    <a:pt x="14765" y="132451"/>
                  </a:cubicBezTo>
                  <a:cubicBezTo>
                    <a:pt x="15735" y="134323"/>
                    <a:pt x="16706" y="136125"/>
                    <a:pt x="17676" y="137927"/>
                  </a:cubicBezTo>
                  <a:cubicBezTo>
                    <a:pt x="18716" y="139729"/>
                    <a:pt x="20172" y="141185"/>
                    <a:pt x="22043" y="142017"/>
                  </a:cubicBezTo>
                  <a:cubicBezTo>
                    <a:pt x="23776" y="142779"/>
                    <a:pt x="25509" y="143542"/>
                    <a:pt x="27242" y="144304"/>
                  </a:cubicBezTo>
                  <a:cubicBezTo>
                    <a:pt x="28490" y="144790"/>
                    <a:pt x="29530" y="145483"/>
                    <a:pt x="30431" y="146453"/>
                  </a:cubicBezTo>
                  <a:cubicBezTo>
                    <a:pt x="31055" y="147147"/>
                    <a:pt x="31748" y="147840"/>
                    <a:pt x="32441" y="148533"/>
                  </a:cubicBezTo>
                  <a:cubicBezTo>
                    <a:pt x="33228" y="149259"/>
                    <a:pt x="34120" y="149668"/>
                    <a:pt x="35118" y="149668"/>
                  </a:cubicBezTo>
                  <a:cubicBezTo>
                    <a:pt x="35263" y="149668"/>
                    <a:pt x="35411" y="149660"/>
                    <a:pt x="35560" y="149642"/>
                  </a:cubicBezTo>
                  <a:cubicBezTo>
                    <a:pt x="37085" y="149434"/>
                    <a:pt x="38610" y="149157"/>
                    <a:pt x="39997" y="148464"/>
                  </a:cubicBezTo>
                  <a:cubicBezTo>
                    <a:pt x="42284" y="147354"/>
                    <a:pt x="44572" y="146176"/>
                    <a:pt x="46790" y="144859"/>
                  </a:cubicBezTo>
                  <a:cubicBezTo>
                    <a:pt x="48107" y="144097"/>
                    <a:pt x="49424" y="143334"/>
                    <a:pt x="50602" y="142364"/>
                  </a:cubicBezTo>
                  <a:cubicBezTo>
                    <a:pt x="52543" y="140839"/>
                    <a:pt x="54623" y="139452"/>
                    <a:pt x="56702" y="138066"/>
                  </a:cubicBezTo>
                  <a:cubicBezTo>
                    <a:pt x="58574" y="136887"/>
                    <a:pt x="60515" y="135917"/>
                    <a:pt x="62664" y="135224"/>
                  </a:cubicBezTo>
                  <a:cubicBezTo>
                    <a:pt x="63080" y="135154"/>
                    <a:pt x="63426" y="135016"/>
                    <a:pt x="63912" y="135016"/>
                  </a:cubicBezTo>
                  <a:cubicBezTo>
                    <a:pt x="64397" y="135016"/>
                    <a:pt x="64674" y="135154"/>
                    <a:pt x="64813" y="135640"/>
                  </a:cubicBezTo>
                  <a:cubicBezTo>
                    <a:pt x="65159" y="137234"/>
                    <a:pt x="65229" y="138828"/>
                    <a:pt x="64258" y="140284"/>
                  </a:cubicBezTo>
                  <a:cubicBezTo>
                    <a:pt x="63912" y="140839"/>
                    <a:pt x="63565" y="141254"/>
                    <a:pt x="63218" y="141740"/>
                  </a:cubicBezTo>
                  <a:cubicBezTo>
                    <a:pt x="61416" y="144166"/>
                    <a:pt x="59059" y="145760"/>
                    <a:pt x="56356" y="146939"/>
                  </a:cubicBezTo>
                  <a:cubicBezTo>
                    <a:pt x="55039" y="147562"/>
                    <a:pt x="53583" y="147978"/>
                    <a:pt x="52127" y="148256"/>
                  </a:cubicBezTo>
                  <a:cubicBezTo>
                    <a:pt x="49424" y="148810"/>
                    <a:pt x="46790" y="149711"/>
                    <a:pt x="44017" y="150058"/>
                  </a:cubicBezTo>
                  <a:cubicBezTo>
                    <a:pt x="43393" y="150127"/>
                    <a:pt x="42700" y="150197"/>
                    <a:pt x="42007" y="150335"/>
                  </a:cubicBezTo>
                  <a:cubicBezTo>
                    <a:pt x="40054" y="150795"/>
                    <a:pt x="38102" y="151064"/>
                    <a:pt x="36110" y="151064"/>
                  </a:cubicBezTo>
                  <a:cubicBezTo>
                    <a:pt x="35698" y="151064"/>
                    <a:pt x="35283" y="151052"/>
                    <a:pt x="34867" y="151028"/>
                  </a:cubicBezTo>
                  <a:lnTo>
                    <a:pt x="34035" y="151028"/>
                  </a:lnTo>
                  <a:cubicBezTo>
                    <a:pt x="33897" y="151028"/>
                    <a:pt x="33689" y="151028"/>
                    <a:pt x="33481" y="151098"/>
                  </a:cubicBezTo>
                  <a:cubicBezTo>
                    <a:pt x="32996" y="151167"/>
                    <a:pt x="32857" y="151652"/>
                    <a:pt x="33204" y="151999"/>
                  </a:cubicBezTo>
                  <a:cubicBezTo>
                    <a:pt x="34521" y="153385"/>
                    <a:pt x="36046" y="154633"/>
                    <a:pt x="37848" y="155395"/>
                  </a:cubicBezTo>
                  <a:cubicBezTo>
                    <a:pt x="39927" y="156366"/>
                    <a:pt x="42076" y="157128"/>
                    <a:pt x="44294" y="157822"/>
                  </a:cubicBezTo>
                  <a:cubicBezTo>
                    <a:pt x="45057" y="158099"/>
                    <a:pt x="45819" y="158376"/>
                    <a:pt x="46651" y="158653"/>
                  </a:cubicBezTo>
                  <a:cubicBezTo>
                    <a:pt x="46897" y="158735"/>
                    <a:pt x="47143" y="158774"/>
                    <a:pt x="47390" y="158774"/>
                  </a:cubicBezTo>
                  <a:cubicBezTo>
                    <a:pt x="47767" y="158774"/>
                    <a:pt x="48145" y="158683"/>
                    <a:pt x="48523" y="158515"/>
                  </a:cubicBezTo>
                  <a:cubicBezTo>
                    <a:pt x="49008" y="158238"/>
                    <a:pt x="49493" y="157960"/>
                    <a:pt x="49979" y="157683"/>
                  </a:cubicBezTo>
                  <a:cubicBezTo>
                    <a:pt x="50220" y="157562"/>
                    <a:pt x="50462" y="157488"/>
                    <a:pt x="50717" y="157488"/>
                  </a:cubicBezTo>
                  <a:cubicBezTo>
                    <a:pt x="50901" y="157488"/>
                    <a:pt x="51092" y="157527"/>
                    <a:pt x="51296" y="157614"/>
                  </a:cubicBezTo>
                  <a:cubicBezTo>
                    <a:pt x="51781" y="157822"/>
                    <a:pt x="52335" y="158030"/>
                    <a:pt x="52821" y="158307"/>
                  </a:cubicBezTo>
                  <a:cubicBezTo>
                    <a:pt x="54762" y="159277"/>
                    <a:pt x="56772" y="160248"/>
                    <a:pt x="58921" y="160872"/>
                  </a:cubicBezTo>
                  <a:cubicBezTo>
                    <a:pt x="59683" y="161149"/>
                    <a:pt x="60515" y="161288"/>
                    <a:pt x="61347" y="161288"/>
                  </a:cubicBezTo>
                  <a:cubicBezTo>
                    <a:pt x="62317" y="161288"/>
                    <a:pt x="63357" y="161357"/>
                    <a:pt x="64327" y="161495"/>
                  </a:cubicBezTo>
                  <a:cubicBezTo>
                    <a:pt x="64796" y="161554"/>
                    <a:pt x="65253" y="161576"/>
                    <a:pt x="65702" y="161576"/>
                  </a:cubicBezTo>
                  <a:cubicBezTo>
                    <a:pt x="66315" y="161576"/>
                    <a:pt x="66916" y="161536"/>
                    <a:pt x="67516" y="161495"/>
                  </a:cubicBezTo>
                  <a:cubicBezTo>
                    <a:pt x="68625" y="161426"/>
                    <a:pt x="69734" y="161149"/>
                    <a:pt x="70705" y="160664"/>
                  </a:cubicBezTo>
                  <a:cubicBezTo>
                    <a:pt x="71883" y="159970"/>
                    <a:pt x="73131" y="159416"/>
                    <a:pt x="74240" y="158723"/>
                  </a:cubicBezTo>
                  <a:cubicBezTo>
                    <a:pt x="76735" y="157059"/>
                    <a:pt x="78260" y="154702"/>
                    <a:pt x="78468" y="151652"/>
                  </a:cubicBezTo>
                  <a:cubicBezTo>
                    <a:pt x="78468" y="151236"/>
                    <a:pt x="78468" y="150820"/>
                    <a:pt x="78191" y="150474"/>
                  </a:cubicBezTo>
                  <a:cubicBezTo>
                    <a:pt x="77914" y="151444"/>
                    <a:pt x="77706" y="152345"/>
                    <a:pt x="77290" y="153247"/>
                  </a:cubicBezTo>
                  <a:cubicBezTo>
                    <a:pt x="76389" y="155395"/>
                    <a:pt x="74933" y="157059"/>
                    <a:pt x="72784" y="158099"/>
                  </a:cubicBezTo>
                  <a:cubicBezTo>
                    <a:pt x="72368" y="158307"/>
                    <a:pt x="71952" y="158445"/>
                    <a:pt x="71537" y="158723"/>
                  </a:cubicBezTo>
                  <a:cubicBezTo>
                    <a:pt x="70042" y="159698"/>
                    <a:pt x="68364" y="160185"/>
                    <a:pt x="66561" y="160185"/>
                  </a:cubicBezTo>
                  <a:cubicBezTo>
                    <a:pt x="66441" y="160185"/>
                    <a:pt x="66320" y="160183"/>
                    <a:pt x="66199" y="160178"/>
                  </a:cubicBezTo>
                  <a:cubicBezTo>
                    <a:pt x="64189" y="160178"/>
                    <a:pt x="62179" y="160040"/>
                    <a:pt x="60099" y="159901"/>
                  </a:cubicBezTo>
                  <a:cubicBezTo>
                    <a:pt x="59683" y="159832"/>
                    <a:pt x="59198" y="159693"/>
                    <a:pt x="58782" y="159555"/>
                  </a:cubicBezTo>
                  <a:cubicBezTo>
                    <a:pt x="56841" y="158931"/>
                    <a:pt x="54969" y="158030"/>
                    <a:pt x="53098" y="157128"/>
                  </a:cubicBezTo>
                  <a:cubicBezTo>
                    <a:pt x="52890" y="156990"/>
                    <a:pt x="52613" y="156920"/>
                    <a:pt x="52543" y="156713"/>
                  </a:cubicBezTo>
                  <a:cubicBezTo>
                    <a:pt x="52821" y="156435"/>
                    <a:pt x="53167" y="156366"/>
                    <a:pt x="53444" y="156366"/>
                  </a:cubicBezTo>
                  <a:cubicBezTo>
                    <a:pt x="56148" y="155742"/>
                    <a:pt x="58643" y="154772"/>
                    <a:pt x="61000" y="153385"/>
                  </a:cubicBezTo>
                  <a:cubicBezTo>
                    <a:pt x="62733" y="152415"/>
                    <a:pt x="64327" y="151306"/>
                    <a:pt x="65922" y="150127"/>
                  </a:cubicBezTo>
                  <a:cubicBezTo>
                    <a:pt x="67863" y="148672"/>
                    <a:pt x="69665" y="147147"/>
                    <a:pt x="71329" y="145414"/>
                  </a:cubicBezTo>
                  <a:cubicBezTo>
                    <a:pt x="72230" y="144443"/>
                    <a:pt x="72923" y="143473"/>
                    <a:pt x="73616" y="142433"/>
                  </a:cubicBezTo>
                  <a:cubicBezTo>
                    <a:pt x="74240" y="141462"/>
                    <a:pt x="74933" y="140423"/>
                    <a:pt x="75557" y="139383"/>
                  </a:cubicBezTo>
                  <a:cubicBezTo>
                    <a:pt x="75696" y="139175"/>
                    <a:pt x="75904" y="138898"/>
                    <a:pt x="75904" y="138551"/>
                  </a:cubicBezTo>
                  <a:cubicBezTo>
                    <a:pt x="75904" y="138412"/>
                    <a:pt x="75834" y="138274"/>
                    <a:pt x="75696" y="138204"/>
                  </a:cubicBezTo>
                  <a:cubicBezTo>
                    <a:pt x="75661" y="138170"/>
                    <a:pt x="75592" y="138152"/>
                    <a:pt x="75522" y="138152"/>
                  </a:cubicBezTo>
                  <a:cubicBezTo>
                    <a:pt x="75453" y="138152"/>
                    <a:pt x="75384" y="138170"/>
                    <a:pt x="75349" y="138204"/>
                  </a:cubicBezTo>
                  <a:cubicBezTo>
                    <a:pt x="74933" y="138343"/>
                    <a:pt x="74725" y="138759"/>
                    <a:pt x="74517" y="139106"/>
                  </a:cubicBezTo>
                  <a:cubicBezTo>
                    <a:pt x="73963" y="140007"/>
                    <a:pt x="73408" y="140908"/>
                    <a:pt x="72854" y="141809"/>
                  </a:cubicBezTo>
                  <a:cubicBezTo>
                    <a:pt x="71744" y="143819"/>
                    <a:pt x="70219" y="145483"/>
                    <a:pt x="68487" y="146939"/>
                  </a:cubicBezTo>
                  <a:cubicBezTo>
                    <a:pt x="66407" y="148672"/>
                    <a:pt x="64258" y="150335"/>
                    <a:pt x="62040" y="151860"/>
                  </a:cubicBezTo>
                  <a:cubicBezTo>
                    <a:pt x="59614" y="153524"/>
                    <a:pt x="56980" y="154702"/>
                    <a:pt x="54138" y="155465"/>
                  </a:cubicBezTo>
                  <a:cubicBezTo>
                    <a:pt x="52821" y="155811"/>
                    <a:pt x="51573" y="156158"/>
                    <a:pt x="50256" y="156366"/>
                  </a:cubicBezTo>
                  <a:cubicBezTo>
                    <a:pt x="49701" y="156435"/>
                    <a:pt x="49147" y="156574"/>
                    <a:pt x="48731" y="156920"/>
                  </a:cubicBezTo>
                  <a:cubicBezTo>
                    <a:pt x="48252" y="157269"/>
                    <a:pt x="47719" y="157425"/>
                    <a:pt x="47182" y="157425"/>
                  </a:cubicBezTo>
                  <a:cubicBezTo>
                    <a:pt x="46864" y="157425"/>
                    <a:pt x="46545" y="157370"/>
                    <a:pt x="46235" y="157267"/>
                  </a:cubicBezTo>
                  <a:cubicBezTo>
                    <a:pt x="43393" y="156366"/>
                    <a:pt x="40482" y="155465"/>
                    <a:pt x="37779" y="154148"/>
                  </a:cubicBezTo>
                  <a:cubicBezTo>
                    <a:pt x="36947" y="153732"/>
                    <a:pt x="36115" y="153316"/>
                    <a:pt x="35491" y="152692"/>
                  </a:cubicBezTo>
                  <a:cubicBezTo>
                    <a:pt x="35422" y="152553"/>
                    <a:pt x="35283" y="152415"/>
                    <a:pt x="35422" y="152276"/>
                  </a:cubicBezTo>
                  <a:cubicBezTo>
                    <a:pt x="35422" y="152207"/>
                    <a:pt x="35560" y="152137"/>
                    <a:pt x="35630" y="152137"/>
                  </a:cubicBezTo>
                  <a:lnTo>
                    <a:pt x="36184" y="152137"/>
                  </a:lnTo>
                  <a:cubicBezTo>
                    <a:pt x="36427" y="152154"/>
                    <a:pt x="36669" y="152162"/>
                    <a:pt x="36910" y="152162"/>
                  </a:cubicBezTo>
                  <a:cubicBezTo>
                    <a:pt x="38664" y="152162"/>
                    <a:pt x="40370" y="151757"/>
                    <a:pt x="42076" y="151514"/>
                  </a:cubicBezTo>
                  <a:cubicBezTo>
                    <a:pt x="43324" y="151306"/>
                    <a:pt x="44502" y="151098"/>
                    <a:pt x="45750" y="150890"/>
                  </a:cubicBezTo>
                  <a:cubicBezTo>
                    <a:pt x="47067" y="150612"/>
                    <a:pt x="48315" y="150335"/>
                    <a:pt x="49632" y="149989"/>
                  </a:cubicBezTo>
                  <a:cubicBezTo>
                    <a:pt x="51226" y="149642"/>
                    <a:pt x="52821" y="149295"/>
                    <a:pt x="54346" y="148880"/>
                  </a:cubicBezTo>
                  <a:cubicBezTo>
                    <a:pt x="58227" y="147701"/>
                    <a:pt x="61624" y="145829"/>
                    <a:pt x="64119" y="142433"/>
                  </a:cubicBezTo>
                  <a:cubicBezTo>
                    <a:pt x="64813" y="141462"/>
                    <a:pt x="65644" y="140492"/>
                    <a:pt x="65922" y="139244"/>
                  </a:cubicBezTo>
                  <a:cubicBezTo>
                    <a:pt x="66199" y="137858"/>
                    <a:pt x="66199" y="136402"/>
                    <a:pt x="65644" y="135016"/>
                  </a:cubicBezTo>
                  <a:cubicBezTo>
                    <a:pt x="65281" y="134167"/>
                    <a:pt x="64704" y="133742"/>
                    <a:pt x="63869" y="133742"/>
                  </a:cubicBezTo>
                  <a:cubicBezTo>
                    <a:pt x="63750" y="133742"/>
                    <a:pt x="63626" y="133751"/>
                    <a:pt x="63496" y="133768"/>
                  </a:cubicBezTo>
                  <a:cubicBezTo>
                    <a:pt x="63010" y="133837"/>
                    <a:pt x="62594" y="133976"/>
                    <a:pt x="62179" y="134115"/>
                  </a:cubicBezTo>
                  <a:cubicBezTo>
                    <a:pt x="60099" y="134739"/>
                    <a:pt x="58227" y="135709"/>
                    <a:pt x="56425" y="136818"/>
                  </a:cubicBezTo>
                  <a:cubicBezTo>
                    <a:pt x="53930" y="138343"/>
                    <a:pt x="51504" y="140076"/>
                    <a:pt x="49147" y="141809"/>
                  </a:cubicBezTo>
                  <a:cubicBezTo>
                    <a:pt x="47760" y="142779"/>
                    <a:pt x="46235" y="143611"/>
                    <a:pt x="44780" y="144443"/>
                  </a:cubicBezTo>
                  <a:cubicBezTo>
                    <a:pt x="43047" y="145414"/>
                    <a:pt x="41244" y="146245"/>
                    <a:pt x="39511" y="147216"/>
                  </a:cubicBezTo>
                  <a:cubicBezTo>
                    <a:pt x="38194" y="147909"/>
                    <a:pt x="36808" y="148048"/>
                    <a:pt x="35352" y="148256"/>
                  </a:cubicBezTo>
                  <a:cubicBezTo>
                    <a:pt x="35240" y="148272"/>
                    <a:pt x="35130" y="148279"/>
                    <a:pt x="35022" y="148279"/>
                  </a:cubicBezTo>
                  <a:cubicBezTo>
                    <a:pt x="34192" y="148279"/>
                    <a:pt x="33478" y="147829"/>
                    <a:pt x="32926" y="147216"/>
                  </a:cubicBezTo>
                  <a:cubicBezTo>
                    <a:pt x="32372" y="146800"/>
                    <a:pt x="31956" y="146245"/>
                    <a:pt x="31471" y="145760"/>
                  </a:cubicBezTo>
                  <a:cubicBezTo>
                    <a:pt x="30361" y="144582"/>
                    <a:pt x="29114" y="143681"/>
                    <a:pt x="27658" y="143126"/>
                  </a:cubicBezTo>
                  <a:cubicBezTo>
                    <a:pt x="25856" y="142364"/>
                    <a:pt x="24123" y="141532"/>
                    <a:pt x="22321" y="140700"/>
                  </a:cubicBezTo>
                  <a:cubicBezTo>
                    <a:pt x="21142" y="140145"/>
                    <a:pt x="20033" y="139383"/>
                    <a:pt x="19271" y="138204"/>
                  </a:cubicBezTo>
                  <a:cubicBezTo>
                    <a:pt x="18785" y="137511"/>
                    <a:pt x="18300" y="136749"/>
                    <a:pt x="17954" y="135986"/>
                  </a:cubicBezTo>
                  <a:cubicBezTo>
                    <a:pt x="17815" y="135848"/>
                    <a:pt x="17746" y="135640"/>
                    <a:pt x="17954" y="135501"/>
                  </a:cubicBezTo>
                  <a:cubicBezTo>
                    <a:pt x="17988" y="135466"/>
                    <a:pt x="18040" y="135449"/>
                    <a:pt x="18101" y="135449"/>
                  </a:cubicBezTo>
                  <a:cubicBezTo>
                    <a:pt x="18161" y="135449"/>
                    <a:pt x="18231" y="135466"/>
                    <a:pt x="18300" y="135501"/>
                  </a:cubicBezTo>
                  <a:cubicBezTo>
                    <a:pt x="19271" y="135778"/>
                    <a:pt x="20241" y="136056"/>
                    <a:pt x="21211" y="136402"/>
                  </a:cubicBezTo>
                  <a:cubicBezTo>
                    <a:pt x="22546" y="136847"/>
                    <a:pt x="23881" y="136978"/>
                    <a:pt x="25233" y="136978"/>
                  </a:cubicBezTo>
                  <a:cubicBezTo>
                    <a:pt x="25989" y="136978"/>
                    <a:pt x="26750" y="136937"/>
                    <a:pt x="27519" y="136887"/>
                  </a:cubicBezTo>
                  <a:cubicBezTo>
                    <a:pt x="28559" y="136818"/>
                    <a:pt x="29668" y="136541"/>
                    <a:pt x="30777" y="136471"/>
                  </a:cubicBezTo>
                  <a:cubicBezTo>
                    <a:pt x="34382" y="135986"/>
                    <a:pt x="37917" y="135154"/>
                    <a:pt x="41452" y="134253"/>
                  </a:cubicBezTo>
                  <a:cubicBezTo>
                    <a:pt x="43601" y="133629"/>
                    <a:pt x="45819" y="133075"/>
                    <a:pt x="47760" y="131966"/>
                  </a:cubicBezTo>
                  <a:cubicBezTo>
                    <a:pt x="47968" y="131896"/>
                    <a:pt x="48107" y="131827"/>
                    <a:pt x="48246" y="131689"/>
                  </a:cubicBezTo>
                  <a:cubicBezTo>
                    <a:pt x="48454" y="131619"/>
                    <a:pt x="48661" y="131550"/>
                    <a:pt x="48592" y="131342"/>
                  </a:cubicBezTo>
                  <a:cubicBezTo>
                    <a:pt x="48558" y="131238"/>
                    <a:pt x="48488" y="131203"/>
                    <a:pt x="48410" y="131203"/>
                  </a:cubicBezTo>
                  <a:cubicBezTo>
                    <a:pt x="48332" y="131203"/>
                    <a:pt x="48246" y="131238"/>
                    <a:pt x="48176" y="131273"/>
                  </a:cubicBezTo>
                  <a:cubicBezTo>
                    <a:pt x="47206" y="131550"/>
                    <a:pt x="46305" y="131758"/>
                    <a:pt x="45334" y="132104"/>
                  </a:cubicBezTo>
                  <a:cubicBezTo>
                    <a:pt x="43324" y="132728"/>
                    <a:pt x="41244" y="133491"/>
                    <a:pt x="39165" y="133976"/>
                  </a:cubicBezTo>
                  <a:cubicBezTo>
                    <a:pt x="36254" y="134669"/>
                    <a:pt x="33342" y="135293"/>
                    <a:pt x="30361" y="135778"/>
                  </a:cubicBezTo>
                  <a:cubicBezTo>
                    <a:pt x="28767" y="135986"/>
                    <a:pt x="27173" y="136125"/>
                    <a:pt x="25579" y="136333"/>
                  </a:cubicBezTo>
                  <a:cubicBezTo>
                    <a:pt x="25358" y="136359"/>
                    <a:pt x="25135" y="136370"/>
                    <a:pt x="24911" y="136370"/>
                  </a:cubicBezTo>
                  <a:cubicBezTo>
                    <a:pt x="23938" y="136370"/>
                    <a:pt x="22945" y="136155"/>
                    <a:pt x="22043" y="135986"/>
                  </a:cubicBezTo>
                  <a:cubicBezTo>
                    <a:pt x="20588" y="135709"/>
                    <a:pt x="19271" y="135293"/>
                    <a:pt x="17884" y="134946"/>
                  </a:cubicBezTo>
                  <a:cubicBezTo>
                    <a:pt x="17330" y="134808"/>
                    <a:pt x="16983" y="134461"/>
                    <a:pt x="16775" y="133976"/>
                  </a:cubicBezTo>
                  <a:cubicBezTo>
                    <a:pt x="16151" y="132936"/>
                    <a:pt x="15597" y="131896"/>
                    <a:pt x="14973" y="130857"/>
                  </a:cubicBezTo>
                  <a:cubicBezTo>
                    <a:pt x="14626" y="130233"/>
                    <a:pt x="14141" y="129678"/>
                    <a:pt x="13586" y="129124"/>
                  </a:cubicBezTo>
                  <a:cubicBezTo>
                    <a:pt x="13101" y="128638"/>
                    <a:pt x="12685" y="128015"/>
                    <a:pt x="12339" y="127321"/>
                  </a:cubicBezTo>
                  <a:cubicBezTo>
                    <a:pt x="12152" y="127011"/>
                    <a:pt x="12300" y="126756"/>
                    <a:pt x="12631" y="126756"/>
                  </a:cubicBezTo>
                  <a:cubicBezTo>
                    <a:pt x="12670" y="126756"/>
                    <a:pt x="12711" y="126760"/>
                    <a:pt x="12755" y="126767"/>
                  </a:cubicBezTo>
                  <a:cubicBezTo>
                    <a:pt x="13101" y="126767"/>
                    <a:pt x="13448" y="126836"/>
                    <a:pt x="13725" y="126906"/>
                  </a:cubicBezTo>
                  <a:cubicBezTo>
                    <a:pt x="16151" y="127807"/>
                    <a:pt x="18716" y="128223"/>
                    <a:pt x="21281" y="128431"/>
                  </a:cubicBezTo>
                  <a:cubicBezTo>
                    <a:pt x="22043" y="128431"/>
                    <a:pt x="22736" y="128569"/>
                    <a:pt x="23499" y="128708"/>
                  </a:cubicBezTo>
                  <a:cubicBezTo>
                    <a:pt x="25579" y="129193"/>
                    <a:pt x="27658" y="129332"/>
                    <a:pt x="29738" y="129540"/>
                  </a:cubicBezTo>
                  <a:cubicBezTo>
                    <a:pt x="31471" y="129732"/>
                    <a:pt x="33182" y="129775"/>
                    <a:pt x="34896" y="129775"/>
                  </a:cubicBezTo>
                  <a:cubicBezTo>
                    <a:pt x="36267" y="129775"/>
                    <a:pt x="37640" y="129748"/>
                    <a:pt x="39026" y="129748"/>
                  </a:cubicBezTo>
                  <a:cubicBezTo>
                    <a:pt x="40690" y="129748"/>
                    <a:pt x="42423" y="129470"/>
                    <a:pt x="44086" y="129193"/>
                  </a:cubicBezTo>
                  <a:cubicBezTo>
                    <a:pt x="44225" y="129124"/>
                    <a:pt x="44433" y="129054"/>
                    <a:pt x="44572" y="128985"/>
                  </a:cubicBezTo>
                  <a:cubicBezTo>
                    <a:pt x="46235" y="128500"/>
                    <a:pt x="46929" y="127737"/>
                    <a:pt x="46998" y="126074"/>
                  </a:cubicBezTo>
                  <a:cubicBezTo>
                    <a:pt x="46998" y="125103"/>
                    <a:pt x="47067" y="124202"/>
                    <a:pt x="46721" y="123301"/>
                  </a:cubicBezTo>
                  <a:cubicBezTo>
                    <a:pt x="46305" y="122053"/>
                    <a:pt x="45473" y="121429"/>
                    <a:pt x="44225" y="121221"/>
                  </a:cubicBezTo>
                  <a:cubicBezTo>
                    <a:pt x="43789" y="121159"/>
                    <a:pt x="43339" y="121125"/>
                    <a:pt x="42881" y="121125"/>
                  </a:cubicBezTo>
                  <a:cubicBezTo>
                    <a:pt x="42320" y="121125"/>
                    <a:pt x="41748" y="121176"/>
                    <a:pt x="41175" y="121291"/>
                  </a:cubicBezTo>
                  <a:cubicBezTo>
                    <a:pt x="39373" y="121707"/>
                    <a:pt x="37640" y="122123"/>
                    <a:pt x="35768" y="122469"/>
                  </a:cubicBezTo>
                  <a:cubicBezTo>
                    <a:pt x="34819" y="122619"/>
                    <a:pt x="33834" y="122733"/>
                    <a:pt x="32838" y="122733"/>
                  </a:cubicBezTo>
                  <a:cubicBezTo>
                    <a:pt x="32453" y="122733"/>
                    <a:pt x="32066" y="122716"/>
                    <a:pt x="31679" y="122677"/>
                  </a:cubicBezTo>
                  <a:cubicBezTo>
                    <a:pt x="29530" y="122469"/>
                    <a:pt x="27311" y="122330"/>
                    <a:pt x="25093" y="122261"/>
                  </a:cubicBezTo>
                  <a:cubicBezTo>
                    <a:pt x="22459" y="122123"/>
                    <a:pt x="19825" y="122123"/>
                    <a:pt x="17260" y="121984"/>
                  </a:cubicBezTo>
                  <a:cubicBezTo>
                    <a:pt x="15943" y="121915"/>
                    <a:pt x="14557" y="121776"/>
                    <a:pt x="13240" y="121499"/>
                  </a:cubicBezTo>
                  <a:cubicBezTo>
                    <a:pt x="10606" y="120944"/>
                    <a:pt x="6793" y="118033"/>
                    <a:pt x="5823" y="114498"/>
                  </a:cubicBezTo>
                  <a:cubicBezTo>
                    <a:pt x="5338" y="112695"/>
                    <a:pt x="5130" y="110893"/>
                    <a:pt x="4991" y="109091"/>
                  </a:cubicBezTo>
                  <a:cubicBezTo>
                    <a:pt x="4991" y="108789"/>
                    <a:pt x="5149" y="108592"/>
                    <a:pt x="5418" y="108592"/>
                  </a:cubicBezTo>
                  <a:cubicBezTo>
                    <a:pt x="5458" y="108592"/>
                    <a:pt x="5501" y="108596"/>
                    <a:pt x="5546" y="108605"/>
                  </a:cubicBezTo>
                  <a:cubicBezTo>
                    <a:pt x="5684" y="108675"/>
                    <a:pt x="5753" y="108675"/>
                    <a:pt x="5892" y="108744"/>
                  </a:cubicBezTo>
                  <a:cubicBezTo>
                    <a:pt x="6239" y="108813"/>
                    <a:pt x="6585" y="108952"/>
                    <a:pt x="6932" y="109091"/>
                  </a:cubicBezTo>
                  <a:cubicBezTo>
                    <a:pt x="9289" y="110061"/>
                    <a:pt x="11715" y="110754"/>
                    <a:pt x="14141" y="111447"/>
                  </a:cubicBezTo>
                  <a:cubicBezTo>
                    <a:pt x="16151" y="112002"/>
                    <a:pt x="18161" y="112695"/>
                    <a:pt x="20172" y="112972"/>
                  </a:cubicBezTo>
                  <a:cubicBezTo>
                    <a:pt x="22251" y="113319"/>
                    <a:pt x="24261" y="113666"/>
                    <a:pt x="26341" y="113943"/>
                  </a:cubicBezTo>
                  <a:lnTo>
                    <a:pt x="26757" y="113943"/>
                  </a:lnTo>
                  <a:cubicBezTo>
                    <a:pt x="29847" y="114006"/>
                    <a:pt x="32938" y="114299"/>
                    <a:pt x="36029" y="114299"/>
                  </a:cubicBezTo>
                  <a:cubicBezTo>
                    <a:pt x="36335" y="114299"/>
                    <a:pt x="36641" y="114296"/>
                    <a:pt x="36947" y="114290"/>
                  </a:cubicBezTo>
                  <a:cubicBezTo>
                    <a:pt x="37386" y="114266"/>
                    <a:pt x="37817" y="114259"/>
                    <a:pt x="38246" y="114259"/>
                  </a:cubicBezTo>
                  <a:cubicBezTo>
                    <a:pt x="39103" y="114259"/>
                    <a:pt x="39951" y="114290"/>
                    <a:pt x="40829" y="114290"/>
                  </a:cubicBezTo>
                  <a:cubicBezTo>
                    <a:pt x="41591" y="114290"/>
                    <a:pt x="42354" y="114428"/>
                    <a:pt x="43185" y="114498"/>
                  </a:cubicBezTo>
                  <a:cubicBezTo>
                    <a:pt x="43232" y="114498"/>
                    <a:pt x="43285" y="114505"/>
                    <a:pt x="43342" y="114505"/>
                  </a:cubicBezTo>
                  <a:cubicBezTo>
                    <a:pt x="43455" y="114505"/>
                    <a:pt x="43578" y="114474"/>
                    <a:pt x="43671" y="114290"/>
                  </a:cubicBezTo>
                  <a:cubicBezTo>
                    <a:pt x="43601" y="114220"/>
                    <a:pt x="43532" y="114082"/>
                    <a:pt x="43393" y="114082"/>
                  </a:cubicBezTo>
                  <a:cubicBezTo>
                    <a:pt x="42631" y="113735"/>
                    <a:pt x="41868" y="113527"/>
                    <a:pt x="41106" y="113458"/>
                  </a:cubicBezTo>
                  <a:cubicBezTo>
                    <a:pt x="39581" y="113319"/>
                    <a:pt x="37986" y="113250"/>
                    <a:pt x="36461" y="113180"/>
                  </a:cubicBezTo>
                  <a:cubicBezTo>
                    <a:pt x="34035" y="113111"/>
                    <a:pt x="31679" y="113180"/>
                    <a:pt x="29252" y="113042"/>
                  </a:cubicBezTo>
                  <a:cubicBezTo>
                    <a:pt x="28282" y="112972"/>
                    <a:pt x="27242" y="112972"/>
                    <a:pt x="26202" y="112834"/>
                  </a:cubicBezTo>
                  <a:cubicBezTo>
                    <a:pt x="25440" y="112834"/>
                    <a:pt x="24677" y="112695"/>
                    <a:pt x="23915" y="112557"/>
                  </a:cubicBezTo>
                  <a:cubicBezTo>
                    <a:pt x="20102" y="112141"/>
                    <a:pt x="16498" y="111170"/>
                    <a:pt x="12824" y="110200"/>
                  </a:cubicBezTo>
                  <a:cubicBezTo>
                    <a:pt x="10467" y="109507"/>
                    <a:pt x="8041" y="108813"/>
                    <a:pt x="5684" y="107982"/>
                  </a:cubicBezTo>
                  <a:cubicBezTo>
                    <a:pt x="5060" y="107774"/>
                    <a:pt x="4644" y="107427"/>
                    <a:pt x="4298" y="106872"/>
                  </a:cubicBezTo>
                  <a:cubicBezTo>
                    <a:pt x="3466" y="105694"/>
                    <a:pt x="2842" y="104516"/>
                    <a:pt x="2496" y="103129"/>
                  </a:cubicBezTo>
                  <a:cubicBezTo>
                    <a:pt x="2288" y="102367"/>
                    <a:pt x="2080" y="101604"/>
                    <a:pt x="2010" y="100842"/>
                  </a:cubicBezTo>
                  <a:cubicBezTo>
                    <a:pt x="1664" y="98832"/>
                    <a:pt x="1386" y="96752"/>
                    <a:pt x="1178" y="94672"/>
                  </a:cubicBezTo>
                  <a:cubicBezTo>
                    <a:pt x="901" y="92246"/>
                    <a:pt x="1040" y="89820"/>
                    <a:pt x="1733" y="87463"/>
                  </a:cubicBezTo>
                  <a:cubicBezTo>
                    <a:pt x="1872" y="87463"/>
                    <a:pt x="2010" y="87463"/>
                    <a:pt x="2010" y="87533"/>
                  </a:cubicBezTo>
                  <a:cubicBezTo>
                    <a:pt x="3397" y="89612"/>
                    <a:pt x="5130" y="91414"/>
                    <a:pt x="6655" y="93425"/>
                  </a:cubicBezTo>
                  <a:cubicBezTo>
                    <a:pt x="8388" y="95712"/>
                    <a:pt x="10467" y="97584"/>
                    <a:pt x="12755" y="99317"/>
                  </a:cubicBezTo>
                  <a:cubicBezTo>
                    <a:pt x="14349" y="100564"/>
                    <a:pt x="16151" y="101466"/>
                    <a:pt x="17954" y="102228"/>
                  </a:cubicBezTo>
                  <a:cubicBezTo>
                    <a:pt x="20657" y="103337"/>
                    <a:pt x="23291" y="104446"/>
                    <a:pt x="26133" y="105139"/>
                  </a:cubicBezTo>
                  <a:cubicBezTo>
                    <a:pt x="28143" y="105625"/>
                    <a:pt x="30154" y="106041"/>
                    <a:pt x="32233" y="106457"/>
                  </a:cubicBezTo>
                  <a:cubicBezTo>
                    <a:pt x="34451" y="106942"/>
                    <a:pt x="36739" y="107427"/>
                    <a:pt x="38957" y="107774"/>
                  </a:cubicBezTo>
                  <a:cubicBezTo>
                    <a:pt x="39986" y="107921"/>
                    <a:pt x="41016" y="108068"/>
                    <a:pt x="42069" y="108068"/>
                  </a:cubicBezTo>
                  <a:cubicBezTo>
                    <a:pt x="42506" y="108068"/>
                    <a:pt x="42947" y="108042"/>
                    <a:pt x="43393" y="107982"/>
                  </a:cubicBezTo>
                  <a:cubicBezTo>
                    <a:pt x="43671" y="107912"/>
                    <a:pt x="43948" y="107895"/>
                    <a:pt x="44225" y="107895"/>
                  </a:cubicBezTo>
                  <a:cubicBezTo>
                    <a:pt x="44502" y="107895"/>
                    <a:pt x="44780" y="107912"/>
                    <a:pt x="45057" y="107912"/>
                  </a:cubicBezTo>
                  <a:cubicBezTo>
                    <a:pt x="45154" y="107917"/>
                    <a:pt x="45250" y="107920"/>
                    <a:pt x="45346" y="107920"/>
                  </a:cubicBezTo>
                  <a:cubicBezTo>
                    <a:pt x="46548" y="107920"/>
                    <a:pt x="47644" y="107530"/>
                    <a:pt x="48800" y="107080"/>
                  </a:cubicBezTo>
                  <a:cubicBezTo>
                    <a:pt x="50256" y="106457"/>
                    <a:pt x="51226" y="104724"/>
                    <a:pt x="51088" y="103129"/>
                  </a:cubicBezTo>
                  <a:cubicBezTo>
                    <a:pt x="51018" y="102020"/>
                    <a:pt x="50602" y="101396"/>
                    <a:pt x="49493" y="101188"/>
                  </a:cubicBezTo>
                  <a:cubicBezTo>
                    <a:pt x="48454" y="100911"/>
                    <a:pt x="47414" y="100703"/>
                    <a:pt x="46374" y="100703"/>
                  </a:cubicBezTo>
                  <a:cubicBezTo>
                    <a:pt x="44017" y="100703"/>
                    <a:pt x="41660" y="100426"/>
                    <a:pt x="39373" y="100426"/>
                  </a:cubicBezTo>
                  <a:cubicBezTo>
                    <a:pt x="38264" y="100357"/>
                    <a:pt x="37155" y="100079"/>
                    <a:pt x="36046" y="99871"/>
                  </a:cubicBezTo>
                  <a:cubicBezTo>
                    <a:pt x="34105" y="99455"/>
                    <a:pt x="32094" y="99109"/>
                    <a:pt x="30154" y="98624"/>
                  </a:cubicBezTo>
                  <a:cubicBezTo>
                    <a:pt x="27034" y="97792"/>
                    <a:pt x="24123" y="96683"/>
                    <a:pt x="21281" y="95227"/>
                  </a:cubicBezTo>
                  <a:cubicBezTo>
                    <a:pt x="19479" y="94326"/>
                    <a:pt x="17746" y="93425"/>
                    <a:pt x="15943" y="92524"/>
                  </a:cubicBezTo>
                  <a:cubicBezTo>
                    <a:pt x="14765" y="91900"/>
                    <a:pt x="13656" y="91137"/>
                    <a:pt x="12616" y="90305"/>
                  </a:cubicBezTo>
                  <a:cubicBezTo>
                    <a:pt x="11022" y="89058"/>
                    <a:pt x="9427" y="87879"/>
                    <a:pt x="7764" y="86631"/>
                  </a:cubicBezTo>
                  <a:cubicBezTo>
                    <a:pt x="6516" y="85730"/>
                    <a:pt x="5476" y="84552"/>
                    <a:pt x="4575" y="83235"/>
                  </a:cubicBezTo>
                  <a:cubicBezTo>
                    <a:pt x="4090" y="82542"/>
                    <a:pt x="3813" y="81779"/>
                    <a:pt x="3813" y="80947"/>
                  </a:cubicBezTo>
                  <a:cubicBezTo>
                    <a:pt x="3743" y="79006"/>
                    <a:pt x="3951" y="77135"/>
                    <a:pt x="4298" y="75333"/>
                  </a:cubicBezTo>
                  <a:cubicBezTo>
                    <a:pt x="4367" y="74847"/>
                    <a:pt x="4367" y="74362"/>
                    <a:pt x="4436" y="73946"/>
                  </a:cubicBezTo>
                  <a:cubicBezTo>
                    <a:pt x="4436" y="73253"/>
                    <a:pt x="4228" y="72560"/>
                    <a:pt x="4644" y="72005"/>
                  </a:cubicBezTo>
                  <a:lnTo>
                    <a:pt x="4644" y="71659"/>
                  </a:lnTo>
                  <a:cubicBezTo>
                    <a:pt x="4298" y="71312"/>
                    <a:pt x="4783" y="71104"/>
                    <a:pt x="4922" y="70896"/>
                  </a:cubicBezTo>
                  <a:cubicBezTo>
                    <a:pt x="4298" y="68817"/>
                    <a:pt x="4159" y="66737"/>
                    <a:pt x="4922" y="64657"/>
                  </a:cubicBezTo>
                  <a:cubicBezTo>
                    <a:pt x="5268" y="63826"/>
                    <a:pt x="5546" y="62994"/>
                    <a:pt x="5823" y="62231"/>
                  </a:cubicBezTo>
                  <a:cubicBezTo>
                    <a:pt x="6447" y="60637"/>
                    <a:pt x="7001" y="59112"/>
                    <a:pt x="7348" y="57448"/>
                  </a:cubicBezTo>
                  <a:cubicBezTo>
                    <a:pt x="7486" y="56547"/>
                    <a:pt x="7902" y="55854"/>
                    <a:pt x="8457" y="55161"/>
                  </a:cubicBezTo>
                  <a:cubicBezTo>
                    <a:pt x="8658" y="54926"/>
                    <a:pt x="8827" y="54805"/>
                    <a:pt x="8971" y="54805"/>
                  </a:cubicBezTo>
                  <a:cubicBezTo>
                    <a:pt x="9125" y="54805"/>
                    <a:pt x="9251" y="54944"/>
                    <a:pt x="9358" y="55230"/>
                  </a:cubicBezTo>
                  <a:cubicBezTo>
                    <a:pt x="10259" y="57379"/>
                    <a:pt x="11368" y="59320"/>
                    <a:pt x="12269" y="61469"/>
                  </a:cubicBezTo>
                  <a:cubicBezTo>
                    <a:pt x="13448" y="64242"/>
                    <a:pt x="15181" y="66806"/>
                    <a:pt x="16844" y="69371"/>
                  </a:cubicBezTo>
                  <a:cubicBezTo>
                    <a:pt x="17330" y="70134"/>
                    <a:pt x="17954" y="70827"/>
                    <a:pt x="18577" y="71520"/>
                  </a:cubicBezTo>
                  <a:cubicBezTo>
                    <a:pt x="20241" y="73322"/>
                    <a:pt x="21905" y="75194"/>
                    <a:pt x="23915" y="76719"/>
                  </a:cubicBezTo>
                  <a:cubicBezTo>
                    <a:pt x="25579" y="77967"/>
                    <a:pt x="27381" y="79076"/>
                    <a:pt x="29252" y="80115"/>
                  </a:cubicBezTo>
                  <a:cubicBezTo>
                    <a:pt x="30847" y="81017"/>
                    <a:pt x="32510" y="81848"/>
                    <a:pt x="34174" y="82611"/>
                  </a:cubicBezTo>
                  <a:cubicBezTo>
                    <a:pt x="36184" y="83581"/>
                    <a:pt x="38056" y="84621"/>
                    <a:pt x="40066" y="85661"/>
                  </a:cubicBezTo>
                  <a:cubicBezTo>
                    <a:pt x="41799" y="86562"/>
                    <a:pt x="43671" y="87186"/>
                    <a:pt x="45611" y="87602"/>
                  </a:cubicBezTo>
                  <a:cubicBezTo>
                    <a:pt x="46409" y="87741"/>
                    <a:pt x="47188" y="87793"/>
                    <a:pt x="47968" y="87793"/>
                  </a:cubicBezTo>
                  <a:cubicBezTo>
                    <a:pt x="48748" y="87793"/>
                    <a:pt x="49528" y="87741"/>
                    <a:pt x="50325" y="87671"/>
                  </a:cubicBezTo>
                  <a:cubicBezTo>
                    <a:pt x="51365" y="87602"/>
                    <a:pt x="51919" y="86909"/>
                    <a:pt x="52127" y="85869"/>
                  </a:cubicBezTo>
                  <a:cubicBezTo>
                    <a:pt x="52405" y="84552"/>
                    <a:pt x="52266" y="83304"/>
                    <a:pt x="51434" y="82195"/>
                  </a:cubicBezTo>
                  <a:cubicBezTo>
                    <a:pt x="49771" y="80185"/>
                    <a:pt x="47830" y="78660"/>
                    <a:pt x="45265" y="78036"/>
                  </a:cubicBezTo>
                  <a:cubicBezTo>
                    <a:pt x="43740" y="77689"/>
                    <a:pt x="42284" y="77273"/>
                    <a:pt x="40898" y="76719"/>
                  </a:cubicBezTo>
                  <a:cubicBezTo>
                    <a:pt x="39234" y="76164"/>
                    <a:pt x="37571" y="75610"/>
                    <a:pt x="35838" y="75194"/>
                  </a:cubicBezTo>
                  <a:cubicBezTo>
                    <a:pt x="33550" y="74570"/>
                    <a:pt x="31332" y="73600"/>
                    <a:pt x="29114" y="72698"/>
                  </a:cubicBezTo>
                  <a:cubicBezTo>
                    <a:pt x="27727" y="72144"/>
                    <a:pt x="26341" y="71520"/>
                    <a:pt x="25024" y="70688"/>
                  </a:cubicBezTo>
                  <a:cubicBezTo>
                    <a:pt x="24469" y="70342"/>
                    <a:pt x="23915" y="70134"/>
                    <a:pt x="23360" y="69787"/>
                  </a:cubicBezTo>
                  <a:cubicBezTo>
                    <a:pt x="22615" y="69477"/>
                    <a:pt x="21870" y="69222"/>
                    <a:pt x="21075" y="69222"/>
                  </a:cubicBezTo>
                  <a:cubicBezTo>
                    <a:pt x="20983" y="69222"/>
                    <a:pt x="20890" y="69225"/>
                    <a:pt x="20796" y="69232"/>
                  </a:cubicBezTo>
                  <a:cubicBezTo>
                    <a:pt x="20730" y="69238"/>
                    <a:pt x="20665" y="69241"/>
                    <a:pt x="20602" y="69241"/>
                  </a:cubicBezTo>
                  <a:cubicBezTo>
                    <a:pt x="19937" y="69241"/>
                    <a:pt x="19431" y="68919"/>
                    <a:pt x="18924" y="68539"/>
                  </a:cubicBezTo>
                  <a:cubicBezTo>
                    <a:pt x="18023" y="67777"/>
                    <a:pt x="17399" y="66806"/>
                    <a:pt x="16636" y="65975"/>
                  </a:cubicBezTo>
                  <a:cubicBezTo>
                    <a:pt x="15943" y="65143"/>
                    <a:pt x="15389" y="64172"/>
                    <a:pt x="14557" y="63340"/>
                  </a:cubicBezTo>
                  <a:cubicBezTo>
                    <a:pt x="14141" y="62924"/>
                    <a:pt x="13933" y="62231"/>
                    <a:pt x="13656" y="61677"/>
                  </a:cubicBezTo>
                  <a:cubicBezTo>
                    <a:pt x="12963" y="59944"/>
                    <a:pt x="12131" y="58211"/>
                    <a:pt x="11230" y="56547"/>
                  </a:cubicBezTo>
                  <a:cubicBezTo>
                    <a:pt x="10744" y="55646"/>
                    <a:pt x="10328" y="54676"/>
                    <a:pt x="9913" y="53705"/>
                  </a:cubicBezTo>
                  <a:cubicBezTo>
                    <a:pt x="9843" y="53497"/>
                    <a:pt x="9774" y="53220"/>
                    <a:pt x="9774" y="53012"/>
                  </a:cubicBezTo>
                  <a:cubicBezTo>
                    <a:pt x="9913" y="52249"/>
                    <a:pt x="9982" y="51418"/>
                    <a:pt x="10190" y="50724"/>
                  </a:cubicBezTo>
                  <a:cubicBezTo>
                    <a:pt x="10536" y="49685"/>
                    <a:pt x="10606" y="48576"/>
                    <a:pt x="10398" y="47536"/>
                  </a:cubicBezTo>
                  <a:cubicBezTo>
                    <a:pt x="10328" y="46912"/>
                    <a:pt x="10467" y="46427"/>
                    <a:pt x="10814" y="45872"/>
                  </a:cubicBezTo>
                  <a:cubicBezTo>
                    <a:pt x="11230" y="45110"/>
                    <a:pt x="11853" y="44347"/>
                    <a:pt x="12131" y="43446"/>
                  </a:cubicBezTo>
                  <a:cubicBezTo>
                    <a:pt x="12200" y="43030"/>
                    <a:pt x="12408" y="42683"/>
                    <a:pt x="12685" y="42406"/>
                  </a:cubicBezTo>
                  <a:cubicBezTo>
                    <a:pt x="13309" y="41158"/>
                    <a:pt x="13517" y="39772"/>
                    <a:pt x="13794" y="38386"/>
                  </a:cubicBezTo>
                  <a:cubicBezTo>
                    <a:pt x="14210" y="36306"/>
                    <a:pt x="14557" y="34227"/>
                    <a:pt x="14696" y="32147"/>
                  </a:cubicBezTo>
                  <a:cubicBezTo>
                    <a:pt x="14765" y="31177"/>
                    <a:pt x="14973" y="30206"/>
                    <a:pt x="15527" y="29374"/>
                  </a:cubicBezTo>
                  <a:cubicBezTo>
                    <a:pt x="15597" y="29236"/>
                    <a:pt x="15735" y="29097"/>
                    <a:pt x="15943" y="29097"/>
                  </a:cubicBezTo>
                  <a:cubicBezTo>
                    <a:pt x="16013" y="29166"/>
                    <a:pt x="16151" y="29236"/>
                    <a:pt x="16221" y="29374"/>
                  </a:cubicBezTo>
                  <a:cubicBezTo>
                    <a:pt x="16914" y="31038"/>
                    <a:pt x="17746" y="32632"/>
                    <a:pt x="18439" y="34296"/>
                  </a:cubicBezTo>
                  <a:cubicBezTo>
                    <a:pt x="19617" y="37277"/>
                    <a:pt x="21142" y="40119"/>
                    <a:pt x="23083" y="42683"/>
                  </a:cubicBezTo>
                  <a:cubicBezTo>
                    <a:pt x="24331" y="44347"/>
                    <a:pt x="25371" y="46080"/>
                    <a:pt x="26549" y="47674"/>
                  </a:cubicBezTo>
                  <a:cubicBezTo>
                    <a:pt x="27797" y="49407"/>
                    <a:pt x="28906" y="51210"/>
                    <a:pt x="30361" y="52804"/>
                  </a:cubicBezTo>
                  <a:cubicBezTo>
                    <a:pt x="30639" y="53151"/>
                    <a:pt x="30916" y="53497"/>
                    <a:pt x="31263" y="53844"/>
                  </a:cubicBezTo>
                  <a:cubicBezTo>
                    <a:pt x="32718" y="55369"/>
                    <a:pt x="34174" y="56894"/>
                    <a:pt x="35699" y="58349"/>
                  </a:cubicBezTo>
                  <a:cubicBezTo>
                    <a:pt x="37709" y="60221"/>
                    <a:pt x="39858" y="62023"/>
                    <a:pt x="42146" y="63548"/>
                  </a:cubicBezTo>
                  <a:cubicBezTo>
                    <a:pt x="43047" y="64034"/>
                    <a:pt x="43948" y="64519"/>
                    <a:pt x="44849" y="65004"/>
                  </a:cubicBezTo>
                  <a:cubicBezTo>
                    <a:pt x="45787" y="65473"/>
                    <a:pt x="46823" y="65644"/>
                    <a:pt x="47875" y="65644"/>
                  </a:cubicBezTo>
                  <a:cubicBezTo>
                    <a:pt x="48067" y="65644"/>
                    <a:pt x="48261" y="65639"/>
                    <a:pt x="48454" y="65628"/>
                  </a:cubicBezTo>
                  <a:cubicBezTo>
                    <a:pt x="49285" y="65628"/>
                    <a:pt x="49979" y="65281"/>
                    <a:pt x="50533" y="64657"/>
                  </a:cubicBezTo>
                  <a:cubicBezTo>
                    <a:pt x="51018" y="64034"/>
                    <a:pt x="51504" y="63271"/>
                    <a:pt x="51573" y="62439"/>
                  </a:cubicBezTo>
                  <a:cubicBezTo>
                    <a:pt x="51850" y="60568"/>
                    <a:pt x="51642" y="58696"/>
                    <a:pt x="50602" y="57032"/>
                  </a:cubicBezTo>
                  <a:cubicBezTo>
                    <a:pt x="49840" y="55785"/>
                    <a:pt x="48800" y="54884"/>
                    <a:pt x="47691" y="54052"/>
                  </a:cubicBezTo>
                  <a:cubicBezTo>
                    <a:pt x="45889" y="52804"/>
                    <a:pt x="44156" y="51418"/>
                    <a:pt x="42215" y="50378"/>
                  </a:cubicBezTo>
                  <a:cubicBezTo>
                    <a:pt x="39858" y="49130"/>
                    <a:pt x="37640" y="47605"/>
                    <a:pt x="35422" y="46080"/>
                  </a:cubicBezTo>
                  <a:cubicBezTo>
                    <a:pt x="34105" y="45179"/>
                    <a:pt x="32788" y="44278"/>
                    <a:pt x="31401" y="43446"/>
                  </a:cubicBezTo>
                  <a:cubicBezTo>
                    <a:pt x="29044" y="41990"/>
                    <a:pt x="27034" y="40188"/>
                    <a:pt x="25717" y="37762"/>
                  </a:cubicBezTo>
                  <a:cubicBezTo>
                    <a:pt x="25093" y="36514"/>
                    <a:pt x="24400" y="35336"/>
                    <a:pt x="23707" y="34157"/>
                  </a:cubicBezTo>
                  <a:cubicBezTo>
                    <a:pt x="22806" y="32563"/>
                    <a:pt x="21905" y="30899"/>
                    <a:pt x="20934" y="29305"/>
                  </a:cubicBezTo>
                  <a:cubicBezTo>
                    <a:pt x="20380" y="28335"/>
                    <a:pt x="20102" y="27225"/>
                    <a:pt x="19894" y="26047"/>
                  </a:cubicBezTo>
                  <a:cubicBezTo>
                    <a:pt x="19686" y="24591"/>
                    <a:pt x="20033" y="23205"/>
                    <a:pt x="20934" y="22027"/>
                  </a:cubicBezTo>
                  <a:cubicBezTo>
                    <a:pt x="21211" y="21680"/>
                    <a:pt x="21489" y="21264"/>
                    <a:pt x="21835" y="20987"/>
                  </a:cubicBezTo>
                  <a:cubicBezTo>
                    <a:pt x="23083" y="19947"/>
                    <a:pt x="23846" y="18561"/>
                    <a:pt x="24261" y="17036"/>
                  </a:cubicBezTo>
                  <a:cubicBezTo>
                    <a:pt x="24608" y="16065"/>
                    <a:pt x="25093" y="15303"/>
                    <a:pt x="25925" y="14679"/>
                  </a:cubicBezTo>
                  <a:cubicBezTo>
                    <a:pt x="26202" y="14471"/>
                    <a:pt x="26480" y="14124"/>
                    <a:pt x="26757" y="13847"/>
                  </a:cubicBezTo>
                  <a:cubicBezTo>
                    <a:pt x="26870" y="13734"/>
                    <a:pt x="27030" y="13621"/>
                    <a:pt x="27160" y="13621"/>
                  </a:cubicBezTo>
                  <a:cubicBezTo>
                    <a:pt x="27189" y="13621"/>
                    <a:pt x="27217" y="13626"/>
                    <a:pt x="27242" y="13639"/>
                  </a:cubicBezTo>
                  <a:cubicBezTo>
                    <a:pt x="27381" y="13708"/>
                    <a:pt x="27519" y="13916"/>
                    <a:pt x="27519" y="14055"/>
                  </a:cubicBezTo>
                  <a:cubicBezTo>
                    <a:pt x="27658" y="15025"/>
                    <a:pt x="27797" y="15996"/>
                    <a:pt x="27866" y="16966"/>
                  </a:cubicBezTo>
                  <a:cubicBezTo>
                    <a:pt x="27935" y="17659"/>
                    <a:pt x="28074" y="18353"/>
                    <a:pt x="28143" y="19046"/>
                  </a:cubicBezTo>
                  <a:cubicBezTo>
                    <a:pt x="28490" y="22789"/>
                    <a:pt x="29668" y="26324"/>
                    <a:pt x="31055" y="29790"/>
                  </a:cubicBezTo>
                  <a:cubicBezTo>
                    <a:pt x="32649" y="33672"/>
                    <a:pt x="35491" y="36306"/>
                    <a:pt x="39442" y="37623"/>
                  </a:cubicBezTo>
                  <a:cubicBezTo>
                    <a:pt x="39719" y="37762"/>
                    <a:pt x="39997" y="37831"/>
                    <a:pt x="40274" y="37900"/>
                  </a:cubicBezTo>
                  <a:cubicBezTo>
                    <a:pt x="40458" y="37940"/>
                    <a:pt x="40632" y="37959"/>
                    <a:pt x="40797" y="37959"/>
                  </a:cubicBezTo>
                  <a:cubicBezTo>
                    <a:pt x="41503" y="37959"/>
                    <a:pt x="42043" y="37604"/>
                    <a:pt x="42492" y="36930"/>
                  </a:cubicBezTo>
                  <a:cubicBezTo>
                    <a:pt x="43047" y="36098"/>
                    <a:pt x="43255" y="35197"/>
                    <a:pt x="43324" y="34227"/>
                  </a:cubicBezTo>
                  <a:cubicBezTo>
                    <a:pt x="43463" y="32702"/>
                    <a:pt x="43255" y="31177"/>
                    <a:pt x="42839" y="29721"/>
                  </a:cubicBezTo>
                  <a:cubicBezTo>
                    <a:pt x="42076" y="26740"/>
                    <a:pt x="40690" y="24037"/>
                    <a:pt x="39373" y="21333"/>
                  </a:cubicBezTo>
                  <a:cubicBezTo>
                    <a:pt x="37986" y="18561"/>
                    <a:pt x="36600" y="15788"/>
                    <a:pt x="35214" y="13015"/>
                  </a:cubicBezTo>
                  <a:cubicBezTo>
                    <a:pt x="34936" y="12461"/>
                    <a:pt x="34729" y="11906"/>
                    <a:pt x="34521" y="11351"/>
                  </a:cubicBezTo>
                  <a:cubicBezTo>
                    <a:pt x="33966" y="9896"/>
                    <a:pt x="34382" y="8094"/>
                    <a:pt x="35560" y="7123"/>
                  </a:cubicBezTo>
                  <a:cubicBezTo>
                    <a:pt x="36600" y="6222"/>
                    <a:pt x="37709" y="5459"/>
                    <a:pt x="38888" y="4905"/>
                  </a:cubicBezTo>
                  <a:cubicBezTo>
                    <a:pt x="39165" y="4697"/>
                    <a:pt x="39511" y="4628"/>
                    <a:pt x="39789" y="4558"/>
                  </a:cubicBezTo>
                  <a:cubicBezTo>
                    <a:pt x="39956" y="4528"/>
                    <a:pt x="40104" y="4511"/>
                    <a:pt x="40235" y="4511"/>
                  </a:cubicBezTo>
                  <a:cubicBezTo>
                    <a:pt x="40700" y="4511"/>
                    <a:pt x="40959" y="4726"/>
                    <a:pt x="41175" y="5321"/>
                  </a:cubicBezTo>
                  <a:cubicBezTo>
                    <a:pt x="42007" y="7262"/>
                    <a:pt x="42769" y="9272"/>
                    <a:pt x="43532" y="11213"/>
                  </a:cubicBezTo>
                  <a:cubicBezTo>
                    <a:pt x="44294" y="13154"/>
                    <a:pt x="45126" y="15095"/>
                    <a:pt x="45819" y="16966"/>
                  </a:cubicBezTo>
                  <a:cubicBezTo>
                    <a:pt x="47136" y="20224"/>
                    <a:pt x="48246" y="23552"/>
                    <a:pt x="49355" y="26879"/>
                  </a:cubicBezTo>
                  <a:cubicBezTo>
                    <a:pt x="50394" y="30206"/>
                    <a:pt x="51504" y="33464"/>
                    <a:pt x="52613" y="36722"/>
                  </a:cubicBezTo>
                  <a:cubicBezTo>
                    <a:pt x="53444" y="39426"/>
                    <a:pt x="54623" y="41990"/>
                    <a:pt x="55593" y="44624"/>
                  </a:cubicBezTo>
                  <a:cubicBezTo>
                    <a:pt x="56079" y="45941"/>
                    <a:pt x="56564" y="47328"/>
                    <a:pt x="57049" y="48645"/>
                  </a:cubicBezTo>
                  <a:cubicBezTo>
                    <a:pt x="58158" y="52041"/>
                    <a:pt x="59337" y="55438"/>
                    <a:pt x="60446" y="58904"/>
                  </a:cubicBezTo>
                  <a:cubicBezTo>
                    <a:pt x="61624" y="62578"/>
                    <a:pt x="62733" y="66390"/>
                    <a:pt x="63704" y="70134"/>
                  </a:cubicBezTo>
                  <a:cubicBezTo>
                    <a:pt x="65090" y="75610"/>
                    <a:pt x="66754" y="81017"/>
                    <a:pt x="68764" y="86354"/>
                  </a:cubicBezTo>
                  <a:cubicBezTo>
                    <a:pt x="69249" y="87671"/>
                    <a:pt x="69665" y="89058"/>
                    <a:pt x="70150" y="90444"/>
                  </a:cubicBezTo>
                  <a:cubicBezTo>
                    <a:pt x="71952" y="95227"/>
                    <a:pt x="73547" y="100149"/>
                    <a:pt x="75210" y="105001"/>
                  </a:cubicBezTo>
                  <a:cubicBezTo>
                    <a:pt x="76042" y="107427"/>
                    <a:pt x="76943" y="109784"/>
                    <a:pt x="77914" y="112141"/>
                  </a:cubicBezTo>
                  <a:cubicBezTo>
                    <a:pt x="79231" y="115399"/>
                    <a:pt x="80409" y="118657"/>
                    <a:pt x="81726" y="121915"/>
                  </a:cubicBezTo>
                  <a:cubicBezTo>
                    <a:pt x="82489" y="123786"/>
                    <a:pt x="83390" y="125588"/>
                    <a:pt x="84291" y="127391"/>
                  </a:cubicBezTo>
                  <a:cubicBezTo>
                    <a:pt x="85331" y="129262"/>
                    <a:pt x="86232" y="131065"/>
                    <a:pt x="87341" y="132867"/>
                  </a:cubicBezTo>
                  <a:cubicBezTo>
                    <a:pt x="87549" y="133214"/>
                    <a:pt x="87480" y="133491"/>
                    <a:pt x="87133" y="133629"/>
                  </a:cubicBezTo>
                  <a:cubicBezTo>
                    <a:pt x="85192" y="134600"/>
                    <a:pt x="84291" y="136402"/>
                    <a:pt x="83529" y="138204"/>
                  </a:cubicBezTo>
                  <a:cubicBezTo>
                    <a:pt x="82835" y="139660"/>
                    <a:pt x="82419" y="141254"/>
                    <a:pt x="81865" y="142779"/>
                  </a:cubicBezTo>
                  <a:cubicBezTo>
                    <a:pt x="81380" y="144166"/>
                    <a:pt x="80756" y="145483"/>
                    <a:pt x="79647" y="146523"/>
                  </a:cubicBezTo>
                  <a:cubicBezTo>
                    <a:pt x="79300" y="146869"/>
                    <a:pt x="79092" y="147285"/>
                    <a:pt x="79023" y="147770"/>
                  </a:cubicBezTo>
                  <a:cubicBezTo>
                    <a:pt x="79092" y="147909"/>
                    <a:pt x="79231" y="148117"/>
                    <a:pt x="79300" y="148325"/>
                  </a:cubicBezTo>
                  <a:cubicBezTo>
                    <a:pt x="79508" y="148117"/>
                    <a:pt x="79647" y="147840"/>
                    <a:pt x="79855" y="147632"/>
                  </a:cubicBezTo>
                  <a:cubicBezTo>
                    <a:pt x="81172" y="146384"/>
                    <a:pt x="82142" y="144790"/>
                    <a:pt x="82835" y="143057"/>
                  </a:cubicBezTo>
                  <a:cubicBezTo>
                    <a:pt x="83113" y="142294"/>
                    <a:pt x="83390" y="141532"/>
                    <a:pt x="83667" y="140700"/>
                  </a:cubicBezTo>
                  <a:cubicBezTo>
                    <a:pt x="84222" y="138898"/>
                    <a:pt x="85123" y="137303"/>
                    <a:pt x="86301" y="135778"/>
                  </a:cubicBezTo>
                  <a:cubicBezTo>
                    <a:pt x="86648" y="135362"/>
                    <a:pt x="86994" y="135016"/>
                    <a:pt x="87410" y="134739"/>
                  </a:cubicBezTo>
                  <a:cubicBezTo>
                    <a:pt x="87699" y="134594"/>
                    <a:pt x="87976" y="134522"/>
                    <a:pt x="88246" y="134522"/>
                  </a:cubicBezTo>
                  <a:cubicBezTo>
                    <a:pt x="88623" y="134522"/>
                    <a:pt x="88987" y="134663"/>
                    <a:pt x="89351" y="134946"/>
                  </a:cubicBezTo>
                  <a:cubicBezTo>
                    <a:pt x="90045" y="135570"/>
                    <a:pt x="90460" y="136333"/>
                    <a:pt x="90460" y="137234"/>
                  </a:cubicBezTo>
                  <a:cubicBezTo>
                    <a:pt x="90391" y="137511"/>
                    <a:pt x="90460" y="137719"/>
                    <a:pt x="90391" y="137927"/>
                  </a:cubicBezTo>
                  <a:cubicBezTo>
                    <a:pt x="90252" y="139452"/>
                    <a:pt x="90668" y="140839"/>
                    <a:pt x="91500" y="142156"/>
                  </a:cubicBezTo>
                  <a:cubicBezTo>
                    <a:pt x="92055" y="142987"/>
                    <a:pt x="92540" y="143889"/>
                    <a:pt x="92887" y="144859"/>
                  </a:cubicBezTo>
                  <a:cubicBezTo>
                    <a:pt x="93095" y="145344"/>
                    <a:pt x="93372" y="145829"/>
                    <a:pt x="93718" y="146245"/>
                  </a:cubicBezTo>
                  <a:cubicBezTo>
                    <a:pt x="94481" y="147285"/>
                    <a:pt x="95313" y="148325"/>
                    <a:pt x="96006" y="149365"/>
                  </a:cubicBezTo>
                  <a:cubicBezTo>
                    <a:pt x="97808" y="151999"/>
                    <a:pt x="100234" y="153732"/>
                    <a:pt x="103354" y="154425"/>
                  </a:cubicBezTo>
                  <a:cubicBezTo>
                    <a:pt x="104116" y="154564"/>
                    <a:pt x="104879" y="154702"/>
                    <a:pt x="105641" y="154980"/>
                  </a:cubicBezTo>
                  <a:cubicBezTo>
                    <a:pt x="105927" y="155075"/>
                    <a:pt x="106204" y="155121"/>
                    <a:pt x="106476" y="155121"/>
                  </a:cubicBezTo>
                  <a:cubicBezTo>
                    <a:pt x="106996" y="155121"/>
                    <a:pt x="107497" y="154952"/>
                    <a:pt x="107998" y="154633"/>
                  </a:cubicBezTo>
                  <a:cubicBezTo>
                    <a:pt x="108691" y="154217"/>
                    <a:pt x="109315" y="153870"/>
                    <a:pt x="110008" y="153385"/>
                  </a:cubicBezTo>
                  <a:cubicBezTo>
                    <a:pt x="110840" y="152831"/>
                    <a:pt x="111741" y="152553"/>
                    <a:pt x="112712" y="152484"/>
                  </a:cubicBezTo>
                  <a:cubicBezTo>
                    <a:pt x="114375" y="152276"/>
                    <a:pt x="116108" y="152137"/>
                    <a:pt x="117772" y="151860"/>
                  </a:cubicBezTo>
                  <a:cubicBezTo>
                    <a:pt x="118673" y="151722"/>
                    <a:pt x="119574" y="151583"/>
                    <a:pt x="120406" y="151167"/>
                  </a:cubicBezTo>
                  <a:cubicBezTo>
                    <a:pt x="122971" y="150197"/>
                    <a:pt x="125189" y="148602"/>
                    <a:pt x="127476" y="147077"/>
                  </a:cubicBezTo>
                  <a:cubicBezTo>
                    <a:pt x="129001" y="146037"/>
                    <a:pt x="130041" y="144651"/>
                    <a:pt x="130804" y="142987"/>
                  </a:cubicBezTo>
                  <a:cubicBezTo>
                    <a:pt x="131150" y="142156"/>
                    <a:pt x="131566" y="141254"/>
                    <a:pt x="131843" y="140423"/>
                  </a:cubicBezTo>
                  <a:cubicBezTo>
                    <a:pt x="132259" y="139314"/>
                    <a:pt x="132883" y="138412"/>
                    <a:pt x="133854" y="137650"/>
                  </a:cubicBezTo>
                  <a:cubicBezTo>
                    <a:pt x="134062" y="137511"/>
                    <a:pt x="134270" y="137303"/>
                    <a:pt x="134478" y="137165"/>
                  </a:cubicBezTo>
                  <a:cubicBezTo>
                    <a:pt x="134893" y="136818"/>
                    <a:pt x="134893" y="136541"/>
                    <a:pt x="134547" y="136194"/>
                  </a:cubicBezTo>
                  <a:cubicBezTo>
                    <a:pt x="134339" y="136056"/>
                    <a:pt x="134131" y="135848"/>
                    <a:pt x="133854" y="135709"/>
                  </a:cubicBezTo>
                  <a:cubicBezTo>
                    <a:pt x="133034" y="135364"/>
                    <a:pt x="132187" y="135099"/>
                    <a:pt x="131330" y="135099"/>
                  </a:cubicBezTo>
                  <a:cubicBezTo>
                    <a:pt x="130810" y="135099"/>
                    <a:pt x="130287" y="135196"/>
                    <a:pt x="129764" y="135432"/>
                  </a:cubicBezTo>
                  <a:cubicBezTo>
                    <a:pt x="129556" y="135570"/>
                    <a:pt x="129348" y="135640"/>
                    <a:pt x="129140" y="135778"/>
                  </a:cubicBezTo>
                  <a:cubicBezTo>
                    <a:pt x="128451" y="136008"/>
                    <a:pt x="127809" y="136143"/>
                    <a:pt x="127137" y="136143"/>
                  </a:cubicBezTo>
                  <a:cubicBezTo>
                    <a:pt x="126997" y="136143"/>
                    <a:pt x="126857" y="136137"/>
                    <a:pt x="126714" y="136125"/>
                  </a:cubicBezTo>
                  <a:cubicBezTo>
                    <a:pt x="125327" y="135917"/>
                    <a:pt x="123941" y="135778"/>
                    <a:pt x="122555" y="135570"/>
                  </a:cubicBezTo>
                  <a:cubicBezTo>
                    <a:pt x="121515" y="135362"/>
                    <a:pt x="120475" y="135016"/>
                    <a:pt x="119435" y="134531"/>
                  </a:cubicBezTo>
                  <a:cubicBezTo>
                    <a:pt x="117633" y="133699"/>
                    <a:pt x="116108" y="132382"/>
                    <a:pt x="114583" y="131134"/>
                  </a:cubicBezTo>
                  <a:cubicBezTo>
                    <a:pt x="114306" y="130857"/>
                    <a:pt x="114375" y="130649"/>
                    <a:pt x="114722" y="130510"/>
                  </a:cubicBezTo>
                  <a:cubicBezTo>
                    <a:pt x="115692" y="130163"/>
                    <a:pt x="116663" y="130094"/>
                    <a:pt x="117564" y="129956"/>
                  </a:cubicBezTo>
                  <a:cubicBezTo>
                    <a:pt x="118817" y="129683"/>
                    <a:pt x="120071" y="129496"/>
                    <a:pt x="121358" y="129496"/>
                  </a:cubicBezTo>
                  <a:cubicBezTo>
                    <a:pt x="121708" y="129496"/>
                    <a:pt x="122061" y="129510"/>
                    <a:pt x="122416" y="129540"/>
                  </a:cubicBezTo>
                  <a:cubicBezTo>
                    <a:pt x="122901" y="129540"/>
                    <a:pt x="123387" y="129609"/>
                    <a:pt x="123872" y="129817"/>
                  </a:cubicBezTo>
                  <a:cubicBezTo>
                    <a:pt x="125674" y="130787"/>
                    <a:pt x="127476" y="131689"/>
                    <a:pt x="129279" y="132590"/>
                  </a:cubicBezTo>
                  <a:cubicBezTo>
                    <a:pt x="129764" y="132798"/>
                    <a:pt x="130249" y="133144"/>
                    <a:pt x="130734" y="133352"/>
                  </a:cubicBezTo>
                  <a:cubicBezTo>
                    <a:pt x="131497" y="133699"/>
                    <a:pt x="132190" y="134045"/>
                    <a:pt x="132814" y="134531"/>
                  </a:cubicBezTo>
                  <a:cubicBezTo>
                    <a:pt x="133230" y="134808"/>
                    <a:pt x="133784" y="135016"/>
                    <a:pt x="134270" y="135224"/>
                  </a:cubicBezTo>
                  <a:cubicBezTo>
                    <a:pt x="134668" y="135343"/>
                    <a:pt x="135010" y="135406"/>
                    <a:pt x="135312" y="135406"/>
                  </a:cubicBezTo>
                  <a:cubicBezTo>
                    <a:pt x="136060" y="135406"/>
                    <a:pt x="136568" y="135023"/>
                    <a:pt x="137112" y="134184"/>
                  </a:cubicBezTo>
                  <a:cubicBezTo>
                    <a:pt x="137943" y="132936"/>
                    <a:pt x="138914" y="131619"/>
                    <a:pt x="139884" y="130441"/>
                  </a:cubicBezTo>
                  <a:cubicBezTo>
                    <a:pt x="140508" y="129609"/>
                    <a:pt x="141063" y="128777"/>
                    <a:pt x="141548" y="127876"/>
                  </a:cubicBezTo>
                  <a:cubicBezTo>
                    <a:pt x="141895" y="127183"/>
                    <a:pt x="142172" y="126559"/>
                    <a:pt x="142310" y="125796"/>
                  </a:cubicBezTo>
                  <a:cubicBezTo>
                    <a:pt x="142449" y="124826"/>
                    <a:pt x="142588" y="123786"/>
                    <a:pt x="142588" y="122816"/>
                  </a:cubicBezTo>
                  <a:cubicBezTo>
                    <a:pt x="142657" y="121221"/>
                    <a:pt x="143142" y="119904"/>
                    <a:pt x="144182" y="118726"/>
                  </a:cubicBezTo>
                  <a:cubicBezTo>
                    <a:pt x="145984" y="116646"/>
                    <a:pt x="147024" y="114151"/>
                    <a:pt x="147787" y="111517"/>
                  </a:cubicBezTo>
                  <a:cubicBezTo>
                    <a:pt x="147856" y="111101"/>
                    <a:pt x="147925" y="110616"/>
                    <a:pt x="147856" y="110130"/>
                  </a:cubicBezTo>
                  <a:cubicBezTo>
                    <a:pt x="147805" y="109671"/>
                    <a:pt x="147565" y="109399"/>
                    <a:pt x="147193" y="109399"/>
                  </a:cubicBezTo>
                  <a:cubicBezTo>
                    <a:pt x="147061" y="109399"/>
                    <a:pt x="146911" y="109434"/>
                    <a:pt x="146747" y="109507"/>
                  </a:cubicBezTo>
                  <a:cubicBezTo>
                    <a:pt x="145846" y="109853"/>
                    <a:pt x="145014" y="110338"/>
                    <a:pt x="144182" y="110893"/>
                  </a:cubicBezTo>
                  <a:cubicBezTo>
                    <a:pt x="142310" y="112071"/>
                    <a:pt x="140508" y="113388"/>
                    <a:pt x="138429" y="114428"/>
                  </a:cubicBezTo>
                  <a:cubicBezTo>
                    <a:pt x="136557" y="115329"/>
                    <a:pt x="134755" y="116438"/>
                    <a:pt x="132745" y="117201"/>
                  </a:cubicBezTo>
                  <a:cubicBezTo>
                    <a:pt x="129833" y="118310"/>
                    <a:pt x="126922" y="119488"/>
                    <a:pt x="123733" y="119627"/>
                  </a:cubicBezTo>
                  <a:cubicBezTo>
                    <a:pt x="123246" y="119749"/>
                    <a:pt x="122759" y="119799"/>
                    <a:pt x="122273" y="119799"/>
                  </a:cubicBezTo>
                  <a:cubicBezTo>
                    <a:pt x="121101" y="119799"/>
                    <a:pt x="119939" y="119505"/>
                    <a:pt x="118812" y="119211"/>
                  </a:cubicBezTo>
                  <a:cubicBezTo>
                    <a:pt x="118257" y="119073"/>
                    <a:pt x="117702" y="118795"/>
                    <a:pt x="117217" y="118449"/>
                  </a:cubicBezTo>
                  <a:cubicBezTo>
                    <a:pt x="116940" y="118310"/>
                    <a:pt x="116732" y="118102"/>
                    <a:pt x="116524" y="117825"/>
                  </a:cubicBezTo>
                  <a:cubicBezTo>
                    <a:pt x="116039" y="117270"/>
                    <a:pt x="115970" y="116785"/>
                    <a:pt x="116455" y="116161"/>
                  </a:cubicBezTo>
                  <a:cubicBezTo>
                    <a:pt x="117356" y="114983"/>
                    <a:pt x="118396" y="113874"/>
                    <a:pt x="119851" y="113319"/>
                  </a:cubicBezTo>
                  <a:cubicBezTo>
                    <a:pt x="122000" y="112557"/>
                    <a:pt x="124149" y="111863"/>
                    <a:pt x="126367" y="111378"/>
                  </a:cubicBezTo>
                  <a:cubicBezTo>
                    <a:pt x="128932" y="110824"/>
                    <a:pt x="131497" y="110408"/>
                    <a:pt x="134131" y="109922"/>
                  </a:cubicBezTo>
                  <a:cubicBezTo>
                    <a:pt x="134755" y="109853"/>
                    <a:pt x="135448" y="109715"/>
                    <a:pt x="136141" y="109576"/>
                  </a:cubicBezTo>
                  <a:cubicBezTo>
                    <a:pt x="137528" y="109299"/>
                    <a:pt x="138914" y="109091"/>
                    <a:pt x="140370" y="109091"/>
                  </a:cubicBezTo>
                  <a:cubicBezTo>
                    <a:pt x="141687" y="109091"/>
                    <a:pt x="142657" y="108605"/>
                    <a:pt x="143281" y="107427"/>
                  </a:cubicBezTo>
                  <a:cubicBezTo>
                    <a:pt x="144043" y="106110"/>
                    <a:pt x="144529" y="104793"/>
                    <a:pt x="144806" y="103407"/>
                  </a:cubicBezTo>
                  <a:cubicBezTo>
                    <a:pt x="145291" y="100564"/>
                    <a:pt x="145707" y="97792"/>
                    <a:pt x="146192" y="94950"/>
                  </a:cubicBezTo>
                  <a:cubicBezTo>
                    <a:pt x="146192" y="94811"/>
                    <a:pt x="146192" y="94672"/>
                    <a:pt x="146192" y="94534"/>
                  </a:cubicBezTo>
                  <a:cubicBezTo>
                    <a:pt x="146331" y="93425"/>
                    <a:pt x="146192" y="92316"/>
                    <a:pt x="145846" y="91276"/>
                  </a:cubicBezTo>
                  <a:cubicBezTo>
                    <a:pt x="145568" y="90513"/>
                    <a:pt x="145638" y="89820"/>
                    <a:pt x="146054" y="89196"/>
                  </a:cubicBezTo>
                  <a:cubicBezTo>
                    <a:pt x="146192" y="88988"/>
                    <a:pt x="146262" y="88850"/>
                    <a:pt x="146331" y="88711"/>
                  </a:cubicBezTo>
                  <a:lnTo>
                    <a:pt x="146262" y="88572"/>
                  </a:lnTo>
                  <a:cubicBezTo>
                    <a:pt x="147995" y="85800"/>
                    <a:pt x="148410" y="82819"/>
                    <a:pt x="147925" y="79630"/>
                  </a:cubicBezTo>
                  <a:cubicBezTo>
                    <a:pt x="147856" y="78798"/>
                    <a:pt x="147648" y="77897"/>
                    <a:pt x="147579" y="77065"/>
                  </a:cubicBezTo>
                  <a:cubicBezTo>
                    <a:pt x="147509" y="75679"/>
                    <a:pt x="147232" y="74293"/>
                    <a:pt x="146747" y="73045"/>
                  </a:cubicBezTo>
                  <a:cubicBezTo>
                    <a:pt x="146123" y="71381"/>
                    <a:pt x="145360" y="69787"/>
                    <a:pt x="144945" y="68054"/>
                  </a:cubicBezTo>
                  <a:cubicBezTo>
                    <a:pt x="144875" y="67777"/>
                    <a:pt x="144737" y="67569"/>
                    <a:pt x="144390" y="67569"/>
                  </a:cubicBezTo>
                  <a:cubicBezTo>
                    <a:pt x="144354" y="67560"/>
                    <a:pt x="144318" y="67555"/>
                    <a:pt x="144284" y="67555"/>
                  </a:cubicBezTo>
                  <a:cubicBezTo>
                    <a:pt x="144058" y="67555"/>
                    <a:pt x="143877" y="67744"/>
                    <a:pt x="143697" y="67985"/>
                  </a:cubicBezTo>
                  <a:cubicBezTo>
                    <a:pt x="143628" y="68054"/>
                    <a:pt x="143628" y="68193"/>
                    <a:pt x="143558" y="68331"/>
                  </a:cubicBezTo>
                  <a:cubicBezTo>
                    <a:pt x="143142" y="69232"/>
                    <a:pt x="142726" y="70064"/>
                    <a:pt x="142380" y="70965"/>
                  </a:cubicBezTo>
                  <a:cubicBezTo>
                    <a:pt x="142033" y="71797"/>
                    <a:pt x="141617" y="72560"/>
                    <a:pt x="141063" y="73253"/>
                  </a:cubicBezTo>
                  <a:cubicBezTo>
                    <a:pt x="140092" y="74501"/>
                    <a:pt x="139122" y="75818"/>
                    <a:pt x="138221" y="77135"/>
                  </a:cubicBezTo>
                  <a:cubicBezTo>
                    <a:pt x="137528" y="78105"/>
                    <a:pt x="136765" y="79076"/>
                    <a:pt x="136003" y="79977"/>
                  </a:cubicBezTo>
                  <a:cubicBezTo>
                    <a:pt x="134755" y="81294"/>
                    <a:pt x="133438" y="82611"/>
                    <a:pt x="131982" y="83720"/>
                  </a:cubicBezTo>
                  <a:cubicBezTo>
                    <a:pt x="130180" y="85106"/>
                    <a:pt x="128447" y="86493"/>
                    <a:pt x="126437" y="87602"/>
                  </a:cubicBezTo>
                  <a:cubicBezTo>
                    <a:pt x="124565" y="88572"/>
                    <a:pt x="122763" y="89751"/>
                    <a:pt x="121168" y="91137"/>
                  </a:cubicBezTo>
                  <a:cubicBezTo>
                    <a:pt x="119851" y="92246"/>
                    <a:pt x="118326" y="93009"/>
                    <a:pt x="116801" y="93841"/>
                  </a:cubicBezTo>
                  <a:cubicBezTo>
                    <a:pt x="115970" y="94326"/>
                    <a:pt x="115068" y="94672"/>
                    <a:pt x="114167" y="94950"/>
                  </a:cubicBezTo>
                  <a:cubicBezTo>
                    <a:pt x="113812" y="95051"/>
                    <a:pt x="113457" y="95116"/>
                    <a:pt x="113074" y="95116"/>
                  </a:cubicBezTo>
                  <a:cubicBezTo>
                    <a:pt x="112934" y="95116"/>
                    <a:pt x="112791" y="95107"/>
                    <a:pt x="112642" y="95088"/>
                  </a:cubicBezTo>
                  <a:cubicBezTo>
                    <a:pt x="112434" y="95019"/>
                    <a:pt x="112296" y="94811"/>
                    <a:pt x="112365" y="94534"/>
                  </a:cubicBezTo>
                  <a:cubicBezTo>
                    <a:pt x="112642" y="93702"/>
                    <a:pt x="113127" y="93009"/>
                    <a:pt x="113682" y="92316"/>
                  </a:cubicBezTo>
                  <a:cubicBezTo>
                    <a:pt x="114375" y="91553"/>
                    <a:pt x="115138" y="90791"/>
                    <a:pt x="115970" y="90167"/>
                  </a:cubicBezTo>
                  <a:cubicBezTo>
                    <a:pt x="117148" y="89335"/>
                    <a:pt x="118188" y="88364"/>
                    <a:pt x="119227" y="87325"/>
                  </a:cubicBezTo>
                  <a:cubicBezTo>
                    <a:pt x="119782" y="86770"/>
                    <a:pt x="120406" y="86216"/>
                    <a:pt x="121030" y="85661"/>
                  </a:cubicBezTo>
                  <a:cubicBezTo>
                    <a:pt x="122416" y="84344"/>
                    <a:pt x="123872" y="83096"/>
                    <a:pt x="125327" y="81779"/>
                  </a:cubicBezTo>
                  <a:cubicBezTo>
                    <a:pt x="125743" y="81363"/>
                    <a:pt x="126229" y="81017"/>
                    <a:pt x="126783" y="80739"/>
                  </a:cubicBezTo>
                  <a:cubicBezTo>
                    <a:pt x="127546" y="80323"/>
                    <a:pt x="128239" y="79977"/>
                    <a:pt x="128932" y="79492"/>
                  </a:cubicBezTo>
                  <a:cubicBezTo>
                    <a:pt x="130110" y="78590"/>
                    <a:pt x="131358" y="77828"/>
                    <a:pt x="132606" y="76996"/>
                  </a:cubicBezTo>
                  <a:cubicBezTo>
                    <a:pt x="133923" y="76164"/>
                    <a:pt x="135171" y="75055"/>
                    <a:pt x="136210" y="73877"/>
                  </a:cubicBezTo>
                  <a:cubicBezTo>
                    <a:pt x="136696" y="73322"/>
                    <a:pt x="137181" y="72768"/>
                    <a:pt x="137666" y="72213"/>
                  </a:cubicBezTo>
                  <a:cubicBezTo>
                    <a:pt x="138706" y="71104"/>
                    <a:pt x="139607" y="69856"/>
                    <a:pt x="140439" y="68539"/>
                  </a:cubicBezTo>
                  <a:cubicBezTo>
                    <a:pt x="141271" y="67084"/>
                    <a:pt x="141687" y="65559"/>
                    <a:pt x="141687" y="63826"/>
                  </a:cubicBezTo>
                  <a:cubicBezTo>
                    <a:pt x="141825" y="61954"/>
                    <a:pt x="141271" y="60152"/>
                    <a:pt x="140716" y="58419"/>
                  </a:cubicBezTo>
                  <a:cubicBezTo>
                    <a:pt x="139815" y="55646"/>
                    <a:pt x="138775" y="52873"/>
                    <a:pt x="137805" y="50101"/>
                  </a:cubicBezTo>
                  <a:cubicBezTo>
                    <a:pt x="137528" y="49338"/>
                    <a:pt x="137181" y="48645"/>
                    <a:pt x="136557" y="48090"/>
                  </a:cubicBezTo>
                  <a:cubicBezTo>
                    <a:pt x="136003" y="47605"/>
                    <a:pt x="135725" y="46981"/>
                    <a:pt x="135725" y="46288"/>
                  </a:cubicBezTo>
                  <a:cubicBezTo>
                    <a:pt x="135656" y="44971"/>
                    <a:pt x="135171" y="43862"/>
                    <a:pt x="134478" y="42822"/>
                  </a:cubicBezTo>
                  <a:cubicBezTo>
                    <a:pt x="133507" y="41436"/>
                    <a:pt x="132745" y="39980"/>
                    <a:pt x="132051" y="38524"/>
                  </a:cubicBezTo>
                  <a:cubicBezTo>
                    <a:pt x="131012" y="36445"/>
                    <a:pt x="129417" y="34781"/>
                    <a:pt x="127754" y="33256"/>
                  </a:cubicBezTo>
                  <a:cubicBezTo>
                    <a:pt x="127476" y="32979"/>
                    <a:pt x="127130" y="32771"/>
                    <a:pt x="126645" y="32702"/>
                  </a:cubicBezTo>
                  <a:cubicBezTo>
                    <a:pt x="126592" y="32696"/>
                    <a:pt x="126540" y="32693"/>
                    <a:pt x="126489" y="32693"/>
                  </a:cubicBezTo>
                  <a:cubicBezTo>
                    <a:pt x="125931" y="32693"/>
                    <a:pt x="125460" y="33037"/>
                    <a:pt x="125397" y="33672"/>
                  </a:cubicBezTo>
                  <a:cubicBezTo>
                    <a:pt x="125397" y="34088"/>
                    <a:pt x="125397" y="34504"/>
                    <a:pt x="125466" y="34920"/>
                  </a:cubicBezTo>
                  <a:cubicBezTo>
                    <a:pt x="125674" y="36098"/>
                    <a:pt x="125882" y="37346"/>
                    <a:pt x="126090" y="38594"/>
                  </a:cubicBezTo>
                  <a:cubicBezTo>
                    <a:pt x="126229" y="39426"/>
                    <a:pt x="126229" y="40188"/>
                    <a:pt x="126090" y="41020"/>
                  </a:cubicBezTo>
                  <a:cubicBezTo>
                    <a:pt x="126021" y="41505"/>
                    <a:pt x="126021" y="41990"/>
                    <a:pt x="125951" y="42406"/>
                  </a:cubicBezTo>
                  <a:cubicBezTo>
                    <a:pt x="125743" y="44070"/>
                    <a:pt x="125466" y="45664"/>
                    <a:pt x="124842" y="47258"/>
                  </a:cubicBezTo>
                  <a:cubicBezTo>
                    <a:pt x="123525" y="50516"/>
                    <a:pt x="122139" y="53844"/>
                    <a:pt x="120475" y="56963"/>
                  </a:cubicBezTo>
                  <a:cubicBezTo>
                    <a:pt x="119643" y="58419"/>
                    <a:pt x="118742" y="59874"/>
                    <a:pt x="117702" y="61261"/>
                  </a:cubicBezTo>
                  <a:cubicBezTo>
                    <a:pt x="115970" y="63479"/>
                    <a:pt x="114306" y="65697"/>
                    <a:pt x="112712" y="68054"/>
                  </a:cubicBezTo>
                  <a:cubicBezTo>
                    <a:pt x="112157" y="68817"/>
                    <a:pt x="111672" y="69579"/>
                    <a:pt x="111117" y="70272"/>
                  </a:cubicBezTo>
                  <a:cubicBezTo>
                    <a:pt x="109731" y="72075"/>
                    <a:pt x="108275" y="73808"/>
                    <a:pt x="106820" y="75540"/>
                  </a:cubicBezTo>
                  <a:cubicBezTo>
                    <a:pt x="104948" y="77689"/>
                    <a:pt x="102868" y="79630"/>
                    <a:pt x="100720" y="81502"/>
                  </a:cubicBezTo>
                  <a:cubicBezTo>
                    <a:pt x="100026" y="82056"/>
                    <a:pt x="99333" y="82542"/>
                    <a:pt x="98640" y="83096"/>
                  </a:cubicBezTo>
                  <a:cubicBezTo>
                    <a:pt x="97877" y="83581"/>
                    <a:pt x="97046" y="83928"/>
                    <a:pt x="96214" y="83997"/>
                  </a:cubicBezTo>
                  <a:cubicBezTo>
                    <a:pt x="96100" y="84015"/>
                    <a:pt x="95992" y="84023"/>
                    <a:pt x="95890" y="84023"/>
                  </a:cubicBezTo>
                  <a:cubicBezTo>
                    <a:pt x="95181" y="84023"/>
                    <a:pt x="94749" y="83607"/>
                    <a:pt x="94689" y="82819"/>
                  </a:cubicBezTo>
                  <a:cubicBezTo>
                    <a:pt x="94620" y="82056"/>
                    <a:pt x="94758" y="81363"/>
                    <a:pt x="95035" y="80670"/>
                  </a:cubicBezTo>
                  <a:cubicBezTo>
                    <a:pt x="95659" y="78729"/>
                    <a:pt x="96560" y="76927"/>
                    <a:pt x="97600" y="75194"/>
                  </a:cubicBezTo>
                  <a:cubicBezTo>
                    <a:pt x="97947" y="74639"/>
                    <a:pt x="98363" y="74085"/>
                    <a:pt x="98779" y="73600"/>
                  </a:cubicBezTo>
                  <a:cubicBezTo>
                    <a:pt x="99888" y="72213"/>
                    <a:pt x="101066" y="70896"/>
                    <a:pt x="102175" y="69510"/>
                  </a:cubicBezTo>
                  <a:cubicBezTo>
                    <a:pt x="104116" y="67153"/>
                    <a:pt x="106057" y="64796"/>
                    <a:pt x="108345" y="62717"/>
                  </a:cubicBezTo>
                  <a:cubicBezTo>
                    <a:pt x="110563" y="60706"/>
                    <a:pt x="112365" y="58211"/>
                    <a:pt x="114098" y="55715"/>
                  </a:cubicBezTo>
                  <a:cubicBezTo>
                    <a:pt x="115900" y="53220"/>
                    <a:pt x="117148" y="50447"/>
                    <a:pt x="117841" y="47466"/>
                  </a:cubicBezTo>
                  <a:cubicBezTo>
                    <a:pt x="118465" y="44971"/>
                    <a:pt x="119158" y="42476"/>
                    <a:pt x="120059" y="40049"/>
                  </a:cubicBezTo>
                  <a:cubicBezTo>
                    <a:pt x="120683" y="38316"/>
                    <a:pt x="121099" y="36514"/>
                    <a:pt x="121446" y="34712"/>
                  </a:cubicBezTo>
                  <a:cubicBezTo>
                    <a:pt x="121654" y="33464"/>
                    <a:pt x="121515" y="32216"/>
                    <a:pt x="121030" y="31038"/>
                  </a:cubicBezTo>
                  <a:cubicBezTo>
                    <a:pt x="120337" y="29444"/>
                    <a:pt x="119366" y="27988"/>
                    <a:pt x="118188" y="26671"/>
                  </a:cubicBezTo>
                  <a:cubicBezTo>
                    <a:pt x="117009" y="25423"/>
                    <a:pt x="115831" y="24106"/>
                    <a:pt x="114791" y="22650"/>
                  </a:cubicBezTo>
                  <a:cubicBezTo>
                    <a:pt x="114029" y="21541"/>
                    <a:pt x="113058" y="20709"/>
                    <a:pt x="111602" y="20432"/>
                  </a:cubicBezTo>
                  <a:cubicBezTo>
                    <a:pt x="110909" y="20294"/>
                    <a:pt x="110493" y="19878"/>
                    <a:pt x="110285" y="19184"/>
                  </a:cubicBezTo>
                  <a:cubicBezTo>
                    <a:pt x="110216" y="18977"/>
                    <a:pt x="110147" y="18769"/>
                    <a:pt x="110077" y="18561"/>
                  </a:cubicBezTo>
                  <a:cubicBezTo>
                    <a:pt x="109731" y="17659"/>
                    <a:pt x="109246" y="17036"/>
                    <a:pt x="108414" y="16550"/>
                  </a:cubicBezTo>
                  <a:cubicBezTo>
                    <a:pt x="107443" y="15996"/>
                    <a:pt x="106542" y="15372"/>
                    <a:pt x="105572" y="14887"/>
                  </a:cubicBezTo>
                  <a:cubicBezTo>
                    <a:pt x="103215" y="13847"/>
                    <a:pt x="100927" y="12876"/>
                    <a:pt x="98571" y="11906"/>
                  </a:cubicBezTo>
                  <a:cubicBezTo>
                    <a:pt x="98224" y="11767"/>
                    <a:pt x="97877" y="11629"/>
                    <a:pt x="97531" y="11629"/>
                  </a:cubicBezTo>
                  <a:cubicBezTo>
                    <a:pt x="96838" y="11629"/>
                    <a:pt x="96422" y="11975"/>
                    <a:pt x="96422" y="12599"/>
                  </a:cubicBezTo>
                  <a:cubicBezTo>
                    <a:pt x="96352" y="13154"/>
                    <a:pt x="96352" y="13639"/>
                    <a:pt x="96491" y="14124"/>
                  </a:cubicBezTo>
                  <a:cubicBezTo>
                    <a:pt x="96630" y="14817"/>
                    <a:pt x="96699" y="15511"/>
                    <a:pt x="96630" y="16204"/>
                  </a:cubicBezTo>
                  <a:cubicBezTo>
                    <a:pt x="96630" y="17521"/>
                    <a:pt x="96907" y="18769"/>
                    <a:pt x="97254" y="20016"/>
                  </a:cubicBezTo>
                  <a:cubicBezTo>
                    <a:pt x="97739" y="21611"/>
                    <a:pt x="98155" y="23205"/>
                    <a:pt x="98293" y="24869"/>
                  </a:cubicBezTo>
                  <a:cubicBezTo>
                    <a:pt x="98432" y="26394"/>
                    <a:pt x="98501" y="27919"/>
                    <a:pt x="98363" y="29513"/>
                  </a:cubicBezTo>
                  <a:cubicBezTo>
                    <a:pt x="98224" y="31662"/>
                    <a:pt x="97877" y="33811"/>
                    <a:pt x="97392" y="35890"/>
                  </a:cubicBezTo>
                  <a:cubicBezTo>
                    <a:pt x="96422" y="39772"/>
                    <a:pt x="95313" y="43585"/>
                    <a:pt x="94134" y="47328"/>
                  </a:cubicBezTo>
                  <a:cubicBezTo>
                    <a:pt x="93233" y="50239"/>
                    <a:pt x="91916" y="52873"/>
                    <a:pt x="90045" y="55299"/>
                  </a:cubicBezTo>
                  <a:cubicBezTo>
                    <a:pt x="89767" y="55577"/>
                    <a:pt x="89559" y="55854"/>
                    <a:pt x="89421" y="56201"/>
                  </a:cubicBezTo>
                  <a:cubicBezTo>
                    <a:pt x="88034" y="58349"/>
                    <a:pt x="86440" y="60290"/>
                    <a:pt x="84846" y="62301"/>
                  </a:cubicBezTo>
                  <a:cubicBezTo>
                    <a:pt x="84360" y="62924"/>
                    <a:pt x="83737" y="63410"/>
                    <a:pt x="83113" y="63826"/>
                  </a:cubicBezTo>
                  <a:cubicBezTo>
                    <a:pt x="82835" y="64027"/>
                    <a:pt x="82540" y="64128"/>
                    <a:pt x="82263" y="64128"/>
                  </a:cubicBezTo>
                  <a:cubicBezTo>
                    <a:pt x="81777" y="64128"/>
                    <a:pt x="81348" y="63819"/>
                    <a:pt x="81172" y="63202"/>
                  </a:cubicBezTo>
                  <a:cubicBezTo>
                    <a:pt x="80825" y="62231"/>
                    <a:pt x="80617" y="61261"/>
                    <a:pt x="80825" y="60221"/>
                  </a:cubicBezTo>
                  <a:cubicBezTo>
                    <a:pt x="81380" y="57518"/>
                    <a:pt x="82350" y="55022"/>
                    <a:pt x="83737" y="52665"/>
                  </a:cubicBezTo>
                  <a:cubicBezTo>
                    <a:pt x="85262" y="50031"/>
                    <a:pt x="86925" y="47466"/>
                    <a:pt x="88173" y="44694"/>
                  </a:cubicBezTo>
                  <a:cubicBezTo>
                    <a:pt x="88797" y="43307"/>
                    <a:pt x="89421" y="41921"/>
                    <a:pt x="90045" y="40535"/>
                  </a:cubicBezTo>
                  <a:cubicBezTo>
                    <a:pt x="91570" y="37138"/>
                    <a:pt x="92332" y="33533"/>
                    <a:pt x="92817" y="29860"/>
                  </a:cubicBezTo>
                  <a:cubicBezTo>
                    <a:pt x="93095" y="27433"/>
                    <a:pt x="93441" y="25007"/>
                    <a:pt x="93718" y="22581"/>
                  </a:cubicBezTo>
                  <a:cubicBezTo>
                    <a:pt x="93926" y="21056"/>
                    <a:pt x="94134" y="19531"/>
                    <a:pt x="94204" y="17937"/>
                  </a:cubicBezTo>
                  <a:cubicBezTo>
                    <a:pt x="94273" y="16134"/>
                    <a:pt x="94481" y="14332"/>
                    <a:pt x="94689" y="12599"/>
                  </a:cubicBezTo>
                  <a:cubicBezTo>
                    <a:pt x="94689" y="12253"/>
                    <a:pt x="94758" y="11837"/>
                    <a:pt x="94689" y="11490"/>
                  </a:cubicBezTo>
                  <a:cubicBezTo>
                    <a:pt x="94550" y="10242"/>
                    <a:pt x="94134" y="9203"/>
                    <a:pt x="92887" y="8648"/>
                  </a:cubicBezTo>
                  <a:cubicBezTo>
                    <a:pt x="92471" y="8440"/>
                    <a:pt x="91985" y="8232"/>
                    <a:pt x="91639" y="8024"/>
                  </a:cubicBezTo>
                  <a:cubicBezTo>
                    <a:pt x="89975" y="6915"/>
                    <a:pt x="88242" y="6222"/>
                    <a:pt x="86232" y="6083"/>
                  </a:cubicBezTo>
                  <a:cubicBezTo>
                    <a:pt x="85747" y="6083"/>
                    <a:pt x="85469" y="5875"/>
                    <a:pt x="85262" y="5459"/>
                  </a:cubicBezTo>
                  <a:cubicBezTo>
                    <a:pt x="85123" y="5321"/>
                    <a:pt x="85054" y="5182"/>
                    <a:pt x="84984" y="4974"/>
                  </a:cubicBezTo>
                  <a:cubicBezTo>
                    <a:pt x="84430" y="4004"/>
                    <a:pt x="83667" y="3380"/>
                    <a:pt x="82558" y="3033"/>
                  </a:cubicBezTo>
                  <a:cubicBezTo>
                    <a:pt x="81796" y="2756"/>
                    <a:pt x="80964" y="2548"/>
                    <a:pt x="80201" y="2409"/>
                  </a:cubicBezTo>
                  <a:cubicBezTo>
                    <a:pt x="79023" y="2201"/>
                    <a:pt x="77914" y="1855"/>
                    <a:pt x="76805" y="1716"/>
                  </a:cubicBezTo>
                  <a:cubicBezTo>
                    <a:pt x="75557" y="1647"/>
                    <a:pt x="74379" y="1231"/>
                    <a:pt x="73200" y="746"/>
                  </a:cubicBezTo>
                  <a:cubicBezTo>
                    <a:pt x="72854" y="538"/>
                    <a:pt x="72507" y="330"/>
                    <a:pt x="72091" y="191"/>
                  </a:cubicBezTo>
                  <a:cubicBezTo>
                    <a:pt x="71862" y="77"/>
                    <a:pt x="71612" y="25"/>
                    <a:pt x="71364" y="25"/>
                  </a:cubicBezTo>
                  <a:cubicBezTo>
                    <a:pt x="71162" y="25"/>
                    <a:pt x="70961" y="60"/>
                    <a:pt x="70774" y="122"/>
                  </a:cubicBezTo>
                  <a:cubicBezTo>
                    <a:pt x="70427" y="191"/>
                    <a:pt x="70219" y="538"/>
                    <a:pt x="70358" y="884"/>
                  </a:cubicBezTo>
                  <a:cubicBezTo>
                    <a:pt x="70497" y="1370"/>
                    <a:pt x="70705" y="1786"/>
                    <a:pt x="71051" y="2201"/>
                  </a:cubicBezTo>
                  <a:cubicBezTo>
                    <a:pt x="72022" y="3103"/>
                    <a:pt x="72507" y="4212"/>
                    <a:pt x="72854" y="5390"/>
                  </a:cubicBezTo>
                  <a:cubicBezTo>
                    <a:pt x="72992" y="5875"/>
                    <a:pt x="73131" y="6361"/>
                    <a:pt x="73339" y="6846"/>
                  </a:cubicBezTo>
                  <a:cubicBezTo>
                    <a:pt x="74240" y="9272"/>
                    <a:pt x="74448" y="11837"/>
                    <a:pt x="74448" y="14471"/>
                  </a:cubicBezTo>
                  <a:cubicBezTo>
                    <a:pt x="74517" y="16481"/>
                    <a:pt x="74101" y="18491"/>
                    <a:pt x="73893" y="20502"/>
                  </a:cubicBezTo>
                  <a:cubicBezTo>
                    <a:pt x="73685" y="21888"/>
                    <a:pt x="73477" y="23274"/>
                    <a:pt x="73269" y="24730"/>
                  </a:cubicBezTo>
                  <a:cubicBezTo>
                    <a:pt x="72784" y="27780"/>
                    <a:pt x="72160" y="30899"/>
                    <a:pt x="71051" y="33811"/>
                  </a:cubicBezTo>
                  <a:cubicBezTo>
                    <a:pt x="69804" y="37069"/>
                    <a:pt x="68140" y="40049"/>
                    <a:pt x="65575" y="42476"/>
                  </a:cubicBezTo>
                  <a:cubicBezTo>
                    <a:pt x="65037" y="43014"/>
                    <a:pt x="64424" y="43274"/>
                    <a:pt x="63823" y="43274"/>
                  </a:cubicBezTo>
                  <a:cubicBezTo>
                    <a:pt x="63264" y="43274"/>
                    <a:pt x="62716" y="43049"/>
                    <a:pt x="62248" y="42614"/>
                  </a:cubicBezTo>
                  <a:cubicBezTo>
                    <a:pt x="61416" y="41782"/>
                    <a:pt x="60862" y="40812"/>
                    <a:pt x="60515" y="39703"/>
                  </a:cubicBezTo>
                  <a:cubicBezTo>
                    <a:pt x="60168" y="38594"/>
                    <a:pt x="59960" y="37554"/>
                    <a:pt x="59752" y="36445"/>
                  </a:cubicBezTo>
                  <a:cubicBezTo>
                    <a:pt x="59406" y="34573"/>
                    <a:pt x="59267" y="32632"/>
                    <a:pt x="59198" y="30691"/>
                  </a:cubicBezTo>
                  <a:cubicBezTo>
                    <a:pt x="58990" y="27849"/>
                    <a:pt x="59267" y="25007"/>
                    <a:pt x="59544" y="22165"/>
                  </a:cubicBezTo>
                  <a:cubicBezTo>
                    <a:pt x="59752" y="20294"/>
                    <a:pt x="60030" y="18422"/>
                    <a:pt x="59960" y="16481"/>
                  </a:cubicBezTo>
                  <a:cubicBezTo>
                    <a:pt x="59960" y="15233"/>
                    <a:pt x="59960" y="14055"/>
                    <a:pt x="59960" y="12807"/>
                  </a:cubicBezTo>
                  <a:cubicBezTo>
                    <a:pt x="59960" y="10589"/>
                    <a:pt x="59891" y="8440"/>
                    <a:pt x="59683" y="6291"/>
                  </a:cubicBezTo>
                  <a:cubicBezTo>
                    <a:pt x="59614" y="5390"/>
                    <a:pt x="59475" y="4489"/>
                    <a:pt x="59198" y="3588"/>
                  </a:cubicBezTo>
                  <a:cubicBezTo>
                    <a:pt x="58782" y="2479"/>
                    <a:pt x="58089" y="1716"/>
                    <a:pt x="57049" y="1162"/>
                  </a:cubicBezTo>
                  <a:cubicBezTo>
                    <a:pt x="55663" y="468"/>
                    <a:pt x="54207" y="122"/>
                    <a:pt x="52682" y="53"/>
                  </a:cubicBezTo>
                  <a:cubicBezTo>
                    <a:pt x="52023" y="18"/>
                    <a:pt x="51365" y="1"/>
                    <a:pt x="50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5"/>
            <p:cNvSpPr/>
            <p:nvPr/>
          </p:nvSpPr>
          <p:spPr>
            <a:xfrm>
              <a:off x="3878450" y="4613850"/>
              <a:ext cx="26000" cy="90125"/>
            </a:xfrm>
            <a:custGeom>
              <a:avLst/>
              <a:gdLst/>
              <a:ahLst/>
              <a:cxnLst/>
              <a:rect l="l" t="t" r="r" b="b"/>
              <a:pathLst>
                <a:path w="1040" h="3605" extrusionOk="0">
                  <a:moveTo>
                    <a:pt x="555" y="0"/>
                  </a:moveTo>
                  <a:cubicBezTo>
                    <a:pt x="139" y="763"/>
                    <a:pt x="0" y="1525"/>
                    <a:pt x="0" y="2357"/>
                  </a:cubicBezTo>
                  <a:lnTo>
                    <a:pt x="69" y="2357"/>
                  </a:lnTo>
                  <a:cubicBezTo>
                    <a:pt x="555" y="2704"/>
                    <a:pt x="416" y="3120"/>
                    <a:pt x="277" y="3605"/>
                  </a:cubicBezTo>
                  <a:cubicBezTo>
                    <a:pt x="485" y="3328"/>
                    <a:pt x="485" y="2981"/>
                    <a:pt x="555" y="2704"/>
                  </a:cubicBezTo>
                  <a:cubicBezTo>
                    <a:pt x="555" y="1803"/>
                    <a:pt x="832" y="1040"/>
                    <a:pt x="1040" y="208"/>
                  </a:cubicBezTo>
                  <a:lnTo>
                    <a:pt x="1040" y="208"/>
                  </a:lnTo>
                  <a:cubicBezTo>
                    <a:pt x="1002" y="221"/>
                    <a:pt x="966" y="227"/>
                    <a:pt x="932" y="227"/>
                  </a:cubicBezTo>
                  <a:cubicBezTo>
                    <a:pt x="781" y="227"/>
                    <a:pt x="668" y="114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5"/>
            <p:cNvSpPr/>
            <p:nvPr/>
          </p:nvSpPr>
          <p:spPr>
            <a:xfrm>
              <a:off x="3892300" y="4605175"/>
              <a:ext cx="12150" cy="14350"/>
            </a:xfrm>
            <a:custGeom>
              <a:avLst/>
              <a:gdLst/>
              <a:ahLst/>
              <a:cxnLst/>
              <a:rect l="l" t="t" r="r" b="b"/>
              <a:pathLst>
                <a:path w="486" h="574" extrusionOk="0">
                  <a:moveTo>
                    <a:pt x="209" y="1"/>
                  </a:moveTo>
                  <a:cubicBezTo>
                    <a:pt x="139" y="139"/>
                    <a:pt x="70" y="209"/>
                    <a:pt x="1" y="347"/>
                  </a:cubicBezTo>
                  <a:cubicBezTo>
                    <a:pt x="114" y="461"/>
                    <a:pt x="227" y="574"/>
                    <a:pt x="378" y="574"/>
                  </a:cubicBezTo>
                  <a:cubicBezTo>
                    <a:pt x="412" y="574"/>
                    <a:pt x="448" y="568"/>
                    <a:pt x="486" y="555"/>
                  </a:cubicBezTo>
                  <a:cubicBezTo>
                    <a:pt x="417" y="347"/>
                    <a:pt x="347" y="209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5"/>
            <p:cNvSpPr/>
            <p:nvPr/>
          </p:nvSpPr>
          <p:spPr>
            <a:xfrm>
              <a:off x="3878450" y="4672775"/>
              <a:ext cx="13875" cy="31200"/>
            </a:xfrm>
            <a:custGeom>
              <a:avLst/>
              <a:gdLst/>
              <a:ahLst/>
              <a:cxnLst/>
              <a:rect l="l" t="t" r="r" b="b"/>
              <a:pathLst>
                <a:path w="555" h="1248" extrusionOk="0">
                  <a:moveTo>
                    <a:pt x="0" y="0"/>
                  </a:moveTo>
                  <a:lnTo>
                    <a:pt x="0" y="70"/>
                  </a:lnTo>
                  <a:cubicBezTo>
                    <a:pt x="277" y="416"/>
                    <a:pt x="208" y="832"/>
                    <a:pt x="277" y="1248"/>
                  </a:cubicBezTo>
                  <a:cubicBezTo>
                    <a:pt x="416" y="763"/>
                    <a:pt x="555" y="347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5"/>
            <p:cNvSpPr/>
            <p:nvPr/>
          </p:nvSpPr>
          <p:spPr>
            <a:xfrm>
              <a:off x="2147225" y="2844500"/>
              <a:ext cx="67600" cy="78000"/>
            </a:xfrm>
            <a:custGeom>
              <a:avLst/>
              <a:gdLst/>
              <a:ahLst/>
              <a:cxnLst/>
              <a:rect l="l" t="t" r="r" b="b"/>
              <a:pathLst>
                <a:path w="2704" h="3120" extrusionOk="0">
                  <a:moveTo>
                    <a:pt x="2704" y="3119"/>
                  </a:moveTo>
                  <a:cubicBezTo>
                    <a:pt x="1733" y="2149"/>
                    <a:pt x="832" y="1109"/>
                    <a:pt x="0" y="0"/>
                  </a:cubicBezTo>
                  <a:cubicBezTo>
                    <a:pt x="832" y="1109"/>
                    <a:pt x="1733" y="2149"/>
                    <a:pt x="2704" y="3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5"/>
            <p:cNvSpPr/>
            <p:nvPr/>
          </p:nvSpPr>
          <p:spPr>
            <a:xfrm>
              <a:off x="2051900" y="2697200"/>
              <a:ext cx="29500" cy="50275"/>
            </a:xfrm>
            <a:custGeom>
              <a:avLst/>
              <a:gdLst/>
              <a:ahLst/>
              <a:cxnLst/>
              <a:rect l="l" t="t" r="r" b="b"/>
              <a:pathLst>
                <a:path w="1180" h="2011" extrusionOk="0">
                  <a:moveTo>
                    <a:pt x="70" y="0"/>
                  </a:moveTo>
                  <a:cubicBezTo>
                    <a:pt x="1" y="69"/>
                    <a:pt x="1" y="69"/>
                    <a:pt x="1" y="139"/>
                  </a:cubicBezTo>
                  <a:cubicBezTo>
                    <a:pt x="139" y="208"/>
                    <a:pt x="209" y="485"/>
                    <a:pt x="278" y="624"/>
                  </a:cubicBezTo>
                  <a:cubicBezTo>
                    <a:pt x="522" y="1051"/>
                    <a:pt x="820" y="1424"/>
                    <a:pt x="1077" y="1838"/>
                  </a:cubicBezTo>
                  <a:lnTo>
                    <a:pt x="1077" y="1838"/>
                  </a:lnTo>
                  <a:cubicBezTo>
                    <a:pt x="705" y="1213"/>
                    <a:pt x="388" y="635"/>
                    <a:pt x="70" y="0"/>
                  </a:cubicBezTo>
                  <a:close/>
                  <a:moveTo>
                    <a:pt x="1077" y="1838"/>
                  </a:moveTo>
                  <a:cubicBezTo>
                    <a:pt x="1110" y="1895"/>
                    <a:pt x="1144" y="1953"/>
                    <a:pt x="1179" y="2010"/>
                  </a:cubicBezTo>
                  <a:cubicBezTo>
                    <a:pt x="1146" y="1952"/>
                    <a:pt x="1112" y="1895"/>
                    <a:pt x="1077" y="1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5"/>
            <p:cNvSpPr/>
            <p:nvPr/>
          </p:nvSpPr>
          <p:spPr>
            <a:xfrm>
              <a:off x="2031100" y="2685050"/>
              <a:ext cx="22550" cy="19100"/>
            </a:xfrm>
            <a:custGeom>
              <a:avLst/>
              <a:gdLst/>
              <a:ahLst/>
              <a:cxnLst/>
              <a:rect l="l" t="t" r="r" b="b"/>
              <a:pathLst>
                <a:path w="902" h="764" extrusionOk="0">
                  <a:moveTo>
                    <a:pt x="625" y="1"/>
                  </a:moveTo>
                  <a:cubicBezTo>
                    <a:pt x="417" y="209"/>
                    <a:pt x="1" y="417"/>
                    <a:pt x="347" y="763"/>
                  </a:cubicBezTo>
                  <a:cubicBezTo>
                    <a:pt x="482" y="629"/>
                    <a:pt x="587" y="553"/>
                    <a:pt x="682" y="553"/>
                  </a:cubicBezTo>
                  <a:cubicBezTo>
                    <a:pt x="734" y="553"/>
                    <a:pt x="784" y="576"/>
                    <a:pt x="833" y="625"/>
                  </a:cubicBezTo>
                  <a:cubicBezTo>
                    <a:pt x="833" y="625"/>
                    <a:pt x="833" y="555"/>
                    <a:pt x="902" y="486"/>
                  </a:cubicBezTo>
                  <a:cubicBezTo>
                    <a:pt x="763" y="347"/>
                    <a:pt x="694" y="139"/>
                    <a:pt x="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5"/>
            <p:cNvSpPr/>
            <p:nvPr/>
          </p:nvSpPr>
          <p:spPr>
            <a:xfrm>
              <a:off x="2051900" y="2695450"/>
              <a:ext cx="195850" cy="254775"/>
            </a:xfrm>
            <a:custGeom>
              <a:avLst/>
              <a:gdLst/>
              <a:ahLst/>
              <a:cxnLst/>
              <a:rect l="l" t="t" r="r" b="b"/>
              <a:pathLst>
                <a:path w="7834" h="10191" extrusionOk="0">
                  <a:moveTo>
                    <a:pt x="70" y="1"/>
                  </a:moveTo>
                  <a:cubicBezTo>
                    <a:pt x="70" y="1"/>
                    <a:pt x="70" y="70"/>
                    <a:pt x="1" y="70"/>
                  </a:cubicBezTo>
                  <a:cubicBezTo>
                    <a:pt x="417" y="763"/>
                    <a:pt x="763" y="1387"/>
                    <a:pt x="1110" y="2080"/>
                  </a:cubicBezTo>
                  <a:cubicBezTo>
                    <a:pt x="1734" y="2981"/>
                    <a:pt x="2288" y="3883"/>
                    <a:pt x="2912" y="4784"/>
                  </a:cubicBezTo>
                  <a:lnTo>
                    <a:pt x="2981" y="4784"/>
                  </a:lnTo>
                  <a:cubicBezTo>
                    <a:pt x="3259" y="5200"/>
                    <a:pt x="3536" y="5546"/>
                    <a:pt x="3813" y="5962"/>
                  </a:cubicBezTo>
                  <a:cubicBezTo>
                    <a:pt x="4645" y="7071"/>
                    <a:pt x="5546" y="8111"/>
                    <a:pt x="6517" y="9081"/>
                  </a:cubicBezTo>
                  <a:cubicBezTo>
                    <a:pt x="6932" y="9497"/>
                    <a:pt x="7279" y="9844"/>
                    <a:pt x="7695" y="10191"/>
                  </a:cubicBezTo>
                  <a:lnTo>
                    <a:pt x="7834" y="10052"/>
                  </a:lnTo>
                  <a:cubicBezTo>
                    <a:pt x="7487" y="9636"/>
                    <a:pt x="7210" y="9289"/>
                    <a:pt x="6794" y="8943"/>
                  </a:cubicBezTo>
                  <a:cubicBezTo>
                    <a:pt x="4922" y="7141"/>
                    <a:pt x="3397" y="5061"/>
                    <a:pt x="1942" y="2843"/>
                  </a:cubicBezTo>
                  <a:cubicBezTo>
                    <a:pt x="1318" y="1872"/>
                    <a:pt x="694" y="97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5"/>
            <p:cNvSpPr/>
            <p:nvPr/>
          </p:nvSpPr>
          <p:spPr>
            <a:xfrm>
              <a:off x="2081375" y="2747450"/>
              <a:ext cx="45075" cy="67600"/>
            </a:xfrm>
            <a:custGeom>
              <a:avLst/>
              <a:gdLst/>
              <a:ahLst/>
              <a:cxnLst/>
              <a:rect l="l" t="t" r="r" b="b"/>
              <a:pathLst>
                <a:path w="1803" h="2704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902"/>
                    <a:pt x="1109" y="1803"/>
                    <a:pt x="1802" y="2704"/>
                  </a:cubicBezTo>
                  <a:cubicBezTo>
                    <a:pt x="1179" y="1803"/>
                    <a:pt x="555" y="9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5"/>
            <p:cNvSpPr/>
            <p:nvPr/>
          </p:nvSpPr>
          <p:spPr>
            <a:xfrm>
              <a:off x="2050175" y="2700650"/>
              <a:ext cx="194100" cy="254775"/>
            </a:xfrm>
            <a:custGeom>
              <a:avLst/>
              <a:gdLst/>
              <a:ahLst/>
              <a:cxnLst/>
              <a:rect l="l" t="t" r="r" b="b"/>
              <a:pathLst>
                <a:path w="7764" h="10191" extrusionOk="0">
                  <a:moveTo>
                    <a:pt x="70" y="1"/>
                  </a:moveTo>
                  <a:cubicBezTo>
                    <a:pt x="70" y="70"/>
                    <a:pt x="0" y="209"/>
                    <a:pt x="0" y="278"/>
                  </a:cubicBezTo>
                  <a:cubicBezTo>
                    <a:pt x="70" y="347"/>
                    <a:pt x="70" y="347"/>
                    <a:pt x="139" y="417"/>
                  </a:cubicBezTo>
                  <a:cubicBezTo>
                    <a:pt x="901" y="1734"/>
                    <a:pt x="1664" y="3120"/>
                    <a:pt x="2565" y="4437"/>
                  </a:cubicBezTo>
                  <a:cubicBezTo>
                    <a:pt x="3951" y="6517"/>
                    <a:pt x="5546" y="8527"/>
                    <a:pt x="7556" y="10191"/>
                  </a:cubicBezTo>
                  <a:cubicBezTo>
                    <a:pt x="7625" y="10121"/>
                    <a:pt x="7695" y="10052"/>
                    <a:pt x="7764" y="9983"/>
                  </a:cubicBezTo>
                  <a:cubicBezTo>
                    <a:pt x="7348" y="9636"/>
                    <a:pt x="7001" y="9289"/>
                    <a:pt x="6586" y="8873"/>
                  </a:cubicBezTo>
                  <a:cubicBezTo>
                    <a:pt x="5615" y="7903"/>
                    <a:pt x="4714" y="6863"/>
                    <a:pt x="3882" y="5754"/>
                  </a:cubicBezTo>
                  <a:cubicBezTo>
                    <a:pt x="3674" y="5546"/>
                    <a:pt x="3536" y="5269"/>
                    <a:pt x="3328" y="5061"/>
                  </a:cubicBezTo>
                  <a:cubicBezTo>
                    <a:pt x="3258" y="4922"/>
                    <a:pt x="3120" y="4714"/>
                    <a:pt x="2981" y="4576"/>
                  </a:cubicBezTo>
                  <a:cubicBezTo>
                    <a:pt x="2357" y="3675"/>
                    <a:pt x="1803" y="2773"/>
                    <a:pt x="1179" y="1872"/>
                  </a:cubicBezTo>
                  <a:cubicBezTo>
                    <a:pt x="901" y="1387"/>
                    <a:pt x="624" y="971"/>
                    <a:pt x="347" y="486"/>
                  </a:cubicBezTo>
                  <a:cubicBezTo>
                    <a:pt x="278" y="347"/>
                    <a:pt x="208" y="70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5"/>
            <p:cNvSpPr/>
            <p:nvPr/>
          </p:nvSpPr>
          <p:spPr>
            <a:xfrm>
              <a:off x="2126425" y="2815025"/>
              <a:ext cx="20825" cy="29500"/>
            </a:xfrm>
            <a:custGeom>
              <a:avLst/>
              <a:gdLst/>
              <a:ahLst/>
              <a:cxnLst/>
              <a:rect l="l" t="t" r="r" b="b"/>
              <a:pathLst>
                <a:path w="833" h="1180" extrusionOk="0">
                  <a:moveTo>
                    <a:pt x="0" y="1"/>
                  </a:moveTo>
                  <a:cubicBezTo>
                    <a:pt x="70" y="139"/>
                    <a:pt x="208" y="278"/>
                    <a:pt x="278" y="486"/>
                  </a:cubicBezTo>
                  <a:cubicBezTo>
                    <a:pt x="348" y="556"/>
                    <a:pt x="418" y="635"/>
                    <a:pt x="486" y="716"/>
                  </a:cubicBezTo>
                  <a:lnTo>
                    <a:pt x="486" y="716"/>
                  </a:lnTo>
                  <a:cubicBezTo>
                    <a:pt x="324" y="487"/>
                    <a:pt x="162" y="244"/>
                    <a:pt x="0" y="1"/>
                  </a:cubicBezTo>
                  <a:close/>
                  <a:moveTo>
                    <a:pt x="486" y="716"/>
                  </a:moveTo>
                  <a:lnTo>
                    <a:pt x="486" y="716"/>
                  </a:lnTo>
                  <a:cubicBezTo>
                    <a:pt x="601" y="879"/>
                    <a:pt x="717" y="1035"/>
                    <a:pt x="832" y="1179"/>
                  </a:cubicBezTo>
                  <a:cubicBezTo>
                    <a:pt x="740" y="1042"/>
                    <a:pt x="618" y="874"/>
                    <a:pt x="486" y="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5"/>
            <p:cNvSpPr/>
            <p:nvPr/>
          </p:nvSpPr>
          <p:spPr>
            <a:xfrm>
              <a:off x="2214800" y="2922475"/>
              <a:ext cx="29475" cy="27750"/>
            </a:xfrm>
            <a:custGeom>
              <a:avLst/>
              <a:gdLst/>
              <a:ahLst/>
              <a:cxnLst/>
              <a:rect l="l" t="t" r="r" b="b"/>
              <a:pathLst>
                <a:path w="1179" h="1110" extrusionOk="0">
                  <a:moveTo>
                    <a:pt x="1" y="0"/>
                  </a:moveTo>
                  <a:cubicBezTo>
                    <a:pt x="416" y="416"/>
                    <a:pt x="763" y="763"/>
                    <a:pt x="1179" y="1110"/>
                  </a:cubicBezTo>
                  <a:lnTo>
                    <a:pt x="1179" y="1110"/>
                  </a:lnTo>
                  <a:cubicBezTo>
                    <a:pt x="763" y="763"/>
                    <a:pt x="416" y="41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5"/>
            <p:cNvSpPr/>
            <p:nvPr/>
          </p:nvSpPr>
          <p:spPr>
            <a:xfrm>
              <a:off x="2039775" y="2698850"/>
              <a:ext cx="12150" cy="8750"/>
            </a:xfrm>
            <a:custGeom>
              <a:avLst/>
              <a:gdLst/>
              <a:ahLst/>
              <a:cxnLst/>
              <a:rect l="l" t="t" r="r" b="b"/>
              <a:pathLst>
                <a:path w="486" h="350" extrusionOk="0">
                  <a:moveTo>
                    <a:pt x="366" y="1"/>
                  </a:moveTo>
                  <a:cubicBezTo>
                    <a:pt x="269" y="1"/>
                    <a:pt x="135" y="77"/>
                    <a:pt x="0" y="211"/>
                  </a:cubicBezTo>
                  <a:cubicBezTo>
                    <a:pt x="56" y="193"/>
                    <a:pt x="107" y="184"/>
                    <a:pt x="153" y="184"/>
                  </a:cubicBezTo>
                  <a:cubicBezTo>
                    <a:pt x="278" y="184"/>
                    <a:pt x="366" y="248"/>
                    <a:pt x="416" y="350"/>
                  </a:cubicBezTo>
                  <a:cubicBezTo>
                    <a:pt x="416" y="281"/>
                    <a:pt x="486" y="142"/>
                    <a:pt x="486" y="73"/>
                  </a:cubicBezTo>
                  <a:cubicBezTo>
                    <a:pt x="461" y="24"/>
                    <a:pt x="419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5"/>
            <p:cNvSpPr/>
            <p:nvPr/>
          </p:nvSpPr>
          <p:spPr>
            <a:xfrm>
              <a:off x="2046700" y="2685050"/>
              <a:ext cx="6950" cy="12175"/>
            </a:xfrm>
            <a:custGeom>
              <a:avLst/>
              <a:gdLst/>
              <a:ahLst/>
              <a:cxnLst/>
              <a:rect l="l" t="t" r="r" b="b"/>
              <a:pathLst>
                <a:path w="278" h="487" extrusionOk="0">
                  <a:moveTo>
                    <a:pt x="1" y="1"/>
                  </a:moveTo>
                  <a:lnTo>
                    <a:pt x="1" y="1"/>
                  </a:lnTo>
                  <a:cubicBezTo>
                    <a:pt x="70" y="140"/>
                    <a:pt x="139" y="347"/>
                    <a:pt x="278" y="486"/>
                  </a:cubicBezTo>
                  <a:cubicBezTo>
                    <a:pt x="278" y="486"/>
                    <a:pt x="278" y="417"/>
                    <a:pt x="278" y="417"/>
                  </a:cubicBezTo>
                  <a:cubicBezTo>
                    <a:pt x="209" y="278"/>
                    <a:pt x="70" y="1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5"/>
            <p:cNvSpPr/>
            <p:nvPr/>
          </p:nvSpPr>
          <p:spPr>
            <a:xfrm>
              <a:off x="4580275" y="3613925"/>
              <a:ext cx="71100" cy="19100"/>
            </a:xfrm>
            <a:custGeom>
              <a:avLst/>
              <a:gdLst/>
              <a:ahLst/>
              <a:cxnLst/>
              <a:rect l="l" t="t" r="r" b="b"/>
              <a:pathLst>
                <a:path w="2844" h="764" extrusionOk="0">
                  <a:moveTo>
                    <a:pt x="2843" y="1"/>
                  </a:moveTo>
                  <a:cubicBezTo>
                    <a:pt x="1873" y="347"/>
                    <a:pt x="902" y="555"/>
                    <a:pt x="1" y="763"/>
                  </a:cubicBezTo>
                  <a:cubicBezTo>
                    <a:pt x="902" y="694"/>
                    <a:pt x="1873" y="416"/>
                    <a:pt x="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5"/>
            <p:cNvSpPr/>
            <p:nvPr/>
          </p:nvSpPr>
          <p:spPr>
            <a:xfrm>
              <a:off x="4717200" y="3561950"/>
              <a:ext cx="52000" cy="24275"/>
            </a:xfrm>
            <a:custGeom>
              <a:avLst/>
              <a:gdLst/>
              <a:ahLst/>
              <a:cxnLst/>
              <a:rect l="l" t="t" r="r" b="b"/>
              <a:pathLst>
                <a:path w="2080" h="971" extrusionOk="0">
                  <a:moveTo>
                    <a:pt x="1525" y="0"/>
                  </a:moveTo>
                  <a:cubicBezTo>
                    <a:pt x="1040" y="347"/>
                    <a:pt x="555" y="693"/>
                    <a:pt x="0" y="970"/>
                  </a:cubicBezTo>
                  <a:lnTo>
                    <a:pt x="69" y="970"/>
                  </a:lnTo>
                  <a:cubicBezTo>
                    <a:pt x="693" y="624"/>
                    <a:pt x="1317" y="347"/>
                    <a:pt x="2080" y="277"/>
                  </a:cubicBezTo>
                  <a:cubicBezTo>
                    <a:pt x="1872" y="208"/>
                    <a:pt x="1733" y="139"/>
                    <a:pt x="1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5"/>
            <p:cNvSpPr/>
            <p:nvPr/>
          </p:nvSpPr>
          <p:spPr>
            <a:xfrm>
              <a:off x="4533500" y="3561950"/>
              <a:ext cx="235700" cy="79725"/>
            </a:xfrm>
            <a:custGeom>
              <a:avLst/>
              <a:gdLst/>
              <a:ahLst/>
              <a:cxnLst/>
              <a:rect l="l" t="t" r="r" b="b"/>
              <a:pathLst>
                <a:path w="9428" h="3189" extrusionOk="0">
                  <a:moveTo>
                    <a:pt x="7348" y="901"/>
                  </a:moveTo>
                  <a:cubicBezTo>
                    <a:pt x="6516" y="1387"/>
                    <a:pt x="5615" y="1802"/>
                    <a:pt x="4714" y="2080"/>
                  </a:cubicBezTo>
                  <a:cubicBezTo>
                    <a:pt x="5615" y="1733"/>
                    <a:pt x="6516" y="1387"/>
                    <a:pt x="7348" y="901"/>
                  </a:cubicBezTo>
                  <a:close/>
                  <a:moveTo>
                    <a:pt x="4714" y="2080"/>
                  </a:moveTo>
                  <a:cubicBezTo>
                    <a:pt x="3744" y="2495"/>
                    <a:pt x="2773" y="2773"/>
                    <a:pt x="1872" y="2842"/>
                  </a:cubicBezTo>
                  <a:cubicBezTo>
                    <a:pt x="2773" y="2634"/>
                    <a:pt x="3744" y="2426"/>
                    <a:pt x="4714" y="2080"/>
                  </a:cubicBezTo>
                  <a:close/>
                  <a:moveTo>
                    <a:pt x="8873" y="0"/>
                  </a:moveTo>
                  <a:lnTo>
                    <a:pt x="8873" y="0"/>
                  </a:lnTo>
                  <a:cubicBezTo>
                    <a:pt x="8111" y="69"/>
                    <a:pt x="7556" y="555"/>
                    <a:pt x="6863" y="832"/>
                  </a:cubicBezTo>
                  <a:cubicBezTo>
                    <a:pt x="4783" y="1802"/>
                    <a:pt x="2704" y="2634"/>
                    <a:pt x="416" y="2773"/>
                  </a:cubicBezTo>
                  <a:cubicBezTo>
                    <a:pt x="208" y="2773"/>
                    <a:pt x="0" y="2981"/>
                    <a:pt x="139" y="3050"/>
                  </a:cubicBezTo>
                  <a:cubicBezTo>
                    <a:pt x="208" y="3119"/>
                    <a:pt x="347" y="3189"/>
                    <a:pt x="486" y="3189"/>
                  </a:cubicBezTo>
                  <a:cubicBezTo>
                    <a:pt x="1595" y="3050"/>
                    <a:pt x="2704" y="3050"/>
                    <a:pt x="3744" y="2703"/>
                  </a:cubicBezTo>
                  <a:cubicBezTo>
                    <a:pt x="5684" y="2080"/>
                    <a:pt x="7625" y="1248"/>
                    <a:pt x="9428" y="277"/>
                  </a:cubicBezTo>
                  <a:lnTo>
                    <a:pt x="9428" y="277"/>
                  </a:lnTo>
                  <a:cubicBezTo>
                    <a:pt x="8665" y="347"/>
                    <a:pt x="8041" y="624"/>
                    <a:pt x="7417" y="901"/>
                  </a:cubicBezTo>
                  <a:lnTo>
                    <a:pt x="7348" y="901"/>
                  </a:lnTo>
                  <a:cubicBezTo>
                    <a:pt x="7903" y="624"/>
                    <a:pt x="8388" y="347"/>
                    <a:pt x="8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5"/>
            <p:cNvSpPr/>
            <p:nvPr/>
          </p:nvSpPr>
          <p:spPr>
            <a:xfrm>
              <a:off x="4651350" y="3586200"/>
              <a:ext cx="65850" cy="27750"/>
            </a:xfrm>
            <a:custGeom>
              <a:avLst/>
              <a:gdLst/>
              <a:ahLst/>
              <a:cxnLst/>
              <a:rect l="l" t="t" r="r" b="b"/>
              <a:pathLst>
                <a:path w="2634" h="1110" extrusionOk="0">
                  <a:moveTo>
                    <a:pt x="2634" y="1"/>
                  </a:moveTo>
                  <a:lnTo>
                    <a:pt x="2634" y="1"/>
                  </a:lnTo>
                  <a:cubicBezTo>
                    <a:pt x="1802" y="417"/>
                    <a:pt x="901" y="763"/>
                    <a:pt x="0" y="1110"/>
                  </a:cubicBezTo>
                  <a:cubicBezTo>
                    <a:pt x="901" y="832"/>
                    <a:pt x="1802" y="417"/>
                    <a:pt x="2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5"/>
            <p:cNvSpPr/>
            <p:nvPr/>
          </p:nvSpPr>
          <p:spPr>
            <a:xfrm>
              <a:off x="2303175" y="2099325"/>
              <a:ext cx="1775" cy="3475"/>
            </a:xfrm>
            <a:custGeom>
              <a:avLst/>
              <a:gdLst/>
              <a:ahLst/>
              <a:cxnLst/>
              <a:rect l="l" t="t" r="r" b="b"/>
              <a:pathLst>
                <a:path w="71" h="139" extrusionOk="0">
                  <a:moveTo>
                    <a:pt x="1" y="0"/>
                  </a:moveTo>
                  <a:cubicBezTo>
                    <a:pt x="1" y="69"/>
                    <a:pt x="70" y="69"/>
                    <a:pt x="70" y="139"/>
                  </a:cubicBezTo>
                  <a:cubicBezTo>
                    <a:pt x="70" y="6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5"/>
            <p:cNvSpPr/>
            <p:nvPr/>
          </p:nvSpPr>
          <p:spPr>
            <a:xfrm>
              <a:off x="2240800" y="1991875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0" y="0"/>
                  </a:moveTo>
                  <a:cubicBezTo>
                    <a:pt x="35" y="35"/>
                    <a:pt x="52" y="52"/>
                    <a:pt x="70" y="70"/>
                  </a:cubicBezTo>
                  <a:lnTo>
                    <a:pt x="70" y="70"/>
                  </a:lnTo>
                  <a:cubicBezTo>
                    <a:pt x="70" y="70"/>
                    <a:pt x="7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5"/>
            <p:cNvSpPr/>
            <p:nvPr/>
          </p:nvSpPr>
          <p:spPr>
            <a:xfrm>
              <a:off x="2226925" y="1972800"/>
              <a:ext cx="15625" cy="26025"/>
            </a:xfrm>
            <a:custGeom>
              <a:avLst/>
              <a:gdLst/>
              <a:ahLst/>
              <a:cxnLst/>
              <a:rect l="l" t="t" r="r" b="b"/>
              <a:pathLst>
                <a:path w="625" h="1041" extrusionOk="0">
                  <a:moveTo>
                    <a:pt x="582" y="806"/>
                  </a:moveTo>
                  <a:lnTo>
                    <a:pt x="582" y="806"/>
                  </a:lnTo>
                  <a:cubicBezTo>
                    <a:pt x="567" y="821"/>
                    <a:pt x="555" y="833"/>
                    <a:pt x="555" y="833"/>
                  </a:cubicBezTo>
                  <a:lnTo>
                    <a:pt x="625" y="833"/>
                  </a:lnTo>
                  <a:cubicBezTo>
                    <a:pt x="610" y="823"/>
                    <a:pt x="596" y="814"/>
                    <a:pt x="582" y="806"/>
                  </a:cubicBezTo>
                  <a:close/>
                  <a:moveTo>
                    <a:pt x="555" y="1"/>
                  </a:moveTo>
                  <a:lnTo>
                    <a:pt x="555" y="1"/>
                  </a:lnTo>
                  <a:cubicBezTo>
                    <a:pt x="209" y="278"/>
                    <a:pt x="70" y="625"/>
                    <a:pt x="1" y="1041"/>
                  </a:cubicBezTo>
                  <a:cubicBezTo>
                    <a:pt x="186" y="856"/>
                    <a:pt x="309" y="763"/>
                    <a:pt x="432" y="763"/>
                  </a:cubicBezTo>
                  <a:cubicBezTo>
                    <a:pt x="481" y="763"/>
                    <a:pt x="529" y="778"/>
                    <a:pt x="582" y="806"/>
                  </a:cubicBezTo>
                  <a:lnTo>
                    <a:pt x="582" y="806"/>
                  </a:lnTo>
                  <a:cubicBezTo>
                    <a:pt x="601" y="787"/>
                    <a:pt x="625" y="763"/>
                    <a:pt x="625" y="763"/>
                  </a:cubicBezTo>
                  <a:cubicBezTo>
                    <a:pt x="486" y="486"/>
                    <a:pt x="278" y="278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5"/>
            <p:cNvSpPr/>
            <p:nvPr/>
          </p:nvSpPr>
          <p:spPr>
            <a:xfrm>
              <a:off x="2239050" y="1991875"/>
              <a:ext cx="65900" cy="117875"/>
            </a:xfrm>
            <a:custGeom>
              <a:avLst/>
              <a:gdLst/>
              <a:ahLst/>
              <a:cxnLst/>
              <a:rect l="l" t="t" r="r" b="b"/>
              <a:pathLst>
                <a:path w="2636" h="4715" extrusionOk="0">
                  <a:moveTo>
                    <a:pt x="70" y="0"/>
                  </a:moveTo>
                  <a:cubicBezTo>
                    <a:pt x="70" y="139"/>
                    <a:pt x="1" y="208"/>
                    <a:pt x="1" y="278"/>
                  </a:cubicBezTo>
                  <a:cubicBezTo>
                    <a:pt x="1" y="347"/>
                    <a:pt x="70" y="416"/>
                    <a:pt x="70" y="416"/>
                  </a:cubicBezTo>
                  <a:cubicBezTo>
                    <a:pt x="348" y="832"/>
                    <a:pt x="486" y="1248"/>
                    <a:pt x="763" y="1664"/>
                  </a:cubicBezTo>
                  <a:lnTo>
                    <a:pt x="694" y="1664"/>
                  </a:lnTo>
                  <a:cubicBezTo>
                    <a:pt x="1249" y="2704"/>
                    <a:pt x="1803" y="3744"/>
                    <a:pt x="2566" y="4714"/>
                  </a:cubicBezTo>
                  <a:cubicBezTo>
                    <a:pt x="2566" y="4645"/>
                    <a:pt x="2566" y="4506"/>
                    <a:pt x="2635" y="4437"/>
                  </a:cubicBezTo>
                  <a:cubicBezTo>
                    <a:pt x="2635" y="4367"/>
                    <a:pt x="2566" y="4298"/>
                    <a:pt x="2566" y="4298"/>
                  </a:cubicBezTo>
                  <a:cubicBezTo>
                    <a:pt x="2566" y="4298"/>
                    <a:pt x="2496" y="4229"/>
                    <a:pt x="2496" y="4229"/>
                  </a:cubicBezTo>
                  <a:cubicBezTo>
                    <a:pt x="2496" y="4229"/>
                    <a:pt x="2496" y="4159"/>
                    <a:pt x="2427" y="4090"/>
                  </a:cubicBezTo>
                  <a:cubicBezTo>
                    <a:pt x="2219" y="3674"/>
                    <a:pt x="1942" y="3258"/>
                    <a:pt x="1734" y="2842"/>
                  </a:cubicBezTo>
                  <a:cubicBezTo>
                    <a:pt x="1387" y="2288"/>
                    <a:pt x="1110" y="1803"/>
                    <a:pt x="763" y="1248"/>
                  </a:cubicBezTo>
                  <a:cubicBezTo>
                    <a:pt x="556" y="902"/>
                    <a:pt x="417" y="555"/>
                    <a:pt x="209" y="139"/>
                  </a:cubicBezTo>
                  <a:cubicBezTo>
                    <a:pt x="209" y="139"/>
                    <a:pt x="140" y="7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5"/>
            <p:cNvSpPr/>
            <p:nvPr/>
          </p:nvSpPr>
          <p:spPr>
            <a:xfrm>
              <a:off x="2244275" y="1995350"/>
              <a:ext cx="13875" cy="27750"/>
            </a:xfrm>
            <a:custGeom>
              <a:avLst/>
              <a:gdLst/>
              <a:ahLst/>
              <a:cxnLst/>
              <a:rect l="l" t="t" r="r" b="b"/>
              <a:pathLst>
                <a:path w="555" h="1110" extrusionOk="0">
                  <a:moveTo>
                    <a:pt x="0" y="0"/>
                  </a:moveTo>
                  <a:cubicBezTo>
                    <a:pt x="208" y="416"/>
                    <a:pt x="347" y="763"/>
                    <a:pt x="554" y="1109"/>
                  </a:cubicBezTo>
                  <a:cubicBezTo>
                    <a:pt x="485" y="901"/>
                    <a:pt x="347" y="693"/>
                    <a:pt x="208" y="416"/>
                  </a:cubicBezTo>
                  <a:cubicBezTo>
                    <a:pt x="139" y="277"/>
                    <a:pt x="69" y="13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5"/>
            <p:cNvSpPr/>
            <p:nvPr/>
          </p:nvSpPr>
          <p:spPr>
            <a:xfrm>
              <a:off x="2282375" y="2062925"/>
              <a:ext cx="19100" cy="34675"/>
            </a:xfrm>
            <a:custGeom>
              <a:avLst/>
              <a:gdLst/>
              <a:ahLst/>
              <a:cxnLst/>
              <a:rect l="l" t="t" r="r" b="b"/>
              <a:pathLst>
                <a:path w="764" h="1387" extrusionOk="0">
                  <a:moveTo>
                    <a:pt x="1" y="0"/>
                  </a:moveTo>
                  <a:cubicBezTo>
                    <a:pt x="209" y="416"/>
                    <a:pt x="486" y="832"/>
                    <a:pt x="694" y="1248"/>
                  </a:cubicBezTo>
                  <a:cubicBezTo>
                    <a:pt x="699" y="1253"/>
                    <a:pt x="704" y="1259"/>
                    <a:pt x="709" y="1264"/>
                  </a:cubicBezTo>
                  <a:lnTo>
                    <a:pt x="709" y="1264"/>
                  </a:lnTo>
                  <a:cubicBezTo>
                    <a:pt x="508" y="830"/>
                    <a:pt x="255" y="444"/>
                    <a:pt x="1" y="0"/>
                  </a:cubicBezTo>
                  <a:close/>
                  <a:moveTo>
                    <a:pt x="709" y="1264"/>
                  </a:moveTo>
                  <a:cubicBezTo>
                    <a:pt x="727" y="1304"/>
                    <a:pt x="746" y="1345"/>
                    <a:pt x="763" y="1387"/>
                  </a:cubicBezTo>
                  <a:cubicBezTo>
                    <a:pt x="763" y="1387"/>
                    <a:pt x="763" y="1328"/>
                    <a:pt x="709" y="12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5"/>
            <p:cNvSpPr/>
            <p:nvPr/>
          </p:nvSpPr>
          <p:spPr>
            <a:xfrm>
              <a:off x="2310125" y="2095850"/>
              <a:ext cx="25" cy="1750"/>
            </a:xfrm>
            <a:custGeom>
              <a:avLst/>
              <a:gdLst/>
              <a:ahLst/>
              <a:cxnLst/>
              <a:rect l="l" t="t" r="r" b="b"/>
              <a:pathLst>
                <a:path w="1" h="70" extrusionOk="0">
                  <a:moveTo>
                    <a:pt x="0" y="7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5"/>
            <p:cNvSpPr/>
            <p:nvPr/>
          </p:nvSpPr>
          <p:spPr>
            <a:xfrm>
              <a:off x="2242525" y="1984950"/>
              <a:ext cx="67625" cy="117850"/>
            </a:xfrm>
            <a:custGeom>
              <a:avLst/>
              <a:gdLst/>
              <a:ahLst/>
              <a:cxnLst/>
              <a:rect l="l" t="t" r="r" b="b"/>
              <a:pathLst>
                <a:path w="2705" h="4714" extrusionOk="0">
                  <a:moveTo>
                    <a:pt x="139" y="0"/>
                  </a:moveTo>
                  <a:cubicBezTo>
                    <a:pt x="70" y="139"/>
                    <a:pt x="1" y="208"/>
                    <a:pt x="1" y="277"/>
                  </a:cubicBezTo>
                  <a:cubicBezTo>
                    <a:pt x="1" y="277"/>
                    <a:pt x="1" y="347"/>
                    <a:pt x="1" y="347"/>
                  </a:cubicBezTo>
                  <a:cubicBezTo>
                    <a:pt x="70" y="347"/>
                    <a:pt x="70" y="416"/>
                    <a:pt x="70" y="416"/>
                  </a:cubicBezTo>
                  <a:cubicBezTo>
                    <a:pt x="139" y="555"/>
                    <a:pt x="209" y="693"/>
                    <a:pt x="278" y="832"/>
                  </a:cubicBezTo>
                  <a:cubicBezTo>
                    <a:pt x="417" y="1109"/>
                    <a:pt x="555" y="1317"/>
                    <a:pt x="624" y="1525"/>
                  </a:cubicBezTo>
                  <a:cubicBezTo>
                    <a:pt x="971" y="2080"/>
                    <a:pt x="1248" y="2565"/>
                    <a:pt x="1595" y="3119"/>
                  </a:cubicBezTo>
                  <a:cubicBezTo>
                    <a:pt x="1872" y="3605"/>
                    <a:pt x="2150" y="4021"/>
                    <a:pt x="2357" y="4506"/>
                  </a:cubicBezTo>
                  <a:cubicBezTo>
                    <a:pt x="2427" y="4575"/>
                    <a:pt x="2427" y="4644"/>
                    <a:pt x="2496" y="4714"/>
                  </a:cubicBezTo>
                  <a:cubicBezTo>
                    <a:pt x="2565" y="4575"/>
                    <a:pt x="2565" y="4506"/>
                    <a:pt x="2704" y="4436"/>
                  </a:cubicBezTo>
                  <a:cubicBezTo>
                    <a:pt x="2288" y="3813"/>
                    <a:pt x="1942" y="3119"/>
                    <a:pt x="1526" y="2496"/>
                  </a:cubicBezTo>
                  <a:cubicBezTo>
                    <a:pt x="1040" y="1664"/>
                    <a:pt x="555" y="901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5"/>
            <p:cNvSpPr/>
            <p:nvPr/>
          </p:nvSpPr>
          <p:spPr>
            <a:xfrm>
              <a:off x="2225200" y="1991450"/>
              <a:ext cx="15625" cy="7375"/>
            </a:xfrm>
            <a:custGeom>
              <a:avLst/>
              <a:gdLst/>
              <a:ahLst/>
              <a:cxnLst/>
              <a:rect l="l" t="t" r="r" b="b"/>
              <a:pathLst>
                <a:path w="625" h="295" extrusionOk="0">
                  <a:moveTo>
                    <a:pt x="432" y="0"/>
                  </a:moveTo>
                  <a:cubicBezTo>
                    <a:pt x="314" y="0"/>
                    <a:pt x="170" y="82"/>
                    <a:pt x="0" y="295"/>
                  </a:cubicBezTo>
                  <a:cubicBezTo>
                    <a:pt x="104" y="260"/>
                    <a:pt x="191" y="243"/>
                    <a:pt x="269" y="243"/>
                  </a:cubicBezTo>
                  <a:cubicBezTo>
                    <a:pt x="347" y="243"/>
                    <a:pt x="416" y="260"/>
                    <a:pt x="486" y="295"/>
                  </a:cubicBezTo>
                  <a:cubicBezTo>
                    <a:pt x="555" y="225"/>
                    <a:pt x="624" y="156"/>
                    <a:pt x="624" y="87"/>
                  </a:cubicBezTo>
                  <a:cubicBezTo>
                    <a:pt x="571" y="33"/>
                    <a:pt x="506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5"/>
            <p:cNvSpPr/>
            <p:nvPr/>
          </p:nvSpPr>
          <p:spPr>
            <a:xfrm>
              <a:off x="2233875" y="1972800"/>
              <a:ext cx="12150" cy="19100"/>
            </a:xfrm>
            <a:custGeom>
              <a:avLst/>
              <a:gdLst/>
              <a:ahLst/>
              <a:cxnLst/>
              <a:rect l="l" t="t" r="r" b="b"/>
              <a:pathLst>
                <a:path w="486" h="764" extrusionOk="0">
                  <a:moveTo>
                    <a:pt x="208" y="1"/>
                  </a:moveTo>
                  <a:lnTo>
                    <a:pt x="208" y="1"/>
                  </a:lnTo>
                  <a:cubicBezTo>
                    <a:pt x="0" y="278"/>
                    <a:pt x="208" y="486"/>
                    <a:pt x="347" y="763"/>
                  </a:cubicBezTo>
                  <a:lnTo>
                    <a:pt x="485" y="486"/>
                  </a:lnTo>
                  <a:cubicBezTo>
                    <a:pt x="416" y="347"/>
                    <a:pt x="277" y="14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5"/>
            <p:cNvSpPr/>
            <p:nvPr/>
          </p:nvSpPr>
          <p:spPr>
            <a:xfrm>
              <a:off x="2029375" y="2712775"/>
              <a:ext cx="12150" cy="48550"/>
            </a:xfrm>
            <a:custGeom>
              <a:avLst/>
              <a:gdLst/>
              <a:ahLst/>
              <a:cxnLst/>
              <a:rect l="l" t="t" r="r" b="b"/>
              <a:pathLst>
                <a:path w="486" h="1942" extrusionOk="0">
                  <a:moveTo>
                    <a:pt x="416" y="1"/>
                  </a:moveTo>
                  <a:cubicBezTo>
                    <a:pt x="0" y="555"/>
                    <a:pt x="208" y="1249"/>
                    <a:pt x="139" y="1942"/>
                  </a:cubicBezTo>
                  <a:cubicBezTo>
                    <a:pt x="486" y="1318"/>
                    <a:pt x="70" y="625"/>
                    <a:pt x="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5"/>
            <p:cNvSpPr/>
            <p:nvPr/>
          </p:nvSpPr>
          <p:spPr>
            <a:xfrm>
              <a:off x="2031100" y="2712775"/>
              <a:ext cx="12175" cy="48550"/>
            </a:xfrm>
            <a:custGeom>
              <a:avLst/>
              <a:gdLst/>
              <a:ahLst/>
              <a:cxnLst/>
              <a:rect l="l" t="t" r="r" b="b"/>
              <a:pathLst>
                <a:path w="487" h="1942" extrusionOk="0">
                  <a:moveTo>
                    <a:pt x="347" y="1"/>
                  </a:moveTo>
                  <a:cubicBezTo>
                    <a:pt x="1" y="625"/>
                    <a:pt x="417" y="1318"/>
                    <a:pt x="70" y="1942"/>
                  </a:cubicBezTo>
                  <a:cubicBezTo>
                    <a:pt x="486" y="1318"/>
                    <a:pt x="347" y="625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5"/>
            <p:cNvSpPr/>
            <p:nvPr/>
          </p:nvSpPr>
          <p:spPr>
            <a:xfrm>
              <a:off x="3537050" y="2045650"/>
              <a:ext cx="259975" cy="388400"/>
            </a:xfrm>
            <a:custGeom>
              <a:avLst/>
              <a:gdLst/>
              <a:ahLst/>
              <a:cxnLst/>
              <a:rect l="l" t="t" r="r" b="b"/>
              <a:pathLst>
                <a:path w="10399" h="15536" extrusionOk="0">
                  <a:moveTo>
                    <a:pt x="8574" y="995"/>
                  </a:moveTo>
                  <a:cubicBezTo>
                    <a:pt x="8873" y="995"/>
                    <a:pt x="9111" y="1181"/>
                    <a:pt x="9220" y="1454"/>
                  </a:cubicBezTo>
                  <a:cubicBezTo>
                    <a:pt x="9428" y="1939"/>
                    <a:pt x="9497" y="2355"/>
                    <a:pt x="9428" y="2840"/>
                  </a:cubicBezTo>
                  <a:cubicBezTo>
                    <a:pt x="9497" y="3464"/>
                    <a:pt x="9358" y="4088"/>
                    <a:pt x="9150" y="4712"/>
                  </a:cubicBezTo>
                  <a:cubicBezTo>
                    <a:pt x="8596" y="6445"/>
                    <a:pt x="7833" y="8039"/>
                    <a:pt x="6655" y="9426"/>
                  </a:cubicBezTo>
                  <a:cubicBezTo>
                    <a:pt x="5823" y="10465"/>
                    <a:pt x="4991" y="11574"/>
                    <a:pt x="4229" y="12614"/>
                  </a:cubicBezTo>
                  <a:cubicBezTo>
                    <a:pt x="3813" y="13099"/>
                    <a:pt x="3397" y="13585"/>
                    <a:pt x="2773" y="13931"/>
                  </a:cubicBezTo>
                  <a:cubicBezTo>
                    <a:pt x="2557" y="14049"/>
                    <a:pt x="2346" y="14106"/>
                    <a:pt x="2154" y="14106"/>
                  </a:cubicBezTo>
                  <a:cubicBezTo>
                    <a:pt x="1668" y="14106"/>
                    <a:pt x="1298" y="13745"/>
                    <a:pt x="1248" y="13099"/>
                  </a:cubicBezTo>
                  <a:cubicBezTo>
                    <a:pt x="1179" y="12753"/>
                    <a:pt x="1179" y="12476"/>
                    <a:pt x="1248" y="12129"/>
                  </a:cubicBezTo>
                  <a:cubicBezTo>
                    <a:pt x="1733" y="8940"/>
                    <a:pt x="2981" y="6168"/>
                    <a:pt x="5130" y="3741"/>
                  </a:cubicBezTo>
                  <a:cubicBezTo>
                    <a:pt x="5823" y="3048"/>
                    <a:pt x="6447" y="2216"/>
                    <a:pt x="7279" y="1593"/>
                  </a:cubicBezTo>
                  <a:cubicBezTo>
                    <a:pt x="7625" y="1385"/>
                    <a:pt x="7972" y="1107"/>
                    <a:pt x="8319" y="1038"/>
                  </a:cubicBezTo>
                  <a:cubicBezTo>
                    <a:pt x="8407" y="1008"/>
                    <a:pt x="8493" y="995"/>
                    <a:pt x="8574" y="995"/>
                  </a:cubicBezTo>
                  <a:close/>
                  <a:moveTo>
                    <a:pt x="9040" y="1"/>
                  </a:moveTo>
                  <a:cubicBezTo>
                    <a:pt x="8907" y="1"/>
                    <a:pt x="8759" y="23"/>
                    <a:pt x="8596" y="68"/>
                  </a:cubicBezTo>
                  <a:cubicBezTo>
                    <a:pt x="7417" y="345"/>
                    <a:pt x="6378" y="830"/>
                    <a:pt x="5546" y="1662"/>
                  </a:cubicBezTo>
                  <a:cubicBezTo>
                    <a:pt x="5130" y="2078"/>
                    <a:pt x="4783" y="2424"/>
                    <a:pt x="4367" y="2840"/>
                  </a:cubicBezTo>
                  <a:cubicBezTo>
                    <a:pt x="2149" y="5059"/>
                    <a:pt x="763" y="7693"/>
                    <a:pt x="208" y="10743"/>
                  </a:cubicBezTo>
                  <a:cubicBezTo>
                    <a:pt x="0" y="11713"/>
                    <a:pt x="70" y="12684"/>
                    <a:pt x="139" y="13654"/>
                  </a:cubicBezTo>
                  <a:cubicBezTo>
                    <a:pt x="191" y="14633"/>
                    <a:pt x="1238" y="15536"/>
                    <a:pt x="2313" y="15536"/>
                  </a:cubicBezTo>
                  <a:cubicBezTo>
                    <a:pt x="2685" y="15536"/>
                    <a:pt x="3059" y="15428"/>
                    <a:pt x="3397" y="15179"/>
                  </a:cubicBezTo>
                  <a:cubicBezTo>
                    <a:pt x="4090" y="14624"/>
                    <a:pt x="4783" y="14139"/>
                    <a:pt x="5269" y="13377"/>
                  </a:cubicBezTo>
                  <a:cubicBezTo>
                    <a:pt x="6031" y="12337"/>
                    <a:pt x="6794" y="11297"/>
                    <a:pt x="7625" y="10257"/>
                  </a:cubicBezTo>
                  <a:cubicBezTo>
                    <a:pt x="8457" y="9218"/>
                    <a:pt x="9081" y="7970"/>
                    <a:pt x="9636" y="6722"/>
                  </a:cubicBezTo>
                  <a:cubicBezTo>
                    <a:pt x="10121" y="5613"/>
                    <a:pt x="10398" y="4435"/>
                    <a:pt x="10329" y="3395"/>
                  </a:cubicBezTo>
                  <a:cubicBezTo>
                    <a:pt x="10329" y="2424"/>
                    <a:pt x="10398" y="1662"/>
                    <a:pt x="10052" y="899"/>
                  </a:cubicBezTo>
                  <a:cubicBezTo>
                    <a:pt x="9834" y="300"/>
                    <a:pt x="9530" y="1"/>
                    <a:pt x="9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5"/>
            <p:cNvSpPr/>
            <p:nvPr/>
          </p:nvSpPr>
          <p:spPr>
            <a:xfrm>
              <a:off x="3748475" y="2753675"/>
              <a:ext cx="301550" cy="289900"/>
            </a:xfrm>
            <a:custGeom>
              <a:avLst/>
              <a:gdLst/>
              <a:ahLst/>
              <a:cxnLst/>
              <a:rect l="l" t="t" r="r" b="b"/>
              <a:pathLst>
                <a:path w="12062" h="11596" extrusionOk="0">
                  <a:moveTo>
                    <a:pt x="9418" y="1408"/>
                  </a:moveTo>
                  <a:cubicBezTo>
                    <a:pt x="10247" y="1408"/>
                    <a:pt x="10611" y="1830"/>
                    <a:pt x="10675" y="2732"/>
                  </a:cubicBezTo>
                  <a:cubicBezTo>
                    <a:pt x="10675" y="2871"/>
                    <a:pt x="10675" y="3009"/>
                    <a:pt x="10675" y="3148"/>
                  </a:cubicBezTo>
                  <a:cubicBezTo>
                    <a:pt x="10675" y="4742"/>
                    <a:pt x="9982" y="5990"/>
                    <a:pt x="8942" y="7099"/>
                  </a:cubicBezTo>
                  <a:cubicBezTo>
                    <a:pt x="8457" y="7654"/>
                    <a:pt x="7764" y="8070"/>
                    <a:pt x="7071" y="8416"/>
                  </a:cubicBezTo>
                  <a:cubicBezTo>
                    <a:pt x="6031" y="8901"/>
                    <a:pt x="5060" y="9317"/>
                    <a:pt x="4090" y="9802"/>
                  </a:cubicBezTo>
                  <a:cubicBezTo>
                    <a:pt x="3813" y="9872"/>
                    <a:pt x="3605" y="10010"/>
                    <a:pt x="3327" y="10080"/>
                  </a:cubicBezTo>
                  <a:cubicBezTo>
                    <a:pt x="3144" y="10134"/>
                    <a:pt x="2966" y="10159"/>
                    <a:pt x="2796" y="10159"/>
                  </a:cubicBezTo>
                  <a:cubicBezTo>
                    <a:pt x="1876" y="10159"/>
                    <a:pt x="1211" y="9411"/>
                    <a:pt x="1387" y="8416"/>
                  </a:cubicBezTo>
                  <a:cubicBezTo>
                    <a:pt x="1456" y="7862"/>
                    <a:pt x="1595" y="7307"/>
                    <a:pt x="1941" y="6891"/>
                  </a:cubicBezTo>
                  <a:cubicBezTo>
                    <a:pt x="2426" y="6198"/>
                    <a:pt x="2912" y="5505"/>
                    <a:pt x="3466" y="4881"/>
                  </a:cubicBezTo>
                  <a:cubicBezTo>
                    <a:pt x="4229" y="4118"/>
                    <a:pt x="4991" y="3356"/>
                    <a:pt x="5754" y="2524"/>
                  </a:cubicBezTo>
                  <a:cubicBezTo>
                    <a:pt x="6239" y="2039"/>
                    <a:pt x="6863" y="1692"/>
                    <a:pt x="7556" y="1623"/>
                  </a:cubicBezTo>
                  <a:cubicBezTo>
                    <a:pt x="8110" y="1554"/>
                    <a:pt x="8665" y="1415"/>
                    <a:pt x="9220" y="1415"/>
                  </a:cubicBezTo>
                  <a:cubicBezTo>
                    <a:pt x="9289" y="1410"/>
                    <a:pt x="9355" y="1408"/>
                    <a:pt x="9418" y="1408"/>
                  </a:cubicBezTo>
                  <a:close/>
                  <a:moveTo>
                    <a:pt x="9425" y="1"/>
                  </a:moveTo>
                  <a:cubicBezTo>
                    <a:pt x="9270" y="1"/>
                    <a:pt x="9109" y="10"/>
                    <a:pt x="8942" y="29"/>
                  </a:cubicBezTo>
                  <a:cubicBezTo>
                    <a:pt x="8041" y="98"/>
                    <a:pt x="7140" y="375"/>
                    <a:pt x="6308" y="722"/>
                  </a:cubicBezTo>
                  <a:cubicBezTo>
                    <a:pt x="5892" y="860"/>
                    <a:pt x="5476" y="1068"/>
                    <a:pt x="5338" y="1484"/>
                  </a:cubicBezTo>
                  <a:cubicBezTo>
                    <a:pt x="4922" y="2316"/>
                    <a:pt x="4229" y="2871"/>
                    <a:pt x="3535" y="3494"/>
                  </a:cubicBezTo>
                  <a:cubicBezTo>
                    <a:pt x="2842" y="4049"/>
                    <a:pt x="2288" y="4742"/>
                    <a:pt x="1664" y="5297"/>
                  </a:cubicBezTo>
                  <a:cubicBezTo>
                    <a:pt x="1040" y="5921"/>
                    <a:pt x="624" y="6614"/>
                    <a:pt x="416" y="7446"/>
                  </a:cubicBezTo>
                  <a:cubicBezTo>
                    <a:pt x="70" y="8347"/>
                    <a:pt x="0" y="9317"/>
                    <a:pt x="624" y="10218"/>
                  </a:cubicBezTo>
                  <a:cubicBezTo>
                    <a:pt x="1335" y="11166"/>
                    <a:pt x="2045" y="11595"/>
                    <a:pt x="2866" y="11595"/>
                  </a:cubicBezTo>
                  <a:cubicBezTo>
                    <a:pt x="3247" y="11595"/>
                    <a:pt x="3651" y="11503"/>
                    <a:pt x="4090" y="11327"/>
                  </a:cubicBezTo>
                  <a:cubicBezTo>
                    <a:pt x="5476" y="10773"/>
                    <a:pt x="6863" y="10218"/>
                    <a:pt x="8110" y="9525"/>
                  </a:cubicBezTo>
                  <a:cubicBezTo>
                    <a:pt x="10606" y="8277"/>
                    <a:pt x="11923" y="6198"/>
                    <a:pt x="12062" y="3425"/>
                  </a:cubicBezTo>
                  <a:cubicBezTo>
                    <a:pt x="12062" y="3148"/>
                    <a:pt x="12062" y="2871"/>
                    <a:pt x="12062" y="2663"/>
                  </a:cubicBezTo>
                  <a:cubicBezTo>
                    <a:pt x="11935" y="958"/>
                    <a:pt x="11004" y="1"/>
                    <a:pt x="9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5"/>
            <p:cNvSpPr/>
            <p:nvPr/>
          </p:nvSpPr>
          <p:spPr>
            <a:xfrm>
              <a:off x="3907900" y="3132725"/>
              <a:ext cx="280775" cy="283125"/>
            </a:xfrm>
            <a:custGeom>
              <a:avLst/>
              <a:gdLst/>
              <a:ahLst/>
              <a:cxnLst/>
              <a:rect l="l" t="t" r="r" b="b"/>
              <a:pathLst>
                <a:path w="11231" h="11325" extrusionOk="0">
                  <a:moveTo>
                    <a:pt x="9037" y="1329"/>
                  </a:moveTo>
                  <a:cubicBezTo>
                    <a:pt x="9495" y="1329"/>
                    <a:pt x="9810" y="1598"/>
                    <a:pt x="9982" y="2058"/>
                  </a:cubicBezTo>
                  <a:cubicBezTo>
                    <a:pt x="10121" y="2404"/>
                    <a:pt x="10121" y="2820"/>
                    <a:pt x="10052" y="3167"/>
                  </a:cubicBezTo>
                  <a:cubicBezTo>
                    <a:pt x="9913" y="4206"/>
                    <a:pt x="9497" y="5108"/>
                    <a:pt x="8873" y="5939"/>
                  </a:cubicBezTo>
                  <a:cubicBezTo>
                    <a:pt x="7348" y="8088"/>
                    <a:pt x="5130" y="9267"/>
                    <a:pt x="2635" y="9960"/>
                  </a:cubicBezTo>
                  <a:lnTo>
                    <a:pt x="2288" y="9960"/>
                  </a:lnTo>
                  <a:cubicBezTo>
                    <a:pt x="1595" y="9960"/>
                    <a:pt x="1248" y="9613"/>
                    <a:pt x="1318" y="8920"/>
                  </a:cubicBezTo>
                  <a:cubicBezTo>
                    <a:pt x="1318" y="8781"/>
                    <a:pt x="1318" y="8643"/>
                    <a:pt x="1387" y="8504"/>
                  </a:cubicBezTo>
                  <a:cubicBezTo>
                    <a:pt x="2288" y="6286"/>
                    <a:pt x="3466" y="4206"/>
                    <a:pt x="5754" y="3028"/>
                  </a:cubicBezTo>
                  <a:cubicBezTo>
                    <a:pt x="6308" y="2820"/>
                    <a:pt x="6724" y="2404"/>
                    <a:pt x="7279" y="2058"/>
                  </a:cubicBezTo>
                  <a:cubicBezTo>
                    <a:pt x="7695" y="1711"/>
                    <a:pt x="8180" y="1434"/>
                    <a:pt x="8735" y="1364"/>
                  </a:cubicBezTo>
                  <a:cubicBezTo>
                    <a:pt x="8842" y="1341"/>
                    <a:pt x="8943" y="1329"/>
                    <a:pt x="9037" y="1329"/>
                  </a:cubicBezTo>
                  <a:close/>
                  <a:moveTo>
                    <a:pt x="8908" y="1"/>
                  </a:moveTo>
                  <a:cubicBezTo>
                    <a:pt x="8592" y="1"/>
                    <a:pt x="8255" y="43"/>
                    <a:pt x="7903" y="117"/>
                  </a:cubicBezTo>
                  <a:cubicBezTo>
                    <a:pt x="7625" y="186"/>
                    <a:pt x="7348" y="325"/>
                    <a:pt x="7140" y="463"/>
                  </a:cubicBezTo>
                  <a:cubicBezTo>
                    <a:pt x="6586" y="879"/>
                    <a:pt x="6031" y="1226"/>
                    <a:pt x="5546" y="1780"/>
                  </a:cubicBezTo>
                  <a:cubicBezTo>
                    <a:pt x="5130" y="2266"/>
                    <a:pt x="4645" y="2681"/>
                    <a:pt x="4090" y="3028"/>
                  </a:cubicBezTo>
                  <a:cubicBezTo>
                    <a:pt x="2565" y="4137"/>
                    <a:pt x="1387" y="5523"/>
                    <a:pt x="555" y="7256"/>
                  </a:cubicBezTo>
                  <a:cubicBezTo>
                    <a:pt x="278" y="7880"/>
                    <a:pt x="139" y="8574"/>
                    <a:pt x="70" y="9197"/>
                  </a:cubicBezTo>
                  <a:cubicBezTo>
                    <a:pt x="0" y="9544"/>
                    <a:pt x="70" y="9891"/>
                    <a:pt x="278" y="10168"/>
                  </a:cubicBezTo>
                  <a:cubicBezTo>
                    <a:pt x="687" y="10870"/>
                    <a:pt x="1442" y="11325"/>
                    <a:pt x="2251" y="11325"/>
                  </a:cubicBezTo>
                  <a:cubicBezTo>
                    <a:pt x="2401" y="11325"/>
                    <a:pt x="2552" y="11309"/>
                    <a:pt x="2704" y="11277"/>
                  </a:cubicBezTo>
                  <a:cubicBezTo>
                    <a:pt x="3328" y="11138"/>
                    <a:pt x="3882" y="11000"/>
                    <a:pt x="4437" y="10792"/>
                  </a:cubicBezTo>
                  <a:cubicBezTo>
                    <a:pt x="6170" y="10099"/>
                    <a:pt x="7764" y="9197"/>
                    <a:pt x="9081" y="7811"/>
                  </a:cubicBezTo>
                  <a:cubicBezTo>
                    <a:pt x="10329" y="6494"/>
                    <a:pt x="11230" y="4969"/>
                    <a:pt x="11230" y="3028"/>
                  </a:cubicBezTo>
                  <a:cubicBezTo>
                    <a:pt x="11230" y="2820"/>
                    <a:pt x="11230" y="2612"/>
                    <a:pt x="11230" y="2335"/>
                  </a:cubicBezTo>
                  <a:cubicBezTo>
                    <a:pt x="10957" y="587"/>
                    <a:pt x="10081" y="1"/>
                    <a:pt x="8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5"/>
            <p:cNvSpPr/>
            <p:nvPr/>
          </p:nvSpPr>
          <p:spPr>
            <a:xfrm>
              <a:off x="4110650" y="3449975"/>
              <a:ext cx="232250" cy="195175"/>
            </a:xfrm>
            <a:custGeom>
              <a:avLst/>
              <a:gdLst/>
              <a:ahLst/>
              <a:cxnLst/>
              <a:rect l="l" t="t" r="r" b="b"/>
              <a:pathLst>
                <a:path w="9290" h="7807" extrusionOk="0">
                  <a:moveTo>
                    <a:pt x="7141" y="1429"/>
                  </a:moveTo>
                  <a:cubicBezTo>
                    <a:pt x="7556" y="1498"/>
                    <a:pt x="7834" y="1706"/>
                    <a:pt x="7764" y="2191"/>
                  </a:cubicBezTo>
                  <a:cubicBezTo>
                    <a:pt x="7695" y="3716"/>
                    <a:pt x="7141" y="4964"/>
                    <a:pt x="5685" y="5657"/>
                  </a:cubicBezTo>
                  <a:cubicBezTo>
                    <a:pt x="4798" y="6101"/>
                    <a:pt x="3852" y="6429"/>
                    <a:pt x="2902" y="6429"/>
                  </a:cubicBezTo>
                  <a:cubicBezTo>
                    <a:pt x="2813" y="6429"/>
                    <a:pt x="2724" y="6426"/>
                    <a:pt x="2635" y="6420"/>
                  </a:cubicBezTo>
                  <a:cubicBezTo>
                    <a:pt x="1110" y="6420"/>
                    <a:pt x="971" y="6212"/>
                    <a:pt x="1664" y="4895"/>
                  </a:cubicBezTo>
                  <a:cubicBezTo>
                    <a:pt x="2566" y="3093"/>
                    <a:pt x="4021" y="1914"/>
                    <a:pt x="6031" y="1498"/>
                  </a:cubicBezTo>
                  <a:cubicBezTo>
                    <a:pt x="6447" y="1429"/>
                    <a:pt x="6794" y="1429"/>
                    <a:pt x="7141" y="1429"/>
                  </a:cubicBezTo>
                  <a:close/>
                  <a:moveTo>
                    <a:pt x="6730" y="0"/>
                  </a:moveTo>
                  <a:cubicBezTo>
                    <a:pt x="5151" y="0"/>
                    <a:pt x="3703" y="569"/>
                    <a:pt x="2566" y="1706"/>
                  </a:cubicBezTo>
                  <a:cubicBezTo>
                    <a:pt x="1387" y="2885"/>
                    <a:pt x="763" y="4410"/>
                    <a:pt x="209" y="5865"/>
                  </a:cubicBezTo>
                  <a:cubicBezTo>
                    <a:pt x="1" y="6559"/>
                    <a:pt x="347" y="7182"/>
                    <a:pt x="971" y="7460"/>
                  </a:cubicBezTo>
                  <a:cubicBezTo>
                    <a:pt x="1387" y="7668"/>
                    <a:pt x="1803" y="7806"/>
                    <a:pt x="2427" y="7806"/>
                  </a:cubicBezTo>
                  <a:cubicBezTo>
                    <a:pt x="3397" y="7529"/>
                    <a:pt x="4506" y="7598"/>
                    <a:pt x="5546" y="7252"/>
                  </a:cubicBezTo>
                  <a:cubicBezTo>
                    <a:pt x="7002" y="6697"/>
                    <a:pt x="8180" y="5865"/>
                    <a:pt x="8735" y="4340"/>
                  </a:cubicBezTo>
                  <a:cubicBezTo>
                    <a:pt x="9012" y="3439"/>
                    <a:pt x="9289" y="2538"/>
                    <a:pt x="9081" y="1568"/>
                  </a:cubicBezTo>
                  <a:cubicBezTo>
                    <a:pt x="8873" y="597"/>
                    <a:pt x="8388" y="181"/>
                    <a:pt x="7487" y="112"/>
                  </a:cubicBezTo>
                  <a:lnTo>
                    <a:pt x="7487" y="43"/>
                  </a:lnTo>
                  <a:cubicBezTo>
                    <a:pt x="7232" y="14"/>
                    <a:pt x="6979" y="0"/>
                    <a:pt x="6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5"/>
            <p:cNvSpPr/>
            <p:nvPr/>
          </p:nvSpPr>
          <p:spPr>
            <a:xfrm>
              <a:off x="2308375" y="2106250"/>
              <a:ext cx="8700" cy="15625"/>
            </a:xfrm>
            <a:custGeom>
              <a:avLst/>
              <a:gdLst/>
              <a:ahLst/>
              <a:cxnLst/>
              <a:rect l="l" t="t" r="r" b="b"/>
              <a:pathLst>
                <a:path w="348" h="625" extrusionOk="0">
                  <a:moveTo>
                    <a:pt x="1" y="0"/>
                  </a:moveTo>
                  <a:lnTo>
                    <a:pt x="1" y="0"/>
                  </a:lnTo>
                  <a:cubicBezTo>
                    <a:pt x="70" y="139"/>
                    <a:pt x="70" y="208"/>
                    <a:pt x="139" y="278"/>
                  </a:cubicBezTo>
                  <a:cubicBezTo>
                    <a:pt x="206" y="344"/>
                    <a:pt x="273" y="475"/>
                    <a:pt x="339" y="546"/>
                  </a:cubicBezTo>
                  <a:lnTo>
                    <a:pt x="339" y="546"/>
                  </a:lnTo>
                  <a:cubicBezTo>
                    <a:pt x="319" y="454"/>
                    <a:pt x="264" y="388"/>
                    <a:pt x="209" y="278"/>
                  </a:cubicBezTo>
                  <a:cubicBezTo>
                    <a:pt x="139" y="208"/>
                    <a:pt x="70" y="139"/>
                    <a:pt x="1" y="0"/>
                  </a:cubicBezTo>
                  <a:close/>
                  <a:moveTo>
                    <a:pt x="339" y="546"/>
                  </a:moveTo>
                  <a:lnTo>
                    <a:pt x="339" y="546"/>
                  </a:lnTo>
                  <a:cubicBezTo>
                    <a:pt x="344" y="570"/>
                    <a:pt x="347" y="596"/>
                    <a:pt x="347" y="624"/>
                  </a:cubicBezTo>
                  <a:cubicBezTo>
                    <a:pt x="347" y="624"/>
                    <a:pt x="347" y="555"/>
                    <a:pt x="347" y="555"/>
                  </a:cubicBezTo>
                  <a:cubicBezTo>
                    <a:pt x="345" y="552"/>
                    <a:pt x="342" y="549"/>
                    <a:pt x="339" y="5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5"/>
            <p:cNvSpPr/>
            <p:nvPr/>
          </p:nvSpPr>
          <p:spPr>
            <a:xfrm>
              <a:off x="2771075" y="2570675"/>
              <a:ext cx="58950" cy="41625"/>
            </a:xfrm>
            <a:custGeom>
              <a:avLst/>
              <a:gdLst/>
              <a:ahLst/>
              <a:cxnLst/>
              <a:rect l="l" t="t" r="r" b="b"/>
              <a:pathLst>
                <a:path w="2358" h="1665" extrusionOk="0">
                  <a:moveTo>
                    <a:pt x="1" y="1"/>
                  </a:moveTo>
                  <a:cubicBezTo>
                    <a:pt x="70" y="70"/>
                    <a:pt x="70" y="70"/>
                    <a:pt x="139" y="139"/>
                  </a:cubicBezTo>
                  <a:cubicBezTo>
                    <a:pt x="833" y="694"/>
                    <a:pt x="1595" y="1179"/>
                    <a:pt x="2358" y="1664"/>
                  </a:cubicBezTo>
                  <a:cubicBezTo>
                    <a:pt x="1595" y="1110"/>
                    <a:pt x="763" y="55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5"/>
            <p:cNvSpPr/>
            <p:nvPr/>
          </p:nvSpPr>
          <p:spPr>
            <a:xfrm>
              <a:off x="2341300" y="2156500"/>
              <a:ext cx="313700" cy="325825"/>
            </a:xfrm>
            <a:custGeom>
              <a:avLst/>
              <a:gdLst/>
              <a:ahLst/>
              <a:cxnLst/>
              <a:rect l="l" t="t" r="r" b="b"/>
              <a:pathLst>
                <a:path w="12548" h="13033" extrusionOk="0">
                  <a:moveTo>
                    <a:pt x="1" y="1"/>
                  </a:moveTo>
                  <a:lnTo>
                    <a:pt x="1" y="1"/>
                  </a:lnTo>
                  <a:cubicBezTo>
                    <a:pt x="2011" y="3120"/>
                    <a:pt x="4229" y="6170"/>
                    <a:pt x="7071" y="8596"/>
                  </a:cubicBezTo>
                  <a:cubicBezTo>
                    <a:pt x="8874" y="10121"/>
                    <a:pt x="10676" y="11577"/>
                    <a:pt x="12547" y="13033"/>
                  </a:cubicBezTo>
                  <a:cubicBezTo>
                    <a:pt x="11646" y="12270"/>
                    <a:pt x="10745" y="11577"/>
                    <a:pt x="9844" y="10814"/>
                  </a:cubicBezTo>
                  <a:cubicBezTo>
                    <a:pt x="8804" y="9913"/>
                    <a:pt x="7695" y="9081"/>
                    <a:pt x="6655" y="8180"/>
                  </a:cubicBezTo>
                  <a:cubicBezTo>
                    <a:pt x="3952" y="5823"/>
                    <a:pt x="1942" y="291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5"/>
            <p:cNvSpPr/>
            <p:nvPr/>
          </p:nvSpPr>
          <p:spPr>
            <a:xfrm>
              <a:off x="2933975" y="2672925"/>
              <a:ext cx="39875" cy="24300"/>
            </a:xfrm>
            <a:custGeom>
              <a:avLst/>
              <a:gdLst/>
              <a:ahLst/>
              <a:cxnLst/>
              <a:rect l="l" t="t" r="r" b="b"/>
              <a:pathLst>
                <a:path w="1595" h="972" extrusionOk="0">
                  <a:moveTo>
                    <a:pt x="1" y="1"/>
                  </a:moveTo>
                  <a:lnTo>
                    <a:pt x="1" y="1"/>
                  </a:lnTo>
                  <a:cubicBezTo>
                    <a:pt x="172" y="96"/>
                    <a:pt x="344" y="186"/>
                    <a:pt x="510" y="274"/>
                  </a:cubicBezTo>
                  <a:lnTo>
                    <a:pt x="510" y="274"/>
                  </a:lnTo>
                  <a:cubicBezTo>
                    <a:pt x="342" y="178"/>
                    <a:pt x="171" y="86"/>
                    <a:pt x="1" y="1"/>
                  </a:cubicBezTo>
                  <a:close/>
                  <a:moveTo>
                    <a:pt x="510" y="274"/>
                  </a:moveTo>
                  <a:cubicBezTo>
                    <a:pt x="890" y="491"/>
                    <a:pt x="1259" y="731"/>
                    <a:pt x="1595" y="971"/>
                  </a:cubicBezTo>
                  <a:cubicBezTo>
                    <a:pt x="1344" y="720"/>
                    <a:pt x="947" y="505"/>
                    <a:pt x="510" y="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5"/>
            <p:cNvSpPr/>
            <p:nvPr/>
          </p:nvSpPr>
          <p:spPr>
            <a:xfrm>
              <a:off x="2320500" y="212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5"/>
            <p:cNvSpPr/>
            <p:nvPr/>
          </p:nvSpPr>
          <p:spPr>
            <a:xfrm>
              <a:off x="2322250" y="2128775"/>
              <a:ext cx="6950" cy="8675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0" y="1"/>
                  </a:moveTo>
                  <a:lnTo>
                    <a:pt x="70" y="70"/>
                  </a:lnTo>
                  <a:lnTo>
                    <a:pt x="70" y="70"/>
                  </a:lnTo>
                  <a:cubicBezTo>
                    <a:pt x="70" y="70"/>
                    <a:pt x="70" y="1"/>
                    <a:pt x="0" y="1"/>
                  </a:cubicBezTo>
                  <a:close/>
                  <a:moveTo>
                    <a:pt x="70" y="70"/>
                  </a:moveTo>
                  <a:lnTo>
                    <a:pt x="70" y="70"/>
                  </a:lnTo>
                  <a:cubicBezTo>
                    <a:pt x="139" y="139"/>
                    <a:pt x="208" y="278"/>
                    <a:pt x="277" y="347"/>
                  </a:cubicBezTo>
                  <a:lnTo>
                    <a:pt x="277" y="347"/>
                  </a:lnTo>
                  <a:cubicBezTo>
                    <a:pt x="208" y="278"/>
                    <a:pt x="208" y="208"/>
                    <a:pt x="139" y="139"/>
                  </a:cubicBezTo>
                  <a:lnTo>
                    <a:pt x="70" y="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5"/>
            <p:cNvSpPr/>
            <p:nvPr/>
          </p:nvSpPr>
          <p:spPr>
            <a:xfrm>
              <a:off x="2329175" y="2137450"/>
              <a:ext cx="12150" cy="19075"/>
            </a:xfrm>
            <a:custGeom>
              <a:avLst/>
              <a:gdLst/>
              <a:ahLst/>
              <a:cxnLst/>
              <a:rect l="l" t="t" r="r" b="b"/>
              <a:pathLst>
                <a:path w="486" h="763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31"/>
                    <a:pt x="43" y="63"/>
                    <a:pt x="66" y="97"/>
                  </a:cubicBezTo>
                  <a:lnTo>
                    <a:pt x="66" y="97"/>
                  </a:lnTo>
                  <a:cubicBezTo>
                    <a:pt x="50" y="65"/>
                    <a:pt x="33" y="32"/>
                    <a:pt x="1" y="0"/>
                  </a:cubicBezTo>
                  <a:close/>
                  <a:moveTo>
                    <a:pt x="66" y="97"/>
                  </a:moveTo>
                  <a:lnTo>
                    <a:pt x="66" y="97"/>
                  </a:lnTo>
                  <a:cubicBezTo>
                    <a:pt x="85" y="134"/>
                    <a:pt x="102" y="171"/>
                    <a:pt x="139" y="208"/>
                  </a:cubicBezTo>
                  <a:cubicBezTo>
                    <a:pt x="209" y="347"/>
                    <a:pt x="347" y="555"/>
                    <a:pt x="486" y="763"/>
                  </a:cubicBezTo>
                  <a:cubicBezTo>
                    <a:pt x="368" y="526"/>
                    <a:pt x="199" y="290"/>
                    <a:pt x="66" y="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5"/>
            <p:cNvSpPr/>
            <p:nvPr/>
          </p:nvSpPr>
          <p:spPr>
            <a:xfrm>
              <a:off x="2323975" y="211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5"/>
            <p:cNvSpPr/>
            <p:nvPr/>
          </p:nvSpPr>
          <p:spPr>
            <a:xfrm>
              <a:off x="2655000" y="2482325"/>
              <a:ext cx="116100" cy="88375"/>
            </a:xfrm>
            <a:custGeom>
              <a:avLst/>
              <a:gdLst/>
              <a:ahLst/>
              <a:cxnLst/>
              <a:rect l="l" t="t" r="r" b="b"/>
              <a:pathLst>
                <a:path w="4644" h="3535" extrusionOk="0">
                  <a:moveTo>
                    <a:pt x="0" y="0"/>
                  </a:moveTo>
                  <a:cubicBezTo>
                    <a:pt x="1525" y="1178"/>
                    <a:pt x="3050" y="2426"/>
                    <a:pt x="4644" y="3535"/>
                  </a:cubicBezTo>
                  <a:cubicBezTo>
                    <a:pt x="3050" y="2357"/>
                    <a:pt x="1525" y="117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5"/>
            <p:cNvSpPr/>
            <p:nvPr/>
          </p:nvSpPr>
          <p:spPr>
            <a:xfrm>
              <a:off x="2830000" y="2612275"/>
              <a:ext cx="104000" cy="60675"/>
            </a:xfrm>
            <a:custGeom>
              <a:avLst/>
              <a:gdLst/>
              <a:ahLst/>
              <a:cxnLst/>
              <a:rect l="l" t="t" r="r" b="b"/>
              <a:pathLst>
                <a:path w="4160" h="2427" extrusionOk="0">
                  <a:moveTo>
                    <a:pt x="1" y="0"/>
                  </a:moveTo>
                  <a:lnTo>
                    <a:pt x="1" y="0"/>
                  </a:lnTo>
                  <a:cubicBezTo>
                    <a:pt x="895" y="551"/>
                    <a:pt x="1857" y="1169"/>
                    <a:pt x="2820" y="1653"/>
                  </a:cubicBezTo>
                  <a:lnTo>
                    <a:pt x="2820" y="1653"/>
                  </a:lnTo>
                  <a:cubicBezTo>
                    <a:pt x="1891" y="1116"/>
                    <a:pt x="930" y="558"/>
                    <a:pt x="1" y="0"/>
                  </a:cubicBezTo>
                  <a:close/>
                  <a:moveTo>
                    <a:pt x="2820" y="1653"/>
                  </a:moveTo>
                  <a:lnTo>
                    <a:pt x="2820" y="1653"/>
                  </a:lnTo>
                  <a:cubicBezTo>
                    <a:pt x="2834" y="1661"/>
                    <a:pt x="2849" y="1669"/>
                    <a:pt x="2863" y="1677"/>
                  </a:cubicBezTo>
                  <a:lnTo>
                    <a:pt x="2863" y="1677"/>
                  </a:lnTo>
                  <a:cubicBezTo>
                    <a:pt x="2856" y="1673"/>
                    <a:pt x="2849" y="1669"/>
                    <a:pt x="2843" y="1664"/>
                  </a:cubicBezTo>
                  <a:cubicBezTo>
                    <a:pt x="2835" y="1660"/>
                    <a:pt x="2828" y="1657"/>
                    <a:pt x="2820" y="1653"/>
                  </a:cubicBezTo>
                  <a:close/>
                  <a:moveTo>
                    <a:pt x="2863" y="1677"/>
                  </a:moveTo>
                  <a:cubicBezTo>
                    <a:pt x="3060" y="1807"/>
                    <a:pt x="3272" y="1922"/>
                    <a:pt x="3484" y="2036"/>
                  </a:cubicBezTo>
                  <a:lnTo>
                    <a:pt x="3484" y="2036"/>
                  </a:lnTo>
                  <a:cubicBezTo>
                    <a:pt x="3279" y="1918"/>
                    <a:pt x="3072" y="1798"/>
                    <a:pt x="2863" y="1677"/>
                  </a:cubicBezTo>
                  <a:close/>
                  <a:moveTo>
                    <a:pt x="3484" y="2036"/>
                  </a:moveTo>
                  <a:cubicBezTo>
                    <a:pt x="3713" y="2168"/>
                    <a:pt x="3938" y="2298"/>
                    <a:pt x="4160" y="2427"/>
                  </a:cubicBezTo>
                  <a:cubicBezTo>
                    <a:pt x="3946" y="2284"/>
                    <a:pt x="3715" y="2161"/>
                    <a:pt x="3484" y="20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5"/>
            <p:cNvSpPr/>
            <p:nvPr/>
          </p:nvSpPr>
          <p:spPr>
            <a:xfrm>
              <a:off x="2320500" y="2125300"/>
              <a:ext cx="1775" cy="3500"/>
            </a:xfrm>
            <a:custGeom>
              <a:avLst/>
              <a:gdLst/>
              <a:ahLst/>
              <a:cxnLst/>
              <a:rect l="l" t="t" r="r" b="b"/>
              <a:pathLst>
                <a:path w="71" h="140" extrusionOk="0">
                  <a:moveTo>
                    <a:pt x="1" y="1"/>
                  </a:moveTo>
                  <a:cubicBezTo>
                    <a:pt x="1" y="55"/>
                    <a:pt x="42" y="67"/>
                    <a:pt x="61" y="69"/>
                  </a:cubicBezTo>
                  <a:lnTo>
                    <a:pt x="61" y="69"/>
                  </a:lnTo>
                  <a:cubicBezTo>
                    <a:pt x="52" y="52"/>
                    <a:pt x="35" y="35"/>
                    <a:pt x="1" y="1"/>
                  </a:cubicBezTo>
                  <a:close/>
                  <a:moveTo>
                    <a:pt x="61" y="69"/>
                  </a:moveTo>
                  <a:cubicBezTo>
                    <a:pt x="70" y="87"/>
                    <a:pt x="70" y="104"/>
                    <a:pt x="70" y="140"/>
                  </a:cubicBezTo>
                  <a:cubicBezTo>
                    <a:pt x="70" y="140"/>
                    <a:pt x="70" y="70"/>
                    <a:pt x="70" y="70"/>
                  </a:cubicBezTo>
                  <a:cubicBezTo>
                    <a:pt x="70" y="70"/>
                    <a:pt x="67" y="70"/>
                    <a:pt x="61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5"/>
            <p:cNvSpPr/>
            <p:nvPr/>
          </p:nvSpPr>
          <p:spPr>
            <a:xfrm>
              <a:off x="2317050" y="21218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cubicBezTo>
                    <a:pt x="20" y="0"/>
                    <a:pt x="40" y="11"/>
                    <a:pt x="58" y="27"/>
                  </a:cubicBezTo>
                  <a:lnTo>
                    <a:pt x="58" y="27"/>
                  </a:lnTo>
                  <a:cubicBezTo>
                    <a:pt x="44" y="11"/>
                    <a:pt x="27" y="0"/>
                    <a:pt x="0" y="0"/>
                  </a:cubicBezTo>
                  <a:close/>
                  <a:moveTo>
                    <a:pt x="58" y="27"/>
                  </a:moveTo>
                  <a:cubicBezTo>
                    <a:pt x="80" y="54"/>
                    <a:pt x="96" y="96"/>
                    <a:pt x="139" y="139"/>
                  </a:cubicBezTo>
                  <a:cubicBezTo>
                    <a:pt x="139" y="139"/>
                    <a:pt x="103" y="68"/>
                    <a:pt x="58" y="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5"/>
            <p:cNvSpPr/>
            <p:nvPr/>
          </p:nvSpPr>
          <p:spPr>
            <a:xfrm>
              <a:off x="2306650" y="2106250"/>
              <a:ext cx="1750" cy="2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70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5"/>
            <p:cNvSpPr/>
            <p:nvPr/>
          </p:nvSpPr>
          <p:spPr>
            <a:xfrm>
              <a:off x="2303175" y="2095850"/>
              <a:ext cx="701875" cy="630825"/>
            </a:xfrm>
            <a:custGeom>
              <a:avLst/>
              <a:gdLst/>
              <a:ahLst/>
              <a:cxnLst/>
              <a:rect l="l" t="t" r="r" b="b"/>
              <a:pathLst>
                <a:path w="28075" h="25233" extrusionOk="0">
                  <a:moveTo>
                    <a:pt x="209" y="416"/>
                  </a:moveTo>
                  <a:lnTo>
                    <a:pt x="209" y="416"/>
                  </a:lnTo>
                  <a:cubicBezTo>
                    <a:pt x="278" y="555"/>
                    <a:pt x="347" y="624"/>
                    <a:pt x="417" y="694"/>
                  </a:cubicBezTo>
                  <a:cubicBezTo>
                    <a:pt x="469" y="798"/>
                    <a:pt x="521" y="863"/>
                    <a:pt x="544" y="948"/>
                  </a:cubicBezTo>
                  <a:lnTo>
                    <a:pt x="544" y="948"/>
                  </a:lnTo>
                  <a:cubicBezTo>
                    <a:pt x="478" y="825"/>
                    <a:pt x="413" y="759"/>
                    <a:pt x="347" y="694"/>
                  </a:cubicBezTo>
                  <a:cubicBezTo>
                    <a:pt x="278" y="555"/>
                    <a:pt x="209" y="486"/>
                    <a:pt x="209" y="416"/>
                  </a:cubicBezTo>
                  <a:close/>
                  <a:moveTo>
                    <a:pt x="616" y="1066"/>
                  </a:moveTo>
                  <a:cubicBezTo>
                    <a:pt x="637" y="1086"/>
                    <a:pt x="654" y="1110"/>
                    <a:pt x="694" y="1110"/>
                  </a:cubicBezTo>
                  <a:cubicBezTo>
                    <a:pt x="694" y="1179"/>
                    <a:pt x="694" y="1179"/>
                    <a:pt x="694" y="1179"/>
                  </a:cubicBezTo>
                  <a:cubicBezTo>
                    <a:pt x="694" y="1110"/>
                    <a:pt x="694" y="1110"/>
                    <a:pt x="625" y="1110"/>
                  </a:cubicBezTo>
                  <a:cubicBezTo>
                    <a:pt x="625" y="1110"/>
                    <a:pt x="625" y="1092"/>
                    <a:pt x="616" y="1066"/>
                  </a:cubicBezTo>
                  <a:close/>
                  <a:moveTo>
                    <a:pt x="1123" y="1758"/>
                  </a:moveTo>
                  <a:cubicBezTo>
                    <a:pt x="1141" y="1770"/>
                    <a:pt x="1160" y="1784"/>
                    <a:pt x="1179" y="1803"/>
                  </a:cubicBezTo>
                  <a:cubicBezTo>
                    <a:pt x="1249" y="2011"/>
                    <a:pt x="1387" y="2219"/>
                    <a:pt x="1526" y="2357"/>
                  </a:cubicBezTo>
                  <a:cubicBezTo>
                    <a:pt x="1359" y="2190"/>
                    <a:pt x="1236" y="1979"/>
                    <a:pt x="1123" y="1758"/>
                  </a:cubicBezTo>
                  <a:close/>
                  <a:moveTo>
                    <a:pt x="1526" y="2357"/>
                  </a:moveTo>
                  <a:lnTo>
                    <a:pt x="1526" y="2357"/>
                  </a:lnTo>
                  <a:cubicBezTo>
                    <a:pt x="2437" y="3808"/>
                    <a:pt x="3397" y="5243"/>
                    <a:pt x="4455" y="6605"/>
                  </a:cubicBezTo>
                  <a:lnTo>
                    <a:pt x="4455" y="6605"/>
                  </a:lnTo>
                  <a:cubicBezTo>
                    <a:pt x="3391" y="5256"/>
                    <a:pt x="2422" y="3829"/>
                    <a:pt x="1526" y="2357"/>
                  </a:cubicBezTo>
                  <a:close/>
                  <a:moveTo>
                    <a:pt x="10189" y="12283"/>
                  </a:moveTo>
                  <a:cubicBezTo>
                    <a:pt x="10575" y="12597"/>
                    <a:pt x="10968" y="12914"/>
                    <a:pt x="11369" y="13240"/>
                  </a:cubicBezTo>
                  <a:cubicBezTo>
                    <a:pt x="12130" y="13826"/>
                    <a:pt x="12891" y="14460"/>
                    <a:pt x="13651" y="15061"/>
                  </a:cubicBezTo>
                  <a:lnTo>
                    <a:pt x="13651" y="15061"/>
                  </a:lnTo>
                  <a:cubicBezTo>
                    <a:pt x="12477" y="14143"/>
                    <a:pt x="11329" y="13222"/>
                    <a:pt x="10189" y="12283"/>
                  </a:cubicBezTo>
                  <a:close/>
                  <a:moveTo>
                    <a:pt x="21074" y="20588"/>
                  </a:moveTo>
                  <a:lnTo>
                    <a:pt x="21074" y="20588"/>
                  </a:lnTo>
                  <a:cubicBezTo>
                    <a:pt x="22460" y="21489"/>
                    <a:pt x="23916" y="22252"/>
                    <a:pt x="25233" y="23014"/>
                  </a:cubicBezTo>
                  <a:cubicBezTo>
                    <a:pt x="24817" y="22806"/>
                    <a:pt x="24331" y="22598"/>
                    <a:pt x="23916" y="22321"/>
                  </a:cubicBezTo>
                  <a:cubicBezTo>
                    <a:pt x="22945" y="21767"/>
                    <a:pt x="21975" y="21212"/>
                    <a:pt x="21074" y="20588"/>
                  </a:cubicBezTo>
                  <a:close/>
                  <a:moveTo>
                    <a:pt x="25233" y="23014"/>
                  </a:moveTo>
                  <a:lnTo>
                    <a:pt x="25233" y="23014"/>
                  </a:lnTo>
                  <a:cubicBezTo>
                    <a:pt x="25856" y="23361"/>
                    <a:pt x="26480" y="23707"/>
                    <a:pt x="26827" y="23985"/>
                  </a:cubicBezTo>
                  <a:cubicBezTo>
                    <a:pt x="26342" y="23707"/>
                    <a:pt x="25787" y="23361"/>
                    <a:pt x="25233" y="23014"/>
                  </a:cubicBezTo>
                  <a:close/>
                  <a:moveTo>
                    <a:pt x="209" y="0"/>
                  </a:moveTo>
                  <a:cubicBezTo>
                    <a:pt x="209" y="139"/>
                    <a:pt x="209" y="278"/>
                    <a:pt x="139" y="347"/>
                  </a:cubicBezTo>
                  <a:cubicBezTo>
                    <a:pt x="139" y="416"/>
                    <a:pt x="70" y="486"/>
                    <a:pt x="1" y="555"/>
                  </a:cubicBezTo>
                  <a:cubicBezTo>
                    <a:pt x="1" y="555"/>
                    <a:pt x="1" y="555"/>
                    <a:pt x="1" y="555"/>
                  </a:cubicBezTo>
                  <a:lnTo>
                    <a:pt x="1" y="555"/>
                  </a:lnTo>
                  <a:cubicBezTo>
                    <a:pt x="70" y="624"/>
                    <a:pt x="139" y="763"/>
                    <a:pt x="209" y="902"/>
                  </a:cubicBezTo>
                  <a:cubicBezTo>
                    <a:pt x="209" y="971"/>
                    <a:pt x="278" y="1040"/>
                    <a:pt x="278" y="1110"/>
                  </a:cubicBezTo>
                  <a:cubicBezTo>
                    <a:pt x="347" y="1248"/>
                    <a:pt x="417" y="1318"/>
                    <a:pt x="486" y="1387"/>
                  </a:cubicBezTo>
                  <a:cubicBezTo>
                    <a:pt x="486" y="1387"/>
                    <a:pt x="486" y="1387"/>
                    <a:pt x="486" y="1387"/>
                  </a:cubicBezTo>
                  <a:lnTo>
                    <a:pt x="486" y="1387"/>
                  </a:lnTo>
                  <a:cubicBezTo>
                    <a:pt x="555" y="1526"/>
                    <a:pt x="694" y="1595"/>
                    <a:pt x="763" y="1733"/>
                  </a:cubicBezTo>
                  <a:cubicBezTo>
                    <a:pt x="902" y="1941"/>
                    <a:pt x="971" y="2219"/>
                    <a:pt x="1110" y="2427"/>
                  </a:cubicBezTo>
                  <a:cubicBezTo>
                    <a:pt x="1872" y="3605"/>
                    <a:pt x="2635" y="4783"/>
                    <a:pt x="3397" y="5893"/>
                  </a:cubicBezTo>
                  <a:cubicBezTo>
                    <a:pt x="4160" y="7002"/>
                    <a:pt x="4992" y="8041"/>
                    <a:pt x="5962" y="8943"/>
                  </a:cubicBezTo>
                  <a:cubicBezTo>
                    <a:pt x="7349" y="10329"/>
                    <a:pt x="8735" y="11646"/>
                    <a:pt x="10260" y="12894"/>
                  </a:cubicBezTo>
                  <a:cubicBezTo>
                    <a:pt x="11092" y="13587"/>
                    <a:pt x="11924" y="14280"/>
                    <a:pt x="12755" y="14973"/>
                  </a:cubicBezTo>
                  <a:cubicBezTo>
                    <a:pt x="13726" y="15736"/>
                    <a:pt x="14696" y="16429"/>
                    <a:pt x="15597" y="17192"/>
                  </a:cubicBezTo>
                  <a:cubicBezTo>
                    <a:pt x="17677" y="18786"/>
                    <a:pt x="19687" y="20311"/>
                    <a:pt x="21836" y="21697"/>
                  </a:cubicBezTo>
                  <a:cubicBezTo>
                    <a:pt x="23846" y="22945"/>
                    <a:pt x="25995" y="23915"/>
                    <a:pt x="28005" y="25232"/>
                  </a:cubicBezTo>
                  <a:cubicBezTo>
                    <a:pt x="28075" y="24817"/>
                    <a:pt x="27867" y="24609"/>
                    <a:pt x="27728" y="24401"/>
                  </a:cubicBezTo>
                  <a:cubicBezTo>
                    <a:pt x="27104" y="23569"/>
                    <a:pt x="26272" y="23014"/>
                    <a:pt x="25371" y="22598"/>
                  </a:cubicBezTo>
                  <a:cubicBezTo>
                    <a:pt x="22599" y="21281"/>
                    <a:pt x="20242" y="19548"/>
                    <a:pt x="17816" y="17746"/>
                  </a:cubicBezTo>
                  <a:cubicBezTo>
                    <a:pt x="15181" y="15805"/>
                    <a:pt x="12617" y="13795"/>
                    <a:pt x="10121" y="11715"/>
                  </a:cubicBezTo>
                  <a:cubicBezTo>
                    <a:pt x="7349" y="9428"/>
                    <a:pt x="4922" y="6932"/>
                    <a:pt x="2981" y="3952"/>
                  </a:cubicBezTo>
                  <a:cubicBezTo>
                    <a:pt x="2358" y="2981"/>
                    <a:pt x="1664" y="2011"/>
                    <a:pt x="1041" y="1110"/>
                  </a:cubicBezTo>
                  <a:cubicBezTo>
                    <a:pt x="971" y="1040"/>
                    <a:pt x="902" y="902"/>
                    <a:pt x="763" y="832"/>
                  </a:cubicBezTo>
                  <a:cubicBezTo>
                    <a:pt x="694" y="763"/>
                    <a:pt x="555" y="624"/>
                    <a:pt x="555" y="486"/>
                  </a:cubicBezTo>
                  <a:cubicBezTo>
                    <a:pt x="555" y="416"/>
                    <a:pt x="486" y="347"/>
                    <a:pt x="486" y="278"/>
                  </a:cubicBezTo>
                  <a:cubicBezTo>
                    <a:pt x="417" y="208"/>
                    <a:pt x="347" y="7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5"/>
            <p:cNvSpPr/>
            <p:nvPr/>
          </p:nvSpPr>
          <p:spPr>
            <a:xfrm>
              <a:off x="2304925" y="2102775"/>
              <a:ext cx="1750" cy="1775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0" y="1"/>
                  </a:moveTo>
                  <a:lnTo>
                    <a:pt x="0" y="1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5"/>
            <p:cNvSpPr/>
            <p:nvPr/>
          </p:nvSpPr>
          <p:spPr>
            <a:xfrm>
              <a:off x="2303175" y="2102775"/>
              <a:ext cx="5225" cy="6975"/>
            </a:xfrm>
            <a:custGeom>
              <a:avLst/>
              <a:gdLst/>
              <a:ahLst/>
              <a:cxnLst/>
              <a:rect l="l" t="t" r="r" b="b"/>
              <a:pathLst>
                <a:path w="209" h="279" extrusionOk="0">
                  <a:moveTo>
                    <a:pt x="70" y="1"/>
                  </a:moveTo>
                  <a:cubicBezTo>
                    <a:pt x="1" y="70"/>
                    <a:pt x="1" y="209"/>
                    <a:pt x="1" y="278"/>
                  </a:cubicBezTo>
                  <a:cubicBezTo>
                    <a:pt x="70" y="278"/>
                    <a:pt x="139" y="209"/>
                    <a:pt x="209" y="139"/>
                  </a:cubicBezTo>
                  <a:lnTo>
                    <a:pt x="139" y="139"/>
                  </a:lnTo>
                  <a:cubicBezTo>
                    <a:pt x="139" y="139"/>
                    <a:pt x="139" y="70"/>
                    <a:pt x="139" y="70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5"/>
            <p:cNvSpPr/>
            <p:nvPr/>
          </p:nvSpPr>
          <p:spPr>
            <a:xfrm>
              <a:off x="2304925" y="2095850"/>
              <a:ext cx="3475" cy="10425"/>
            </a:xfrm>
            <a:custGeom>
              <a:avLst/>
              <a:gdLst/>
              <a:ahLst/>
              <a:cxnLst/>
              <a:rect l="l" t="t" r="r" b="b"/>
              <a:pathLst>
                <a:path w="139" h="417" extrusionOk="0">
                  <a:moveTo>
                    <a:pt x="139" y="0"/>
                  </a:moveTo>
                  <a:lnTo>
                    <a:pt x="139" y="0"/>
                  </a:lnTo>
                  <a:cubicBezTo>
                    <a:pt x="69" y="70"/>
                    <a:pt x="69" y="208"/>
                    <a:pt x="0" y="278"/>
                  </a:cubicBezTo>
                  <a:lnTo>
                    <a:pt x="69" y="347"/>
                  </a:lnTo>
                  <a:cubicBezTo>
                    <a:pt x="69" y="347"/>
                    <a:pt x="69" y="347"/>
                    <a:pt x="69" y="416"/>
                  </a:cubicBezTo>
                  <a:cubicBezTo>
                    <a:pt x="139" y="278"/>
                    <a:pt x="139" y="139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5"/>
            <p:cNvSpPr/>
            <p:nvPr/>
          </p:nvSpPr>
          <p:spPr>
            <a:xfrm>
              <a:off x="2310125" y="2095850"/>
              <a:ext cx="25" cy="1750"/>
            </a:xfrm>
            <a:custGeom>
              <a:avLst/>
              <a:gdLst/>
              <a:ahLst/>
              <a:cxnLst/>
              <a:rect l="l" t="t" r="r" b="b"/>
              <a:pathLst>
                <a:path w="1" h="70" extrusionOk="0">
                  <a:moveTo>
                    <a:pt x="0" y="7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5"/>
            <p:cNvSpPr/>
            <p:nvPr/>
          </p:nvSpPr>
          <p:spPr>
            <a:xfrm>
              <a:off x="2306650" y="2104525"/>
              <a:ext cx="25" cy="1750"/>
            </a:xfrm>
            <a:custGeom>
              <a:avLst/>
              <a:gdLst/>
              <a:ahLst/>
              <a:cxnLst/>
              <a:rect l="l" t="t" r="r" b="b"/>
              <a:pathLst>
                <a:path w="1" h="70" extrusionOk="0">
                  <a:moveTo>
                    <a:pt x="0" y="69"/>
                  </a:moveTo>
                  <a:cubicBezTo>
                    <a:pt x="0" y="69"/>
                    <a:pt x="0" y="0"/>
                    <a:pt x="0" y="0"/>
                  </a:cubicBezTo>
                  <a:cubicBezTo>
                    <a:pt x="0" y="0"/>
                    <a:pt x="0" y="0"/>
                    <a:pt x="0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5"/>
            <p:cNvSpPr/>
            <p:nvPr/>
          </p:nvSpPr>
          <p:spPr>
            <a:xfrm>
              <a:off x="3495450" y="3726575"/>
              <a:ext cx="279025" cy="211450"/>
            </a:xfrm>
            <a:custGeom>
              <a:avLst/>
              <a:gdLst/>
              <a:ahLst/>
              <a:cxnLst/>
              <a:rect l="l" t="t" r="r" b="b"/>
              <a:pathLst>
                <a:path w="11161" h="8458" extrusionOk="0">
                  <a:moveTo>
                    <a:pt x="7764" y="1109"/>
                  </a:moveTo>
                  <a:cubicBezTo>
                    <a:pt x="8388" y="1109"/>
                    <a:pt x="8804" y="1109"/>
                    <a:pt x="9220" y="1387"/>
                  </a:cubicBezTo>
                  <a:cubicBezTo>
                    <a:pt x="9913" y="1803"/>
                    <a:pt x="10191" y="2565"/>
                    <a:pt x="9913" y="3466"/>
                  </a:cubicBezTo>
                  <a:cubicBezTo>
                    <a:pt x="9705" y="4229"/>
                    <a:pt x="9289" y="4853"/>
                    <a:pt x="8735" y="5407"/>
                  </a:cubicBezTo>
                  <a:cubicBezTo>
                    <a:pt x="7071" y="6863"/>
                    <a:pt x="5130" y="7348"/>
                    <a:pt x="2981" y="7348"/>
                  </a:cubicBezTo>
                  <a:cubicBezTo>
                    <a:pt x="2843" y="7348"/>
                    <a:pt x="2704" y="7348"/>
                    <a:pt x="2566" y="7279"/>
                  </a:cubicBezTo>
                  <a:cubicBezTo>
                    <a:pt x="833" y="6932"/>
                    <a:pt x="486" y="5892"/>
                    <a:pt x="1248" y="4506"/>
                  </a:cubicBezTo>
                  <a:cubicBezTo>
                    <a:pt x="2011" y="2981"/>
                    <a:pt x="3259" y="2011"/>
                    <a:pt x="4992" y="1733"/>
                  </a:cubicBezTo>
                  <a:cubicBezTo>
                    <a:pt x="5616" y="1595"/>
                    <a:pt x="6239" y="1525"/>
                    <a:pt x="6794" y="1248"/>
                  </a:cubicBezTo>
                  <a:cubicBezTo>
                    <a:pt x="7141" y="1109"/>
                    <a:pt x="7556" y="1179"/>
                    <a:pt x="7764" y="1109"/>
                  </a:cubicBezTo>
                  <a:close/>
                  <a:moveTo>
                    <a:pt x="8111" y="0"/>
                  </a:moveTo>
                  <a:cubicBezTo>
                    <a:pt x="5962" y="0"/>
                    <a:pt x="4160" y="971"/>
                    <a:pt x="2427" y="2080"/>
                  </a:cubicBezTo>
                  <a:cubicBezTo>
                    <a:pt x="2080" y="2218"/>
                    <a:pt x="1803" y="2496"/>
                    <a:pt x="1526" y="2704"/>
                  </a:cubicBezTo>
                  <a:cubicBezTo>
                    <a:pt x="625" y="3536"/>
                    <a:pt x="139" y="4506"/>
                    <a:pt x="70" y="5754"/>
                  </a:cubicBezTo>
                  <a:cubicBezTo>
                    <a:pt x="1" y="6655"/>
                    <a:pt x="347" y="7209"/>
                    <a:pt x="1041" y="7695"/>
                  </a:cubicBezTo>
                  <a:cubicBezTo>
                    <a:pt x="1942" y="8318"/>
                    <a:pt x="2912" y="8388"/>
                    <a:pt x="4021" y="8457"/>
                  </a:cubicBezTo>
                  <a:cubicBezTo>
                    <a:pt x="5754" y="8180"/>
                    <a:pt x="7556" y="7764"/>
                    <a:pt x="9081" y="6655"/>
                  </a:cubicBezTo>
                  <a:cubicBezTo>
                    <a:pt x="10052" y="5892"/>
                    <a:pt x="10676" y="4853"/>
                    <a:pt x="10953" y="3674"/>
                  </a:cubicBezTo>
                  <a:lnTo>
                    <a:pt x="11022" y="3674"/>
                  </a:lnTo>
                  <a:cubicBezTo>
                    <a:pt x="11092" y="3258"/>
                    <a:pt x="11161" y="2773"/>
                    <a:pt x="11022" y="2357"/>
                  </a:cubicBezTo>
                  <a:cubicBezTo>
                    <a:pt x="10814" y="1248"/>
                    <a:pt x="9636" y="0"/>
                    <a:pt x="8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5"/>
            <p:cNvSpPr/>
            <p:nvPr/>
          </p:nvSpPr>
          <p:spPr>
            <a:xfrm>
              <a:off x="2239050" y="2946725"/>
              <a:ext cx="743475" cy="317175"/>
            </a:xfrm>
            <a:custGeom>
              <a:avLst/>
              <a:gdLst/>
              <a:ahLst/>
              <a:cxnLst/>
              <a:rect l="l" t="t" r="r" b="b"/>
              <a:pathLst>
                <a:path w="29739" h="12687" extrusionOk="0">
                  <a:moveTo>
                    <a:pt x="348" y="1"/>
                  </a:moveTo>
                  <a:cubicBezTo>
                    <a:pt x="348" y="70"/>
                    <a:pt x="348" y="140"/>
                    <a:pt x="278" y="209"/>
                  </a:cubicBezTo>
                  <a:lnTo>
                    <a:pt x="209" y="209"/>
                  </a:lnTo>
                  <a:cubicBezTo>
                    <a:pt x="209" y="278"/>
                    <a:pt x="140" y="278"/>
                    <a:pt x="1" y="348"/>
                  </a:cubicBezTo>
                  <a:cubicBezTo>
                    <a:pt x="417" y="833"/>
                    <a:pt x="902" y="1249"/>
                    <a:pt x="1387" y="1665"/>
                  </a:cubicBezTo>
                  <a:cubicBezTo>
                    <a:pt x="2496" y="2635"/>
                    <a:pt x="3744" y="3398"/>
                    <a:pt x="4992" y="4299"/>
                  </a:cubicBezTo>
                  <a:cubicBezTo>
                    <a:pt x="7695" y="6240"/>
                    <a:pt x="10607" y="7903"/>
                    <a:pt x="13726" y="9151"/>
                  </a:cubicBezTo>
                  <a:cubicBezTo>
                    <a:pt x="18648" y="11092"/>
                    <a:pt x="23777" y="12062"/>
                    <a:pt x="28976" y="12686"/>
                  </a:cubicBezTo>
                  <a:cubicBezTo>
                    <a:pt x="29184" y="12686"/>
                    <a:pt x="29392" y="12686"/>
                    <a:pt x="29531" y="12617"/>
                  </a:cubicBezTo>
                  <a:cubicBezTo>
                    <a:pt x="29600" y="12617"/>
                    <a:pt x="29669" y="12478"/>
                    <a:pt x="29669" y="12409"/>
                  </a:cubicBezTo>
                  <a:cubicBezTo>
                    <a:pt x="29739" y="12340"/>
                    <a:pt x="29669" y="12201"/>
                    <a:pt x="29669" y="12201"/>
                  </a:cubicBezTo>
                  <a:cubicBezTo>
                    <a:pt x="29253" y="11785"/>
                    <a:pt x="28768" y="11716"/>
                    <a:pt x="28283" y="11646"/>
                  </a:cubicBezTo>
                  <a:cubicBezTo>
                    <a:pt x="24956" y="11300"/>
                    <a:pt x="21628" y="10676"/>
                    <a:pt x="18370" y="9775"/>
                  </a:cubicBezTo>
                  <a:cubicBezTo>
                    <a:pt x="15875" y="9082"/>
                    <a:pt x="13518" y="8180"/>
                    <a:pt x="11161" y="7071"/>
                  </a:cubicBezTo>
                  <a:cubicBezTo>
                    <a:pt x="8666" y="5893"/>
                    <a:pt x="6309" y="4299"/>
                    <a:pt x="4021" y="2704"/>
                  </a:cubicBezTo>
                  <a:cubicBezTo>
                    <a:pt x="2774" y="1803"/>
                    <a:pt x="1595" y="902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5"/>
            <p:cNvSpPr/>
            <p:nvPr/>
          </p:nvSpPr>
          <p:spPr>
            <a:xfrm>
              <a:off x="2244250" y="2951925"/>
              <a:ext cx="592700" cy="285975"/>
            </a:xfrm>
            <a:custGeom>
              <a:avLst/>
              <a:gdLst/>
              <a:ahLst/>
              <a:cxnLst/>
              <a:rect l="l" t="t" r="r" b="b"/>
              <a:pathLst>
                <a:path w="23708" h="11439" extrusionOk="0">
                  <a:moveTo>
                    <a:pt x="1" y="1"/>
                  </a:moveTo>
                  <a:cubicBezTo>
                    <a:pt x="7903" y="6863"/>
                    <a:pt x="16984" y="10884"/>
                    <a:pt x="23708" y="11438"/>
                  </a:cubicBezTo>
                  <a:cubicBezTo>
                    <a:pt x="16984" y="10884"/>
                    <a:pt x="7903" y="6863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5"/>
            <p:cNvSpPr/>
            <p:nvPr/>
          </p:nvSpPr>
          <p:spPr>
            <a:xfrm>
              <a:off x="2244250" y="2950200"/>
              <a:ext cx="1775" cy="1750"/>
            </a:xfrm>
            <a:custGeom>
              <a:avLst/>
              <a:gdLst/>
              <a:ahLst/>
              <a:cxnLst/>
              <a:rect l="l" t="t" r="r" b="b"/>
              <a:pathLst>
                <a:path w="71" h="70" extrusionOk="0">
                  <a:moveTo>
                    <a:pt x="1" y="1"/>
                  </a:moveTo>
                  <a:cubicBezTo>
                    <a:pt x="1" y="70"/>
                    <a:pt x="1" y="70"/>
                    <a:pt x="70" y="7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5"/>
            <p:cNvSpPr/>
            <p:nvPr/>
          </p:nvSpPr>
          <p:spPr>
            <a:xfrm>
              <a:off x="2239050" y="2950200"/>
              <a:ext cx="6975" cy="5225"/>
            </a:xfrm>
            <a:custGeom>
              <a:avLst/>
              <a:gdLst/>
              <a:ahLst/>
              <a:cxnLst/>
              <a:rect l="l" t="t" r="r" b="b"/>
              <a:pathLst>
                <a:path w="279" h="209" extrusionOk="0">
                  <a:moveTo>
                    <a:pt x="209" y="1"/>
                  </a:moveTo>
                  <a:cubicBezTo>
                    <a:pt x="140" y="70"/>
                    <a:pt x="70" y="139"/>
                    <a:pt x="1" y="209"/>
                  </a:cubicBezTo>
                  <a:cubicBezTo>
                    <a:pt x="140" y="209"/>
                    <a:pt x="209" y="139"/>
                    <a:pt x="278" y="70"/>
                  </a:cubicBezTo>
                  <a:cubicBezTo>
                    <a:pt x="209" y="70"/>
                    <a:pt x="209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5"/>
            <p:cNvSpPr/>
            <p:nvPr/>
          </p:nvSpPr>
          <p:spPr>
            <a:xfrm>
              <a:off x="2244250" y="2945000"/>
              <a:ext cx="3500" cy="6950"/>
            </a:xfrm>
            <a:custGeom>
              <a:avLst/>
              <a:gdLst/>
              <a:ahLst/>
              <a:cxnLst/>
              <a:rect l="l" t="t" r="r" b="b"/>
              <a:pathLst>
                <a:path w="140" h="278" extrusionOk="0">
                  <a:moveTo>
                    <a:pt x="140" y="1"/>
                  </a:moveTo>
                  <a:lnTo>
                    <a:pt x="1" y="209"/>
                  </a:lnTo>
                  <a:lnTo>
                    <a:pt x="70" y="278"/>
                  </a:lnTo>
                  <a:cubicBezTo>
                    <a:pt x="70" y="209"/>
                    <a:pt x="140" y="139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5"/>
            <p:cNvSpPr/>
            <p:nvPr/>
          </p:nvSpPr>
          <p:spPr>
            <a:xfrm>
              <a:off x="3323900" y="3057200"/>
              <a:ext cx="268625" cy="185050"/>
            </a:xfrm>
            <a:custGeom>
              <a:avLst/>
              <a:gdLst/>
              <a:ahLst/>
              <a:cxnLst/>
              <a:rect l="l" t="t" r="r" b="b"/>
              <a:pathLst>
                <a:path w="10745" h="7402" extrusionOk="0">
                  <a:moveTo>
                    <a:pt x="4736" y="1207"/>
                  </a:moveTo>
                  <a:cubicBezTo>
                    <a:pt x="5320" y="1207"/>
                    <a:pt x="5884" y="1378"/>
                    <a:pt x="6447" y="1613"/>
                  </a:cubicBezTo>
                  <a:cubicBezTo>
                    <a:pt x="7140" y="1959"/>
                    <a:pt x="7903" y="2306"/>
                    <a:pt x="8596" y="2722"/>
                  </a:cubicBezTo>
                  <a:cubicBezTo>
                    <a:pt x="9081" y="2999"/>
                    <a:pt x="9358" y="3415"/>
                    <a:pt x="9566" y="3900"/>
                  </a:cubicBezTo>
                  <a:cubicBezTo>
                    <a:pt x="9913" y="4732"/>
                    <a:pt x="9428" y="5702"/>
                    <a:pt x="8665" y="5841"/>
                  </a:cubicBezTo>
                  <a:cubicBezTo>
                    <a:pt x="7556" y="5980"/>
                    <a:pt x="6447" y="6188"/>
                    <a:pt x="5546" y="6326"/>
                  </a:cubicBezTo>
                  <a:lnTo>
                    <a:pt x="5476" y="6326"/>
                  </a:lnTo>
                  <a:cubicBezTo>
                    <a:pt x="4021" y="6257"/>
                    <a:pt x="2773" y="5910"/>
                    <a:pt x="1733" y="4940"/>
                  </a:cubicBezTo>
                  <a:cubicBezTo>
                    <a:pt x="1179" y="4316"/>
                    <a:pt x="971" y="3623"/>
                    <a:pt x="1248" y="2930"/>
                  </a:cubicBezTo>
                  <a:cubicBezTo>
                    <a:pt x="1595" y="2167"/>
                    <a:pt x="2010" y="1474"/>
                    <a:pt x="2912" y="1405"/>
                  </a:cubicBezTo>
                  <a:cubicBezTo>
                    <a:pt x="3258" y="1405"/>
                    <a:pt x="3605" y="1405"/>
                    <a:pt x="3882" y="1335"/>
                  </a:cubicBezTo>
                  <a:cubicBezTo>
                    <a:pt x="4173" y="1246"/>
                    <a:pt x="4457" y="1207"/>
                    <a:pt x="4736" y="1207"/>
                  </a:cubicBezTo>
                  <a:close/>
                  <a:moveTo>
                    <a:pt x="4554" y="0"/>
                  </a:moveTo>
                  <a:cubicBezTo>
                    <a:pt x="4447" y="0"/>
                    <a:pt x="4339" y="6"/>
                    <a:pt x="4229" y="18"/>
                  </a:cubicBezTo>
                  <a:cubicBezTo>
                    <a:pt x="4090" y="41"/>
                    <a:pt x="3936" y="41"/>
                    <a:pt x="3777" y="41"/>
                  </a:cubicBezTo>
                  <a:lnTo>
                    <a:pt x="3777" y="41"/>
                  </a:lnTo>
                  <a:cubicBezTo>
                    <a:pt x="3458" y="41"/>
                    <a:pt x="3120" y="41"/>
                    <a:pt x="2842" y="226"/>
                  </a:cubicBezTo>
                  <a:cubicBezTo>
                    <a:pt x="2149" y="711"/>
                    <a:pt x="1387" y="1127"/>
                    <a:pt x="832" y="1890"/>
                  </a:cubicBezTo>
                  <a:cubicBezTo>
                    <a:pt x="0" y="2999"/>
                    <a:pt x="70" y="4455"/>
                    <a:pt x="1040" y="5564"/>
                  </a:cubicBezTo>
                  <a:cubicBezTo>
                    <a:pt x="1803" y="6396"/>
                    <a:pt x="2773" y="6881"/>
                    <a:pt x="3882" y="7227"/>
                  </a:cubicBezTo>
                  <a:cubicBezTo>
                    <a:pt x="4295" y="7351"/>
                    <a:pt x="4832" y="7401"/>
                    <a:pt x="5407" y="7401"/>
                  </a:cubicBezTo>
                  <a:cubicBezTo>
                    <a:pt x="6762" y="7401"/>
                    <a:pt x="8330" y="7124"/>
                    <a:pt x="9012" y="6881"/>
                  </a:cubicBezTo>
                  <a:cubicBezTo>
                    <a:pt x="9220" y="6881"/>
                    <a:pt x="9358" y="6812"/>
                    <a:pt x="9566" y="6742"/>
                  </a:cubicBezTo>
                  <a:lnTo>
                    <a:pt x="9566" y="6673"/>
                  </a:lnTo>
                  <a:cubicBezTo>
                    <a:pt x="10051" y="6465"/>
                    <a:pt x="10467" y="5980"/>
                    <a:pt x="10537" y="5425"/>
                  </a:cubicBezTo>
                  <a:cubicBezTo>
                    <a:pt x="10745" y="3761"/>
                    <a:pt x="10606" y="2860"/>
                    <a:pt x="9081" y="1821"/>
                  </a:cubicBezTo>
                  <a:cubicBezTo>
                    <a:pt x="8110" y="1197"/>
                    <a:pt x="7071" y="711"/>
                    <a:pt x="6031" y="296"/>
                  </a:cubicBezTo>
                  <a:cubicBezTo>
                    <a:pt x="5518" y="124"/>
                    <a:pt x="5051" y="0"/>
                    <a:pt x="4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5"/>
            <p:cNvSpPr/>
            <p:nvPr/>
          </p:nvSpPr>
          <p:spPr>
            <a:xfrm>
              <a:off x="3675675" y="4049875"/>
              <a:ext cx="162925" cy="241200"/>
            </a:xfrm>
            <a:custGeom>
              <a:avLst/>
              <a:gdLst/>
              <a:ahLst/>
              <a:cxnLst/>
              <a:rect l="l" t="t" r="r" b="b"/>
              <a:pathLst>
                <a:path w="6517" h="9648" extrusionOk="0">
                  <a:moveTo>
                    <a:pt x="4743" y="1225"/>
                  </a:moveTo>
                  <a:cubicBezTo>
                    <a:pt x="5018" y="1225"/>
                    <a:pt x="5236" y="1368"/>
                    <a:pt x="5338" y="1625"/>
                  </a:cubicBezTo>
                  <a:cubicBezTo>
                    <a:pt x="5546" y="1972"/>
                    <a:pt x="5616" y="2388"/>
                    <a:pt x="5546" y="2734"/>
                  </a:cubicBezTo>
                  <a:cubicBezTo>
                    <a:pt x="5269" y="4675"/>
                    <a:pt x="4576" y="6477"/>
                    <a:pt x="3051" y="7795"/>
                  </a:cubicBezTo>
                  <a:cubicBezTo>
                    <a:pt x="2774" y="8002"/>
                    <a:pt x="2496" y="8210"/>
                    <a:pt x="2219" y="8418"/>
                  </a:cubicBezTo>
                  <a:cubicBezTo>
                    <a:pt x="2057" y="8499"/>
                    <a:pt x="1895" y="8539"/>
                    <a:pt x="1744" y="8539"/>
                  </a:cubicBezTo>
                  <a:cubicBezTo>
                    <a:pt x="1376" y="8539"/>
                    <a:pt x="1069" y="8306"/>
                    <a:pt x="971" y="7864"/>
                  </a:cubicBezTo>
                  <a:cubicBezTo>
                    <a:pt x="902" y="7379"/>
                    <a:pt x="902" y="6824"/>
                    <a:pt x="833" y="6339"/>
                  </a:cubicBezTo>
                  <a:cubicBezTo>
                    <a:pt x="902" y="5715"/>
                    <a:pt x="971" y="5160"/>
                    <a:pt x="1110" y="4537"/>
                  </a:cubicBezTo>
                  <a:cubicBezTo>
                    <a:pt x="1318" y="3774"/>
                    <a:pt x="1734" y="3150"/>
                    <a:pt x="2427" y="2665"/>
                  </a:cubicBezTo>
                  <a:cubicBezTo>
                    <a:pt x="2843" y="2318"/>
                    <a:pt x="3259" y="1972"/>
                    <a:pt x="3744" y="1625"/>
                  </a:cubicBezTo>
                  <a:cubicBezTo>
                    <a:pt x="3952" y="1487"/>
                    <a:pt x="4160" y="1348"/>
                    <a:pt x="4437" y="1279"/>
                  </a:cubicBezTo>
                  <a:cubicBezTo>
                    <a:pt x="4545" y="1243"/>
                    <a:pt x="4647" y="1225"/>
                    <a:pt x="4743" y="1225"/>
                  </a:cubicBezTo>
                  <a:close/>
                  <a:moveTo>
                    <a:pt x="4735" y="0"/>
                  </a:moveTo>
                  <a:cubicBezTo>
                    <a:pt x="4468" y="0"/>
                    <a:pt x="4183" y="77"/>
                    <a:pt x="3883" y="239"/>
                  </a:cubicBezTo>
                  <a:cubicBezTo>
                    <a:pt x="3467" y="377"/>
                    <a:pt x="3120" y="655"/>
                    <a:pt x="2843" y="932"/>
                  </a:cubicBezTo>
                  <a:cubicBezTo>
                    <a:pt x="2496" y="1348"/>
                    <a:pt x="2150" y="1694"/>
                    <a:pt x="1803" y="2041"/>
                  </a:cubicBezTo>
                  <a:cubicBezTo>
                    <a:pt x="763" y="2942"/>
                    <a:pt x="209" y="4121"/>
                    <a:pt x="70" y="5507"/>
                  </a:cubicBezTo>
                  <a:cubicBezTo>
                    <a:pt x="70" y="5854"/>
                    <a:pt x="70" y="6270"/>
                    <a:pt x="70" y="6616"/>
                  </a:cubicBezTo>
                  <a:lnTo>
                    <a:pt x="1" y="6616"/>
                  </a:lnTo>
                  <a:cubicBezTo>
                    <a:pt x="70" y="7171"/>
                    <a:pt x="1" y="7725"/>
                    <a:pt x="139" y="8280"/>
                  </a:cubicBezTo>
                  <a:cubicBezTo>
                    <a:pt x="338" y="9124"/>
                    <a:pt x="1035" y="9648"/>
                    <a:pt x="1796" y="9648"/>
                  </a:cubicBezTo>
                  <a:cubicBezTo>
                    <a:pt x="2098" y="9648"/>
                    <a:pt x="2409" y="9566"/>
                    <a:pt x="2704" y="9389"/>
                  </a:cubicBezTo>
                  <a:cubicBezTo>
                    <a:pt x="4853" y="8141"/>
                    <a:pt x="5893" y="6200"/>
                    <a:pt x="6378" y="3843"/>
                  </a:cubicBezTo>
                  <a:cubicBezTo>
                    <a:pt x="6517" y="3219"/>
                    <a:pt x="6447" y="2596"/>
                    <a:pt x="6447" y="1902"/>
                  </a:cubicBezTo>
                  <a:cubicBezTo>
                    <a:pt x="6447" y="1556"/>
                    <a:pt x="6309" y="1209"/>
                    <a:pt x="6101" y="863"/>
                  </a:cubicBezTo>
                  <a:cubicBezTo>
                    <a:pt x="5731" y="308"/>
                    <a:pt x="5269" y="0"/>
                    <a:pt x="4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5"/>
            <p:cNvSpPr/>
            <p:nvPr/>
          </p:nvSpPr>
          <p:spPr>
            <a:xfrm>
              <a:off x="3254575" y="2599875"/>
              <a:ext cx="228775" cy="196250"/>
            </a:xfrm>
            <a:custGeom>
              <a:avLst/>
              <a:gdLst/>
              <a:ahLst/>
              <a:cxnLst/>
              <a:rect l="l" t="t" r="r" b="b"/>
              <a:pathLst>
                <a:path w="9151" h="7850" extrusionOk="0">
                  <a:moveTo>
                    <a:pt x="3446" y="1201"/>
                  </a:moveTo>
                  <a:cubicBezTo>
                    <a:pt x="4029" y="1201"/>
                    <a:pt x="4590" y="1389"/>
                    <a:pt x="5130" y="1813"/>
                  </a:cubicBezTo>
                  <a:cubicBezTo>
                    <a:pt x="5823" y="2229"/>
                    <a:pt x="6516" y="2715"/>
                    <a:pt x="7071" y="3338"/>
                  </a:cubicBezTo>
                  <a:cubicBezTo>
                    <a:pt x="7418" y="3685"/>
                    <a:pt x="7626" y="4170"/>
                    <a:pt x="7833" y="4586"/>
                  </a:cubicBezTo>
                  <a:cubicBezTo>
                    <a:pt x="7903" y="4725"/>
                    <a:pt x="7972" y="4863"/>
                    <a:pt x="7972" y="5002"/>
                  </a:cubicBezTo>
                  <a:cubicBezTo>
                    <a:pt x="8167" y="5783"/>
                    <a:pt x="7935" y="6748"/>
                    <a:pt x="6758" y="6748"/>
                  </a:cubicBezTo>
                  <a:cubicBezTo>
                    <a:pt x="6681" y="6748"/>
                    <a:pt x="6601" y="6744"/>
                    <a:pt x="6516" y="6735"/>
                  </a:cubicBezTo>
                  <a:cubicBezTo>
                    <a:pt x="6031" y="6735"/>
                    <a:pt x="5546" y="6527"/>
                    <a:pt x="5130" y="6319"/>
                  </a:cubicBezTo>
                  <a:cubicBezTo>
                    <a:pt x="3882" y="5695"/>
                    <a:pt x="2773" y="4863"/>
                    <a:pt x="2080" y="3616"/>
                  </a:cubicBezTo>
                  <a:cubicBezTo>
                    <a:pt x="1941" y="3338"/>
                    <a:pt x="1733" y="3061"/>
                    <a:pt x="1595" y="2784"/>
                  </a:cubicBezTo>
                  <a:cubicBezTo>
                    <a:pt x="1179" y="2091"/>
                    <a:pt x="1248" y="1883"/>
                    <a:pt x="2011" y="1536"/>
                  </a:cubicBezTo>
                  <a:cubicBezTo>
                    <a:pt x="2503" y="1321"/>
                    <a:pt x="2981" y="1201"/>
                    <a:pt x="3446" y="1201"/>
                  </a:cubicBezTo>
                  <a:close/>
                  <a:moveTo>
                    <a:pt x="3642" y="1"/>
                  </a:moveTo>
                  <a:cubicBezTo>
                    <a:pt x="3583" y="1"/>
                    <a:pt x="3524" y="4"/>
                    <a:pt x="3466" y="11"/>
                  </a:cubicBezTo>
                  <a:cubicBezTo>
                    <a:pt x="2496" y="11"/>
                    <a:pt x="1733" y="219"/>
                    <a:pt x="1179" y="496"/>
                  </a:cubicBezTo>
                  <a:cubicBezTo>
                    <a:pt x="208" y="1051"/>
                    <a:pt x="1" y="1883"/>
                    <a:pt x="694" y="2784"/>
                  </a:cubicBezTo>
                  <a:cubicBezTo>
                    <a:pt x="1040" y="3338"/>
                    <a:pt x="1456" y="3824"/>
                    <a:pt x="1803" y="4378"/>
                  </a:cubicBezTo>
                  <a:cubicBezTo>
                    <a:pt x="2219" y="5141"/>
                    <a:pt x="2773" y="5765"/>
                    <a:pt x="3397" y="6250"/>
                  </a:cubicBezTo>
                  <a:cubicBezTo>
                    <a:pt x="4298" y="7012"/>
                    <a:pt x="5338" y="7498"/>
                    <a:pt x="6447" y="7775"/>
                  </a:cubicBezTo>
                  <a:lnTo>
                    <a:pt x="6516" y="7775"/>
                  </a:lnTo>
                  <a:cubicBezTo>
                    <a:pt x="6752" y="7824"/>
                    <a:pt x="6970" y="7850"/>
                    <a:pt x="7171" y="7850"/>
                  </a:cubicBezTo>
                  <a:cubicBezTo>
                    <a:pt x="8093" y="7850"/>
                    <a:pt x="8658" y="7319"/>
                    <a:pt x="8943" y="6181"/>
                  </a:cubicBezTo>
                  <a:cubicBezTo>
                    <a:pt x="9151" y="5279"/>
                    <a:pt x="9012" y="4448"/>
                    <a:pt x="8527" y="3685"/>
                  </a:cubicBezTo>
                  <a:cubicBezTo>
                    <a:pt x="7764" y="2368"/>
                    <a:pt x="6586" y="1328"/>
                    <a:pt x="5269" y="566"/>
                  </a:cubicBezTo>
                  <a:cubicBezTo>
                    <a:pt x="4710" y="255"/>
                    <a:pt x="4151" y="1"/>
                    <a:pt x="3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5"/>
            <p:cNvSpPr/>
            <p:nvPr/>
          </p:nvSpPr>
          <p:spPr>
            <a:xfrm>
              <a:off x="3555550" y="3452250"/>
              <a:ext cx="191200" cy="204350"/>
            </a:xfrm>
            <a:custGeom>
              <a:avLst/>
              <a:gdLst/>
              <a:ahLst/>
              <a:cxnLst/>
              <a:rect l="l" t="t" r="r" b="b"/>
              <a:pathLst>
                <a:path w="7648" h="8174" extrusionOk="0">
                  <a:moveTo>
                    <a:pt x="2528" y="1093"/>
                  </a:moveTo>
                  <a:cubicBezTo>
                    <a:pt x="2635" y="1093"/>
                    <a:pt x="2748" y="1105"/>
                    <a:pt x="2865" y="1130"/>
                  </a:cubicBezTo>
                  <a:cubicBezTo>
                    <a:pt x="3142" y="1199"/>
                    <a:pt x="3419" y="1338"/>
                    <a:pt x="3627" y="1477"/>
                  </a:cubicBezTo>
                  <a:cubicBezTo>
                    <a:pt x="4529" y="1893"/>
                    <a:pt x="5222" y="2586"/>
                    <a:pt x="5846" y="3279"/>
                  </a:cubicBezTo>
                  <a:cubicBezTo>
                    <a:pt x="6331" y="3833"/>
                    <a:pt x="6608" y="4457"/>
                    <a:pt x="6539" y="5151"/>
                  </a:cubicBezTo>
                  <a:cubicBezTo>
                    <a:pt x="6539" y="5705"/>
                    <a:pt x="6469" y="6190"/>
                    <a:pt x="6192" y="6676"/>
                  </a:cubicBezTo>
                  <a:cubicBezTo>
                    <a:pt x="6038" y="6933"/>
                    <a:pt x="5846" y="7075"/>
                    <a:pt x="5559" y="7075"/>
                  </a:cubicBezTo>
                  <a:cubicBezTo>
                    <a:pt x="5459" y="7075"/>
                    <a:pt x="5347" y="7058"/>
                    <a:pt x="5222" y="7022"/>
                  </a:cubicBezTo>
                  <a:cubicBezTo>
                    <a:pt x="3905" y="6745"/>
                    <a:pt x="2934" y="5913"/>
                    <a:pt x="2241" y="4735"/>
                  </a:cubicBezTo>
                  <a:cubicBezTo>
                    <a:pt x="1894" y="4111"/>
                    <a:pt x="1617" y="3348"/>
                    <a:pt x="1479" y="2586"/>
                  </a:cubicBezTo>
                  <a:cubicBezTo>
                    <a:pt x="1235" y="1732"/>
                    <a:pt x="1742" y="1093"/>
                    <a:pt x="2528" y="1093"/>
                  </a:cubicBezTo>
                  <a:close/>
                  <a:moveTo>
                    <a:pt x="2330" y="0"/>
                  </a:moveTo>
                  <a:cubicBezTo>
                    <a:pt x="861" y="0"/>
                    <a:pt x="0" y="1302"/>
                    <a:pt x="647" y="2724"/>
                  </a:cubicBezTo>
                  <a:cubicBezTo>
                    <a:pt x="855" y="3210"/>
                    <a:pt x="1063" y="3695"/>
                    <a:pt x="1271" y="4249"/>
                  </a:cubicBezTo>
                  <a:cubicBezTo>
                    <a:pt x="1479" y="4735"/>
                    <a:pt x="1687" y="5289"/>
                    <a:pt x="1964" y="5705"/>
                  </a:cubicBezTo>
                  <a:cubicBezTo>
                    <a:pt x="2796" y="7022"/>
                    <a:pt x="3905" y="7854"/>
                    <a:pt x="5499" y="8131"/>
                  </a:cubicBezTo>
                  <a:cubicBezTo>
                    <a:pt x="5615" y="8160"/>
                    <a:pt x="5724" y="8174"/>
                    <a:pt x="5829" y="8174"/>
                  </a:cubicBezTo>
                  <a:cubicBezTo>
                    <a:pt x="6224" y="8174"/>
                    <a:pt x="6542" y="7975"/>
                    <a:pt x="6816" y="7646"/>
                  </a:cubicBezTo>
                  <a:cubicBezTo>
                    <a:pt x="7371" y="7022"/>
                    <a:pt x="7579" y="6190"/>
                    <a:pt x="7648" y="5151"/>
                  </a:cubicBezTo>
                  <a:cubicBezTo>
                    <a:pt x="7579" y="5012"/>
                    <a:pt x="7579" y="4596"/>
                    <a:pt x="7440" y="4249"/>
                  </a:cubicBezTo>
                  <a:cubicBezTo>
                    <a:pt x="7093" y="2932"/>
                    <a:pt x="6262" y="1962"/>
                    <a:pt x="5152" y="1130"/>
                  </a:cubicBezTo>
                  <a:cubicBezTo>
                    <a:pt x="4459" y="506"/>
                    <a:pt x="3627" y="90"/>
                    <a:pt x="2657" y="21"/>
                  </a:cubicBezTo>
                  <a:cubicBezTo>
                    <a:pt x="2545" y="7"/>
                    <a:pt x="2436" y="0"/>
                    <a:pt x="2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47" name="Google Shape;28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99947">
            <a:off x="-755997" y="218241"/>
            <a:ext cx="1491431" cy="15974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8" name="Google Shape;2848;p25"/>
          <p:cNvGrpSpPr/>
          <p:nvPr/>
        </p:nvGrpSpPr>
        <p:grpSpPr>
          <a:xfrm>
            <a:off x="241160" y="297347"/>
            <a:ext cx="8661681" cy="4548806"/>
            <a:chOff x="1831975" y="1429200"/>
            <a:chExt cx="5238075" cy="2750850"/>
          </a:xfrm>
        </p:grpSpPr>
        <p:sp>
          <p:nvSpPr>
            <p:cNvPr id="2849" name="Google Shape;2849;p25"/>
            <p:cNvSpPr/>
            <p:nvPr/>
          </p:nvSpPr>
          <p:spPr>
            <a:xfrm>
              <a:off x="1835075" y="4165000"/>
              <a:ext cx="57975" cy="2375"/>
            </a:xfrm>
            <a:custGeom>
              <a:avLst/>
              <a:gdLst/>
              <a:ahLst/>
              <a:cxnLst/>
              <a:rect l="l" t="t" r="r" b="b"/>
              <a:pathLst>
                <a:path w="2319" h="95" extrusionOk="0">
                  <a:moveTo>
                    <a:pt x="2318" y="1"/>
                  </a:moveTo>
                  <a:lnTo>
                    <a:pt x="1" y="62"/>
                  </a:lnTo>
                  <a:lnTo>
                    <a:pt x="1769" y="95"/>
                  </a:lnTo>
                  <a:lnTo>
                    <a:pt x="23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5"/>
            <p:cNvSpPr/>
            <p:nvPr/>
          </p:nvSpPr>
          <p:spPr>
            <a:xfrm>
              <a:off x="1883925" y="4164300"/>
              <a:ext cx="250375" cy="10775"/>
            </a:xfrm>
            <a:custGeom>
              <a:avLst/>
              <a:gdLst/>
              <a:ahLst/>
              <a:cxnLst/>
              <a:rect l="l" t="t" r="r" b="b"/>
              <a:pathLst>
                <a:path w="10015" h="431" extrusionOk="0">
                  <a:moveTo>
                    <a:pt x="5305" y="1"/>
                  </a:moveTo>
                  <a:cubicBezTo>
                    <a:pt x="3648" y="44"/>
                    <a:pt x="0" y="138"/>
                    <a:pt x="483" y="246"/>
                  </a:cubicBezTo>
                  <a:cubicBezTo>
                    <a:pt x="1509" y="235"/>
                    <a:pt x="2949" y="156"/>
                    <a:pt x="4456" y="156"/>
                  </a:cubicBezTo>
                  <a:cubicBezTo>
                    <a:pt x="4693" y="156"/>
                    <a:pt x="4932" y="158"/>
                    <a:pt x="5171" y="163"/>
                  </a:cubicBezTo>
                  <a:cubicBezTo>
                    <a:pt x="4420" y="242"/>
                    <a:pt x="2533" y="232"/>
                    <a:pt x="1639" y="335"/>
                  </a:cubicBezTo>
                  <a:cubicBezTo>
                    <a:pt x="2274" y="354"/>
                    <a:pt x="2715" y="361"/>
                    <a:pt x="3052" y="361"/>
                  </a:cubicBezTo>
                  <a:cubicBezTo>
                    <a:pt x="4051" y="361"/>
                    <a:pt x="4134" y="299"/>
                    <a:pt x="5637" y="299"/>
                  </a:cubicBezTo>
                  <a:cubicBezTo>
                    <a:pt x="5898" y="299"/>
                    <a:pt x="6201" y="301"/>
                    <a:pt x="6560" y="305"/>
                  </a:cubicBezTo>
                  <a:lnTo>
                    <a:pt x="6398" y="431"/>
                  </a:lnTo>
                  <a:lnTo>
                    <a:pt x="6398" y="431"/>
                  </a:lnTo>
                  <a:lnTo>
                    <a:pt x="9408" y="391"/>
                  </a:lnTo>
                  <a:cubicBezTo>
                    <a:pt x="7685" y="116"/>
                    <a:pt x="10014" y="196"/>
                    <a:pt x="5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5"/>
            <p:cNvSpPr/>
            <p:nvPr/>
          </p:nvSpPr>
          <p:spPr>
            <a:xfrm>
              <a:off x="2118925" y="4168225"/>
              <a:ext cx="45050" cy="3350"/>
            </a:xfrm>
            <a:custGeom>
              <a:avLst/>
              <a:gdLst/>
              <a:ahLst/>
              <a:cxnLst/>
              <a:rect l="l" t="t" r="r" b="b"/>
              <a:pathLst>
                <a:path w="1802" h="134" extrusionOk="0">
                  <a:moveTo>
                    <a:pt x="565" y="1"/>
                  </a:moveTo>
                  <a:lnTo>
                    <a:pt x="565" y="1"/>
                  </a:lnTo>
                  <a:cubicBezTo>
                    <a:pt x="288" y="49"/>
                    <a:pt x="0" y="95"/>
                    <a:pt x="46" y="133"/>
                  </a:cubicBezTo>
                  <a:cubicBezTo>
                    <a:pt x="330" y="85"/>
                    <a:pt x="1801" y="27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5"/>
            <p:cNvSpPr/>
            <p:nvPr/>
          </p:nvSpPr>
          <p:spPr>
            <a:xfrm>
              <a:off x="2178100" y="4166000"/>
              <a:ext cx="58975" cy="4450"/>
            </a:xfrm>
            <a:custGeom>
              <a:avLst/>
              <a:gdLst/>
              <a:ahLst/>
              <a:cxnLst/>
              <a:rect l="l" t="t" r="r" b="b"/>
              <a:pathLst>
                <a:path w="2359" h="178" extrusionOk="0">
                  <a:moveTo>
                    <a:pt x="2359" y="0"/>
                  </a:moveTo>
                  <a:lnTo>
                    <a:pt x="28" y="62"/>
                  </a:lnTo>
                  <a:cubicBezTo>
                    <a:pt x="1932" y="72"/>
                    <a:pt x="0" y="163"/>
                    <a:pt x="189" y="178"/>
                  </a:cubicBezTo>
                  <a:lnTo>
                    <a:pt x="2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5"/>
            <p:cNvSpPr/>
            <p:nvPr/>
          </p:nvSpPr>
          <p:spPr>
            <a:xfrm>
              <a:off x="2376750" y="4167075"/>
              <a:ext cx="22475" cy="775"/>
            </a:xfrm>
            <a:custGeom>
              <a:avLst/>
              <a:gdLst/>
              <a:ahLst/>
              <a:cxnLst/>
              <a:rect l="l" t="t" r="r" b="b"/>
              <a:pathLst>
                <a:path w="899" h="31" extrusionOk="0">
                  <a:moveTo>
                    <a:pt x="607" y="1"/>
                  </a:moveTo>
                  <a:cubicBezTo>
                    <a:pt x="415" y="1"/>
                    <a:pt x="225" y="16"/>
                    <a:pt x="1" y="30"/>
                  </a:cubicBezTo>
                  <a:cubicBezTo>
                    <a:pt x="315" y="24"/>
                    <a:pt x="607" y="19"/>
                    <a:pt x="898" y="14"/>
                  </a:cubicBezTo>
                  <a:cubicBezTo>
                    <a:pt x="798" y="4"/>
                    <a:pt x="70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5"/>
            <p:cNvSpPr/>
            <p:nvPr/>
          </p:nvSpPr>
          <p:spPr>
            <a:xfrm>
              <a:off x="2277850" y="4166450"/>
              <a:ext cx="196475" cy="7050"/>
            </a:xfrm>
            <a:custGeom>
              <a:avLst/>
              <a:gdLst/>
              <a:ahLst/>
              <a:cxnLst/>
              <a:rect l="l" t="t" r="r" b="b"/>
              <a:pathLst>
                <a:path w="7859" h="282" extrusionOk="0">
                  <a:moveTo>
                    <a:pt x="6825" y="0"/>
                  </a:moveTo>
                  <a:cubicBezTo>
                    <a:pt x="6253" y="0"/>
                    <a:pt x="5601" y="21"/>
                    <a:pt x="4854" y="39"/>
                  </a:cubicBezTo>
                  <a:cubicBezTo>
                    <a:pt x="4890" y="42"/>
                    <a:pt x="4922" y="45"/>
                    <a:pt x="4973" y="49"/>
                  </a:cubicBezTo>
                  <a:cubicBezTo>
                    <a:pt x="5938" y="94"/>
                    <a:pt x="5251" y="199"/>
                    <a:pt x="3864" y="199"/>
                  </a:cubicBezTo>
                  <a:cubicBezTo>
                    <a:pt x="3680" y="199"/>
                    <a:pt x="3483" y="197"/>
                    <a:pt x="3277" y="193"/>
                  </a:cubicBezTo>
                  <a:cubicBezTo>
                    <a:pt x="3074" y="196"/>
                    <a:pt x="2896" y="197"/>
                    <a:pt x="2737" y="197"/>
                  </a:cubicBezTo>
                  <a:cubicBezTo>
                    <a:pt x="1818" y="197"/>
                    <a:pt x="1540" y="151"/>
                    <a:pt x="941" y="151"/>
                  </a:cubicBezTo>
                  <a:cubicBezTo>
                    <a:pt x="700" y="151"/>
                    <a:pt x="408" y="158"/>
                    <a:pt x="1" y="179"/>
                  </a:cubicBezTo>
                  <a:lnTo>
                    <a:pt x="2189" y="282"/>
                  </a:lnTo>
                  <a:cubicBezTo>
                    <a:pt x="5082" y="265"/>
                    <a:pt x="6726" y="83"/>
                    <a:pt x="7858" y="34"/>
                  </a:cubicBezTo>
                  <a:cubicBezTo>
                    <a:pt x="7547" y="9"/>
                    <a:pt x="7203" y="0"/>
                    <a:pt x="6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5"/>
            <p:cNvSpPr/>
            <p:nvPr/>
          </p:nvSpPr>
          <p:spPr>
            <a:xfrm>
              <a:off x="2350950" y="4167825"/>
              <a:ext cx="25825" cy="475"/>
            </a:xfrm>
            <a:custGeom>
              <a:avLst/>
              <a:gdLst/>
              <a:ahLst/>
              <a:cxnLst/>
              <a:rect l="l" t="t" r="r" b="b"/>
              <a:pathLst>
                <a:path w="1033" h="19" extrusionOk="0">
                  <a:moveTo>
                    <a:pt x="1033" y="0"/>
                  </a:moveTo>
                  <a:lnTo>
                    <a:pt x="1033" y="0"/>
                  </a:lnTo>
                  <a:cubicBezTo>
                    <a:pt x="705" y="2"/>
                    <a:pt x="371" y="5"/>
                    <a:pt x="0" y="8"/>
                  </a:cubicBezTo>
                  <a:cubicBezTo>
                    <a:pt x="173" y="16"/>
                    <a:pt x="324" y="19"/>
                    <a:pt x="459" y="19"/>
                  </a:cubicBezTo>
                  <a:cubicBezTo>
                    <a:pt x="684" y="19"/>
                    <a:pt x="866" y="11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5"/>
            <p:cNvSpPr/>
            <p:nvPr/>
          </p:nvSpPr>
          <p:spPr>
            <a:xfrm>
              <a:off x="2252825" y="4167450"/>
              <a:ext cx="24600" cy="2000"/>
            </a:xfrm>
            <a:custGeom>
              <a:avLst/>
              <a:gdLst/>
              <a:ahLst/>
              <a:cxnLst/>
              <a:rect l="l" t="t" r="r" b="b"/>
              <a:pathLst>
                <a:path w="984" h="80" extrusionOk="0">
                  <a:moveTo>
                    <a:pt x="984" y="0"/>
                  </a:moveTo>
                  <a:lnTo>
                    <a:pt x="0" y="27"/>
                  </a:lnTo>
                  <a:lnTo>
                    <a:pt x="236" y="80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5"/>
            <p:cNvSpPr/>
            <p:nvPr/>
          </p:nvSpPr>
          <p:spPr>
            <a:xfrm>
              <a:off x="2507575" y="4167025"/>
              <a:ext cx="195900" cy="8225"/>
            </a:xfrm>
            <a:custGeom>
              <a:avLst/>
              <a:gdLst/>
              <a:ahLst/>
              <a:cxnLst/>
              <a:rect l="l" t="t" r="r" b="b"/>
              <a:pathLst>
                <a:path w="7836" h="329" extrusionOk="0">
                  <a:moveTo>
                    <a:pt x="5153" y="1"/>
                  </a:moveTo>
                  <a:cubicBezTo>
                    <a:pt x="4992" y="63"/>
                    <a:pt x="4343" y="78"/>
                    <a:pt x="3556" y="78"/>
                  </a:cubicBezTo>
                  <a:cubicBezTo>
                    <a:pt x="2826" y="78"/>
                    <a:pt x="1978" y="65"/>
                    <a:pt x="1287" y="65"/>
                  </a:cubicBezTo>
                  <a:cubicBezTo>
                    <a:pt x="656" y="65"/>
                    <a:pt x="156" y="76"/>
                    <a:pt x="0" y="117"/>
                  </a:cubicBezTo>
                  <a:cubicBezTo>
                    <a:pt x="81" y="116"/>
                    <a:pt x="161" y="116"/>
                    <a:pt x="241" y="116"/>
                  </a:cubicBezTo>
                  <a:cubicBezTo>
                    <a:pt x="2695" y="116"/>
                    <a:pt x="4597" y="237"/>
                    <a:pt x="4059" y="329"/>
                  </a:cubicBezTo>
                  <a:lnTo>
                    <a:pt x="6896" y="276"/>
                  </a:lnTo>
                  <a:cubicBezTo>
                    <a:pt x="7836" y="211"/>
                    <a:pt x="6638" y="82"/>
                    <a:pt x="5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5"/>
            <p:cNvSpPr/>
            <p:nvPr/>
          </p:nvSpPr>
          <p:spPr>
            <a:xfrm>
              <a:off x="2775350" y="4177175"/>
              <a:ext cx="16400" cy="725"/>
            </a:xfrm>
            <a:custGeom>
              <a:avLst/>
              <a:gdLst/>
              <a:ahLst/>
              <a:cxnLst/>
              <a:rect l="l" t="t" r="r" b="b"/>
              <a:pathLst>
                <a:path w="656" h="29" extrusionOk="0">
                  <a:moveTo>
                    <a:pt x="656" y="0"/>
                  </a:moveTo>
                  <a:cubicBezTo>
                    <a:pt x="633" y="1"/>
                    <a:pt x="610" y="1"/>
                    <a:pt x="587" y="2"/>
                  </a:cubicBezTo>
                  <a:lnTo>
                    <a:pt x="587" y="2"/>
                  </a:lnTo>
                  <a:cubicBezTo>
                    <a:pt x="610" y="1"/>
                    <a:pt x="633" y="1"/>
                    <a:pt x="656" y="0"/>
                  </a:cubicBezTo>
                  <a:close/>
                  <a:moveTo>
                    <a:pt x="587" y="2"/>
                  </a:moveTo>
                  <a:cubicBezTo>
                    <a:pt x="307" y="8"/>
                    <a:pt x="74" y="16"/>
                    <a:pt x="0" y="28"/>
                  </a:cubicBezTo>
                  <a:cubicBezTo>
                    <a:pt x="168" y="16"/>
                    <a:pt x="367" y="7"/>
                    <a:pt x="587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5"/>
            <p:cNvSpPr/>
            <p:nvPr/>
          </p:nvSpPr>
          <p:spPr>
            <a:xfrm>
              <a:off x="2735450" y="4169350"/>
              <a:ext cx="398325" cy="10700"/>
            </a:xfrm>
            <a:custGeom>
              <a:avLst/>
              <a:gdLst/>
              <a:ahLst/>
              <a:cxnLst/>
              <a:rect l="l" t="t" r="r" b="b"/>
              <a:pathLst>
                <a:path w="15933" h="428" extrusionOk="0">
                  <a:moveTo>
                    <a:pt x="15930" y="47"/>
                  </a:moveTo>
                  <a:cubicBezTo>
                    <a:pt x="15929" y="47"/>
                    <a:pt x="15927" y="47"/>
                    <a:pt x="15925" y="47"/>
                  </a:cubicBezTo>
                  <a:lnTo>
                    <a:pt x="15925" y="47"/>
                  </a:lnTo>
                  <a:lnTo>
                    <a:pt x="15932" y="47"/>
                  </a:lnTo>
                  <a:close/>
                  <a:moveTo>
                    <a:pt x="8340" y="7"/>
                  </a:moveTo>
                  <a:cubicBezTo>
                    <a:pt x="6633" y="10"/>
                    <a:pt x="4084" y="19"/>
                    <a:pt x="2708" y="153"/>
                  </a:cubicBezTo>
                  <a:lnTo>
                    <a:pt x="0" y="45"/>
                  </a:lnTo>
                  <a:lnTo>
                    <a:pt x="924" y="221"/>
                  </a:lnTo>
                  <a:cubicBezTo>
                    <a:pt x="1057" y="227"/>
                    <a:pt x="1191" y="229"/>
                    <a:pt x="1324" y="229"/>
                  </a:cubicBezTo>
                  <a:cubicBezTo>
                    <a:pt x="2007" y="229"/>
                    <a:pt x="2678" y="163"/>
                    <a:pt x="3222" y="163"/>
                  </a:cubicBezTo>
                  <a:cubicBezTo>
                    <a:pt x="3442" y="163"/>
                    <a:pt x="3641" y="174"/>
                    <a:pt x="3813" y="204"/>
                  </a:cubicBezTo>
                  <a:cubicBezTo>
                    <a:pt x="4155" y="279"/>
                    <a:pt x="3054" y="293"/>
                    <a:pt x="2281" y="312"/>
                  </a:cubicBezTo>
                  <a:cubicBezTo>
                    <a:pt x="2443" y="308"/>
                    <a:pt x="2615" y="307"/>
                    <a:pt x="2798" y="307"/>
                  </a:cubicBezTo>
                  <a:cubicBezTo>
                    <a:pt x="4469" y="307"/>
                    <a:pt x="7002" y="428"/>
                    <a:pt x="9940" y="428"/>
                  </a:cubicBezTo>
                  <a:cubicBezTo>
                    <a:pt x="10161" y="428"/>
                    <a:pt x="10384" y="427"/>
                    <a:pt x="10609" y="426"/>
                  </a:cubicBezTo>
                  <a:cubicBezTo>
                    <a:pt x="14355" y="408"/>
                    <a:pt x="13479" y="132"/>
                    <a:pt x="15925" y="47"/>
                  </a:cubicBezTo>
                  <a:lnTo>
                    <a:pt x="15925" y="47"/>
                  </a:lnTo>
                  <a:lnTo>
                    <a:pt x="9311" y="221"/>
                  </a:lnTo>
                  <a:cubicBezTo>
                    <a:pt x="9929" y="164"/>
                    <a:pt x="9682" y="111"/>
                    <a:pt x="11193" y="92"/>
                  </a:cubicBezTo>
                  <a:cubicBezTo>
                    <a:pt x="10910" y="89"/>
                    <a:pt x="10650" y="88"/>
                    <a:pt x="10411" y="88"/>
                  </a:cubicBezTo>
                  <a:cubicBezTo>
                    <a:pt x="8344" y="88"/>
                    <a:pt x="7741" y="163"/>
                    <a:pt x="5946" y="163"/>
                  </a:cubicBezTo>
                  <a:cubicBezTo>
                    <a:pt x="5793" y="163"/>
                    <a:pt x="5631" y="162"/>
                    <a:pt x="5459" y="161"/>
                  </a:cubicBezTo>
                  <a:cubicBezTo>
                    <a:pt x="4730" y="0"/>
                    <a:pt x="9737" y="149"/>
                    <a:pt x="8340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5"/>
            <p:cNvSpPr/>
            <p:nvPr/>
          </p:nvSpPr>
          <p:spPr>
            <a:xfrm>
              <a:off x="3140450" y="4174725"/>
              <a:ext cx="10625" cy="2350"/>
            </a:xfrm>
            <a:custGeom>
              <a:avLst/>
              <a:gdLst/>
              <a:ahLst/>
              <a:cxnLst/>
              <a:rect l="l" t="t" r="r" b="b"/>
              <a:pathLst>
                <a:path w="425" h="94" extrusionOk="0">
                  <a:moveTo>
                    <a:pt x="121" y="1"/>
                  </a:moveTo>
                  <a:lnTo>
                    <a:pt x="0" y="24"/>
                  </a:lnTo>
                  <a:lnTo>
                    <a:pt x="424" y="93"/>
                  </a:lnTo>
                  <a:lnTo>
                    <a:pt x="424" y="93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5"/>
            <p:cNvSpPr/>
            <p:nvPr/>
          </p:nvSpPr>
          <p:spPr>
            <a:xfrm>
              <a:off x="3194325" y="4169500"/>
              <a:ext cx="337075" cy="9000"/>
            </a:xfrm>
            <a:custGeom>
              <a:avLst/>
              <a:gdLst/>
              <a:ahLst/>
              <a:cxnLst/>
              <a:rect l="l" t="t" r="r" b="b"/>
              <a:pathLst>
                <a:path w="13483" h="360" extrusionOk="0">
                  <a:moveTo>
                    <a:pt x="7246" y="1"/>
                  </a:moveTo>
                  <a:cubicBezTo>
                    <a:pt x="6597" y="1"/>
                    <a:pt x="5877" y="3"/>
                    <a:pt x="5069" y="6"/>
                  </a:cubicBezTo>
                  <a:lnTo>
                    <a:pt x="1613" y="115"/>
                  </a:lnTo>
                  <a:cubicBezTo>
                    <a:pt x="1242" y="100"/>
                    <a:pt x="1035" y="64"/>
                    <a:pt x="792" y="31"/>
                  </a:cubicBezTo>
                  <a:lnTo>
                    <a:pt x="792" y="31"/>
                  </a:lnTo>
                  <a:cubicBezTo>
                    <a:pt x="932" y="71"/>
                    <a:pt x="0" y="140"/>
                    <a:pt x="148" y="173"/>
                  </a:cubicBezTo>
                  <a:cubicBezTo>
                    <a:pt x="576" y="216"/>
                    <a:pt x="1082" y="232"/>
                    <a:pt x="1629" y="232"/>
                  </a:cubicBezTo>
                  <a:cubicBezTo>
                    <a:pt x="3100" y="232"/>
                    <a:pt x="4865" y="116"/>
                    <a:pt x="6213" y="95"/>
                  </a:cubicBezTo>
                  <a:lnTo>
                    <a:pt x="6213" y="95"/>
                  </a:lnTo>
                  <a:cubicBezTo>
                    <a:pt x="11109" y="167"/>
                    <a:pt x="5991" y="182"/>
                    <a:pt x="7899" y="330"/>
                  </a:cubicBezTo>
                  <a:cubicBezTo>
                    <a:pt x="6527" y="326"/>
                    <a:pt x="6477" y="287"/>
                    <a:pt x="4574" y="278"/>
                  </a:cubicBezTo>
                  <a:lnTo>
                    <a:pt x="4574" y="278"/>
                  </a:lnTo>
                  <a:cubicBezTo>
                    <a:pt x="5585" y="338"/>
                    <a:pt x="6683" y="359"/>
                    <a:pt x="7769" y="359"/>
                  </a:cubicBezTo>
                  <a:cubicBezTo>
                    <a:pt x="9898" y="359"/>
                    <a:pt x="11978" y="277"/>
                    <a:pt x="13247" y="248"/>
                  </a:cubicBezTo>
                  <a:cubicBezTo>
                    <a:pt x="12755" y="235"/>
                    <a:pt x="12592" y="194"/>
                    <a:pt x="11825" y="194"/>
                  </a:cubicBezTo>
                  <a:cubicBezTo>
                    <a:pt x="11725" y="194"/>
                    <a:pt x="11614" y="195"/>
                    <a:pt x="11491" y="196"/>
                  </a:cubicBezTo>
                  <a:lnTo>
                    <a:pt x="13482" y="145"/>
                  </a:lnTo>
                  <a:cubicBezTo>
                    <a:pt x="11780" y="41"/>
                    <a:pt x="10289" y="1"/>
                    <a:pt x="7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5"/>
            <p:cNvSpPr/>
            <p:nvPr/>
          </p:nvSpPr>
          <p:spPr>
            <a:xfrm>
              <a:off x="3166850" y="4168975"/>
              <a:ext cx="46775" cy="1275"/>
            </a:xfrm>
            <a:custGeom>
              <a:avLst/>
              <a:gdLst/>
              <a:ahLst/>
              <a:cxnLst/>
              <a:rect l="l" t="t" r="r" b="b"/>
              <a:pathLst>
                <a:path w="1871" h="51" extrusionOk="0">
                  <a:moveTo>
                    <a:pt x="976" y="0"/>
                  </a:moveTo>
                  <a:cubicBezTo>
                    <a:pt x="723" y="0"/>
                    <a:pt x="407" y="8"/>
                    <a:pt x="0" y="27"/>
                  </a:cubicBezTo>
                  <a:cubicBezTo>
                    <a:pt x="344" y="24"/>
                    <a:pt x="631" y="23"/>
                    <a:pt x="868" y="23"/>
                  </a:cubicBezTo>
                  <a:cubicBezTo>
                    <a:pt x="1365" y="23"/>
                    <a:pt x="1645" y="29"/>
                    <a:pt x="1783" y="39"/>
                  </a:cubicBezTo>
                  <a:lnTo>
                    <a:pt x="1783" y="39"/>
                  </a:lnTo>
                  <a:cubicBezTo>
                    <a:pt x="1589" y="17"/>
                    <a:pt x="1351" y="0"/>
                    <a:pt x="976" y="0"/>
                  </a:cubicBezTo>
                  <a:close/>
                  <a:moveTo>
                    <a:pt x="1783" y="39"/>
                  </a:moveTo>
                  <a:cubicBezTo>
                    <a:pt x="1813" y="43"/>
                    <a:pt x="1842" y="47"/>
                    <a:pt x="1871" y="50"/>
                  </a:cubicBezTo>
                  <a:cubicBezTo>
                    <a:pt x="1853" y="46"/>
                    <a:pt x="1824" y="43"/>
                    <a:pt x="1783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5"/>
            <p:cNvSpPr/>
            <p:nvPr/>
          </p:nvSpPr>
          <p:spPr>
            <a:xfrm>
              <a:off x="3525500" y="4175425"/>
              <a:ext cx="26125" cy="400"/>
            </a:xfrm>
            <a:custGeom>
              <a:avLst/>
              <a:gdLst/>
              <a:ahLst/>
              <a:cxnLst/>
              <a:rect l="l" t="t" r="r" b="b"/>
              <a:pathLst>
                <a:path w="1045" h="16" extrusionOk="0">
                  <a:moveTo>
                    <a:pt x="736" y="0"/>
                  </a:moveTo>
                  <a:cubicBezTo>
                    <a:pt x="538" y="0"/>
                    <a:pt x="291" y="5"/>
                    <a:pt x="0" y="11"/>
                  </a:cubicBezTo>
                  <a:cubicBezTo>
                    <a:pt x="110" y="14"/>
                    <a:pt x="234" y="16"/>
                    <a:pt x="384" y="16"/>
                  </a:cubicBezTo>
                  <a:cubicBezTo>
                    <a:pt x="562" y="16"/>
                    <a:pt x="776" y="13"/>
                    <a:pt x="1045" y="6"/>
                  </a:cubicBezTo>
                  <a:cubicBezTo>
                    <a:pt x="962" y="2"/>
                    <a:pt x="859" y="0"/>
                    <a:pt x="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5"/>
            <p:cNvSpPr/>
            <p:nvPr/>
          </p:nvSpPr>
          <p:spPr>
            <a:xfrm>
              <a:off x="3501075" y="4169400"/>
              <a:ext cx="61925" cy="1875"/>
            </a:xfrm>
            <a:custGeom>
              <a:avLst/>
              <a:gdLst/>
              <a:ahLst/>
              <a:cxnLst/>
              <a:rect l="l" t="t" r="r" b="b"/>
              <a:pathLst>
                <a:path w="2477" h="75" extrusionOk="0">
                  <a:moveTo>
                    <a:pt x="1527" y="0"/>
                  </a:moveTo>
                  <a:cubicBezTo>
                    <a:pt x="1192" y="10"/>
                    <a:pt x="1" y="20"/>
                    <a:pt x="55" y="60"/>
                  </a:cubicBezTo>
                  <a:lnTo>
                    <a:pt x="2477" y="75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5"/>
            <p:cNvSpPr/>
            <p:nvPr/>
          </p:nvSpPr>
          <p:spPr>
            <a:xfrm>
              <a:off x="3589625" y="4167000"/>
              <a:ext cx="2244775" cy="11675"/>
            </a:xfrm>
            <a:custGeom>
              <a:avLst/>
              <a:gdLst/>
              <a:ahLst/>
              <a:cxnLst/>
              <a:rect l="l" t="t" r="r" b="b"/>
              <a:pathLst>
                <a:path w="89791" h="467" extrusionOk="0">
                  <a:moveTo>
                    <a:pt x="81958" y="0"/>
                  </a:moveTo>
                  <a:cubicBezTo>
                    <a:pt x="79447" y="39"/>
                    <a:pt x="75697" y="90"/>
                    <a:pt x="72495" y="90"/>
                  </a:cubicBezTo>
                  <a:cubicBezTo>
                    <a:pt x="71180" y="90"/>
                    <a:pt x="69958" y="81"/>
                    <a:pt x="68951" y="60"/>
                  </a:cubicBezTo>
                  <a:cubicBezTo>
                    <a:pt x="68109" y="52"/>
                    <a:pt x="67321" y="48"/>
                    <a:pt x="66555" y="48"/>
                  </a:cubicBezTo>
                  <a:cubicBezTo>
                    <a:pt x="64293" y="48"/>
                    <a:pt x="62221" y="78"/>
                    <a:pt x="59487" y="108"/>
                  </a:cubicBezTo>
                  <a:cubicBezTo>
                    <a:pt x="56743" y="98"/>
                    <a:pt x="53973" y="94"/>
                    <a:pt x="51178" y="94"/>
                  </a:cubicBezTo>
                  <a:cubicBezTo>
                    <a:pt x="45979" y="94"/>
                    <a:pt x="40693" y="106"/>
                    <a:pt x="35329" y="106"/>
                  </a:cubicBezTo>
                  <a:cubicBezTo>
                    <a:pt x="30914" y="106"/>
                    <a:pt x="26445" y="98"/>
                    <a:pt x="21928" y="70"/>
                  </a:cubicBezTo>
                  <a:lnTo>
                    <a:pt x="20090" y="238"/>
                  </a:lnTo>
                  <a:cubicBezTo>
                    <a:pt x="19466" y="154"/>
                    <a:pt x="17012" y="238"/>
                    <a:pt x="17381" y="129"/>
                  </a:cubicBezTo>
                  <a:lnTo>
                    <a:pt x="17381" y="129"/>
                  </a:lnTo>
                  <a:cubicBezTo>
                    <a:pt x="17637" y="137"/>
                    <a:pt x="17891" y="140"/>
                    <a:pt x="18150" y="140"/>
                  </a:cubicBezTo>
                  <a:cubicBezTo>
                    <a:pt x="18601" y="140"/>
                    <a:pt x="19071" y="132"/>
                    <a:pt x="19609" y="131"/>
                  </a:cubicBezTo>
                  <a:cubicBezTo>
                    <a:pt x="18678" y="81"/>
                    <a:pt x="17543" y="66"/>
                    <a:pt x="16319" y="66"/>
                  </a:cubicBezTo>
                  <a:cubicBezTo>
                    <a:pt x="14463" y="66"/>
                    <a:pt x="12404" y="101"/>
                    <a:pt x="10549" y="101"/>
                  </a:cubicBezTo>
                  <a:cubicBezTo>
                    <a:pt x="9989" y="101"/>
                    <a:pt x="9447" y="98"/>
                    <a:pt x="8936" y="89"/>
                  </a:cubicBezTo>
                  <a:lnTo>
                    <a:pt x="8936" y="89"/>
                  </a:lnTo>
                  <a:cubicBezTo>
                    <a:pt x="9317" y="119"/>
                    <a:pt x="9859" y="265"/>
                    <a:pt x="8858" y="291"/>
                  </a:cubicBezTo>
                  <a:cubicBezTo>
                    <a:pt x="9118" y="106"/>
                    <a:pt x="4927" y="295"/>
                    <a:pt x="3950" y="81"/>
                  </a:cubicBezTo>
                  <a:cubicBezTo>
                    <a:pt x="3584" y="75"/>
                    <a:pt x="3296" y="73"/>
                    <a:pt x="3071" y="73"/>
                  </a:cubicBezTo>
                  <a:cubicBezTo>
                    <a:pt x="1388" y="73"/>
                    <a:pt x="3144" y="216"/>
                    <a:pt x="961" y="216"/>
                  </a:cubicBezTo>
                  <a:cubicBezTo>
                    <a:pt x="788" y="216"/>
                    <a:pt x="591" y="216"/>
                    <a:pt x="365" y="214"/>
                  </a:cubicBezTo>
                  <a:lnTo>
                    <a:pt x="365" y="214"/>
                  </a:lnTo>
                  <a:cubicBezTo>
                    <a:pt x="1" y="323"/>
                    <a:pt x="3684" y="267"/>
                    <a:pt x="4309" y="349"/>
                  </a:cubicBezTo>
                  <a:cubicBezTo>
                    <a:pt x="3976" y="377"/>
                    <a:pt x="3550" y="384"/>
                    <a:pt x="3126" y="384"/>
                  </a:cubicBezTo>
                  <a:cubicBezTo>
                    <a:pt x="2672" y="384"/>
                    <a:pt x="2219" y="376"/>
                    <a:pt x="1882" y="376"/>
                  </a:cubicBezTo>
                  <a:cubicBezTo>
                    <a:pt x="1510" y="376"/>
                    <a:pt x="1277" y="386"/>
                    <a:pt x="1335" y="427"/>
                  </a:cubicBezTo>
                  <a:cubicBezTo>
                    <a:pt x="1920" y="433"/>
                    <a:pt x="2558" y="436"/>
                    <a:pt x="3241" y="436"/>
                  </a:cubicBezTo>
                  <a:cubicBezTo>
                    <a:pt x="9043" y="436"/>
                    <a:pt x="18092" y="247"/>
                    <a:pt x="25692" y="192"/>
                  </a:cubicBezTo>
                  <a:lnTo>
                    <a:pt x="25692" y="192"/>
                  </a:lnTo>
                  <a:lnTo>
                    <a:pt x="24795" y="295"/>
                  </a:lnTo>
                  <a:cubicBezTo>
                    <a:pt x="26560" y="264"/>
                    <a:pt x="28768" y="246"/>
                    <a:pt x="31001" y="246"/>
                  </a:cubicBezTo>
                  <a:cubicBezTo>
                    <a:pt x="34265" y="246"/>
                    <a:pt x="37581" y="286"/>
                    <a:pt x="39644" y="386"/>
                  </a:cubicBezTo>
                  <a:cubicBezTo>
                    <a:pt x="39350" y="350"/>
                    <a:pt x="40100" y="347"/>
                    <a:pt x="41150" y="347"/>
                  </a:cubicBezTo>
                  <a:cubicBezTo>
                    <a:pt x="41390" y="347"/>
                    <a:pt x="41646" y="347"/>
                    <a:pt x="41909" y="347"/>
                  </a:cubicBezTo>
                  <a:cubicBezTo>
                    <a:pt x="43684" y="347"/>
                    <a:pt x="45767" y="339"/>
                    <a:pt x="45406" y="215"/>
                  </a:cubicBezTo>
                  <a:lnTo>
                    <a:pt x="45406" y="215"/>
                  </a:lnTo>
                  <a:cubicBezTo>
                    <a:pt x="46505" y="267"/>
                    <a:pt x="46839" y="258"/>
                    <a:pt x="48403" y="277"/>
                  </a:cubicBezTo>
                  <a:lnTo>
                    <a:pt x="48830" y="205"/>
                  </a:lnTo>
                  <a:cubicBezTo>
                    <a:pt x="50989" y="209"/>
                    <a:pt x="50715" y="310"/>
                    <a:pt x="53026" y="310"/>
                  </a:cubicBezTo>
                  <a:cubicBezTo>
                    <a:pt x="53097" y="310"/>
                    <a:pt x="53170" y="310"/>
                    <a:pt x="53247" y="310"/>
                  </a:cubicBezTo>
                  <a:cubicBezTo>
                    <a:pt x="51581" y="214"/>
                    <a:pt x="53435" y="186"/>
                    <a:pt x="54177" y="106"/>
                  </a:cubicBezTo>
                  <a:cubicBezTo>
                    <a:pt x="57102" y="200"/>
                    <a:pt x="60506" y="310"/>
                    <a:pt x="63115" y="394"/>
                  </a:cubicBezTo>
                  <a:cubicBezTo>
                    <a:pt x="62911" y="363"/>
                    <a:pt x="62670" y="328"/>
                    <a:pt x="61781" y="286"/>
                  </a:cubicBezTo>
                  <a:lnTo>
                    <a:pt x="61781" y="286"/>
                  </a:lnTo>
                  <a:cubicBezTo>
                    <a:pt x="62053" y="292"/>
                    <a:pt x="62277" y="294"/>
                    <a:pt x="62461" y="294"/>
                  </a:cubicBezTo>
                  <a:cubicBezTo>
                    <a:pt x="63476" y="294"/>
                    <a:pt x="63318" y="224"/>
                    <a:pt x="63714" y="197"/>
                  </a:cubicBezTo>
                  <a:cubicBezTo>
                    <a:pt x="63747" y="197"/>
                    <a:pt x="63780" y="197"/>
                    <a:pt x="63812" y="197"/>
                  </a:cubicBezTo>
                  <a:cubicBezTo>
                    <a:pt x="65409" y="197"/>
                    <a:pt x="65240" y="317"/>
                    <a:pt x="65163" y="378"/>
                  </a:cubicBezTo>
                  <a:cubicBezTo>
                    <a:pt x="65400" y="380"/>
                    <a:pt x="65628" y="382"/>
                    <a:pt x="65846" y="382"/>
                  </a:cubicBezTo>
                  <a:cubicBezTo>
                    <a:pt x="68096" y="382"/>
                    <a:pt x="69416" y="242"/>
                    <a:pt x="71076" y="242"/>
                  </a:cubicBezTo>
                  <a:cubicBezTo>
                    <a:pt x="71382" y="242"/>
                    <a:pt x="71699" y="247"/>
                    <a:pt x="72035" y="258"/>
                  </a:cubicBezTo>
                  <a:lnTo>
                    <a:pt x="71204" y="161"/>
                  </a:lnTo>
                  <a:cubicBezTo>
                    <a:pt x="71539" y="158"/>
                    <a:pt x="71868" y="157"/>
                    <a:pt x="72193" y="157"/>
                  </a:cubicBezTo>
                  <a:cubicBezTo>
                    <a:pt x="74584" y="157"/>
                    <a:pt x="76753" y="218"/>
                    <a:pt x="79313" y="218"/>
                  </a:cubicBezTo>
                  <a:cubicBezTo>
                    <a:pt x="79762" y="218"/>
                    <a:pt x="80223" y="216"/>
                    <a:pt x="80699" y="212"/>
                  </a:cubicBezTo>
                  <a:lnTo>
                    <a:pt x="80699" y="212"/>
                  </a:lnTo>
                  <a:cubicBezTo>
                    <a:pt x="82415" y="346"/>
                    <a:pt x="77775" y="328"/>
                    <a:pt x="76301" y="386"/>
                  </a:cubicBezTo>
                  <a:cubicBezTo>
                    <a:pt x="77024" y="416"/>
                    <a:pt x="78558" y="422"/>
                    <a:pt x="79040" y="467"/>
                  </a:cubicBezTo>
                  <a:cubicBezTo>
                    <a:pt x="80566" y="397"/>
                    <a:pt x="83114" y="303"/>
                    <a:pt x="85006" y="238"/>
                  </a:cubicBezTo>
                  <a:lnTo>
                    <a:pt x="85006" y="238"/>
                  </a:lnTo>
                  <a:cubicBezTo>
                    <a:pt x="83206" y="396"/>
                    <a:pt x="87725" y="387"/>
                    <a:pt x="88950" y="397"/>
                  </a:cubicBezTo>
                  <a:cubicBezTo>
                    <a:pt x="88760" y="343"/>
                    <a:pt x="88095" y="312"/>
                    <a:pt x="86755" y="312"/>
                  </a:cubicBezTo>
                  <a:cubicBezTo>
                    <a:pt x="86516" y="312"/>
                    <a:pt x="86256" y="313"/>
                    <a:pt x="85974" y="315"/>
                  </a:cubicBezTo>
                  <a:cubicBezTo>
                    <a:pt x="86199" y="229"/>
                    <a:pt x="88616" y="245"/>
                    <a:pt x="89746" y="195"/>
                  </a:cubicBezTo>
                  <a:cubicBezTo>
                    <a:pt x="87283" y="139"/>
                    <a:pt x="89791" y="94"/>
                    <a:pt x="89167" y="12"/>
                  </a:cubicBezTo>
                  <a:cubicBezTo>
                    <a:pt x="89067" y="11"/>
                    <a:pt x="88970" y="11"/>
                    <a:pt x="88875" y="11"/>
                  </a:cubicBezTo>
                  <a:cubicBezTo>
                    <a:pt x="86560" y="11"/>
                    <a:pt x="85324" y="96"/>
                    <a:pt x="82989" y="96"/>
                  </a:cubicBezTo>
                  <a:cubicBezTo>
                    <a:pt x="82753" y="96"/>
                    <a:pt x="82505" y="95"/>
                    <a:pt x="82243" y="93"/>
                  </a:cubicBezTo>
                  <a:cubicBezTo>
                    <a:pt x="82390" y="68"/>
                    <a:pt x="82341" y="30"/>
                    <a:pt x="81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5"/>
            <p:cNvSpPr/>
            <p:nvPr/>
          </p:nvSpPr>
          <p:spPr>
            <a:xfrm>
              <a:off x="5540125" y="4178650"/>
              <a:ext cx="30925" cy="1350"/>
            </a:xfrm>
            <a:custGeom>
              <a:avLst/>
              <a:gdLst/>
              <a:ahLst/>
              <a:cxnLst/>
              <a:rect l="l" t="t" r="r" b="b"/>
              <a:pathLst>
                <a:path w="1237" h="54" extrusionOk="0">
                  <a:moveTo>
                    <a:pt x="1020" y="1"/>
                  </a:moveTo>
                  <a:cubicBezTo>
                    <a:pt x="588" y="24"/>
                    <a:pt x="217" y="44"/>
                    <a:pt x="0" y="54"/>
                  </a:cubicBezTo>
                  <a:cubicBezTo>
                    <a:pt x="258" y="48"/>
                    <a:pt x="502" y="42"/>
                    <a:pt x="825" y="42"/>
                  </a:cubicBezTo>
                  <a:cubicBezTo>
                    <a:pt x="935" y="42"/>
                    <a:pt x="1055" y="42"/>
                    <a:pt x="1187" y="44"/>
                  </a:cubicBezTo>
                  <a:cubicBezTo>
                    <a:pt x="1237" y="26"/>
                    <a:pt x="1162" y="12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5"/>
            <p:cNvSpPr/>
            <p:nvPr/>
          </p:nvSpPr>
          <p:spPr>
            <a:xfrm>
              <a:off x="5813350" y="4176925"/>
              <a:ext cx="10700" cy="400"/>
            </a:xfrm>
            <a:custGeom>
              <a:avLst/>
              <a:gdLst/>
              <a:ahLst/>
              <a:cxnLst/>
              <a:rect l="l" t="t" r="r" b="b"/>
              <a:pathLst>
                <a:path w="428" h="16" extrusionOk="0">
                  <a:moveTo>
                    <a:pt x="1" y="0"/>
                  </a:moveTo>
                  <a:cubicBezTo>
                    <a:pt x="13" y="5"/>
                    <a:pt x="69" y="10"/>
                    <a:pt x="75" y="15"/>
                  </a:cubicBezTo>
                  <a:cubicBezTo>
                    <a:pt x="428" y="7"/>
                    <a:pt x="309" y="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5"/>
            <p:cNvSpPr/>
            <p:nvPr/>
          </p:nvSpPr>
          <p:spPr>
            <a:xfrm>
              <a:off x="5301800" y="4168275"/>
              <a:ext cx="26150" cy="350"/>
            </a:xfrm>
            <a:custGeom>
              <a:avLst/>
              <a:gdLst/>
              <a:ahLst/>
              <a:cxnLst/>
              <a:rect l="l" t="t" r="r" b="b"/>
              <a:pathLst>
                <a:path w="1046" h="14" extrusionOk="0">
                  <a:moveTo>
                    <a:pt x="1" y="0"/>
                  </a:moveTo>
                  <a:cubicBezTo>
                    <a:pt x="137" y="4"/>
                    <a:pt x="317" y="7"/>
                    <a:pt x="464" y="9"/>
                  </a:cubicBezTo>
                  <a:cubicBezTo>
                    <a:pt x="668" y="10"/>
                    <a:pt x="842" y="12"/>
                    <a:pt x="1045" y="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5"/>
            <p:cNvSpPr/>
            <p:nvPr/>
          </p:nvSpPr>
          <p:spPr>
            <a:xfrm>
              <a:off x="5167500" y="4176850"/>
              <a:ext cx="67875" cy="2650"/>
            </a:xfrm>
            <a:custGeom>
              <a:avLst/>
              <a:gdLst/>
              <a:ahLst/>
              <a:cxnLst/>
              <a:rect l="l" t="t" r="r" b="b"/>
              <a:pathLst>
                <a:path w="2715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298" y="45"/>
                    <a:pt x="551" y="80"/>
                    <a:pt x="2715" y="106"/>
                  </a:cubicBezTo>
                  <a:cubicBezTo>
                    <a:pt x="2024" y="71"/>
                    <a:pt x="1076" y="3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5"/>
            <p:cNvSpPr/>
            <p:nvPr/>
          </p:nvSpPr>
          <p:spPr>
            <a:xfrm>
              <a:off x="4673450" y="4176725"/>
              <a:ext cx="44775" cy="2000"/>
            </a:xfrm>
            <a:custGeom>
              <a:avLst/>
              <a:gdLst/>
              <a:ahLst/>
              <a:cxnLst/>
              <a:rect l="l" t="t" r="r" b="b"/>
              <a:pathLst>
                <a:path w="1791" h="80" extrusionOk="0">
                  <a:moveTo>
                    <a:pt x="755" y="0"/>
                  </a:moveTo>
                  <a:lnTo>
                    <a:pt x="755" y="0"/>
                  </a:lnTo>
                  <a:cubicBezTo>
                    <a:pt x="86" y="18"/>
                    <a:pt x="470" y="46"/>
                    <a:pt x="0" y="80"/>
                  </a:cubicBezTo>
                  <a:cubicBezTo>
                    <a:pt x="67" y="80"/>
                    <a:pt x="131" y="80"/>
                    <a:pt x="193" y="80"/>
                  </a:cubicBezTo>
                  <a:cubicBezTo>
                    <a:pt x="1420" y="80"/>
                    <a:pt x="1790" y="49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5"/>
            <p:cNvSpPr/>
            <p:nvPr/>
          </p:nvSpPr>
          <p:spPr>
            <a:xfrm>
              <a:off x="5663275" y="4177875"/>
              <a:ext cx="92600" cy="1425"/>
            </a:xfrm>
            <a:custGeom>
              <a:avLst/>
              <a:gdLst/>
              <a:ahLst/>
              <a:cxnLst/>
              <a:rect l="l" t="t" r="r" b="b"/>
              <a:pathLst>
                <a:path w="3704" h="57" extrusionOk="0">
                  <a:moveTo>
                    <a:pt x="3703" y="0"/>
                  </a:moveTo>
                  <a:lnTo>
                    <a:pt x="0" y="57"/>
                  </a:lnTo>
                  <a:lnTo>
                    <a:pt x="2708" y="27"/>
                  </a:lnTo>
                  <a:lnTo>
                    <a:pt x="3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5"/>
            <p:cNvSpPr/>
            <p:nvPr/>
          </p:nvSpPr>
          <p:spPr>
            <a:xfrm>
              <a:off x="5885825" y="4112525"/>
              <a:ext cx="1172300" cy="64900"/>
            </a:xfrm>
            <a:custGeom>
              <a:avLst/>
              <a:gdLst/>
              <a:ahLst/>
              <a:cxnLst/>
              <a:rect l="l" t="t" r="r" b="b"/>
              <a:pathLst>
                <a:path w="46892" h="2596" extrusionOk="0">
                  <a:moveTo>
                    <a:pt x="46842" y="1"/>
                  </a:moveTo>
                  <a:lnTo>
                    <a:pt x="46842" y="1"/>
                  </a:lnTo>
                  <a:cubicBezTo>
                    <a:pt x="46838" y="342"/>
                    <a:pt x="46840" y="698"/>
                    <a:pt x="46843" y="1065"/>
                  </a:cubicBezTo>
                  <a:cubicBezTo>
                    <a:pt x="46850" y="1439"/>
                    <a:pt x="46858" y="1825"/>
                    <a:pt x="46865" y="2219"/>
                  </a:cubicBezTo>
                  <a:cubicBezTo>
                    <a:pt x="46350" y="2232"/>
                    <a:pt x="45822" y="2247"/>
                    <a:pt x="45289" y="2260"/>
                  </a:cubicBezTo>
                  <a:cubicBezTo>
                    <a:pt x="44763" y="2272"/>
                    <a:pt x="44233" y="2285"/>
                    <a:pt x="43708" y="2297"/>
                  </a:cubicBezTo>
                  <a:cubicBezTo>
                    <a:pt x="44564" y="2238"/>
                    <a:pt x="44401" y="2155"/>
                    <a:pt x="45552" y="2155"/>
                  </a:cubicBezTo>
                  <a:cubicBezTo>
                    <a:pt x="45662" y="2155"/>
                    <a:pt x="45783" y="2156"/>
                    <a:pt x="45918" y="2158"/>
                  </a:cubicBezTo>
                  <a:cubicBezTo>
                    <a:pt x="44756" y="2100"/>
                    <a:pt x="43327" y="2088"/>
                    <a:pt x="41828" y="2088"/>
                  </a:cubicBezTo>
                  <a:cubicBezTo>
                    <a:pt x="40736" y="2088"/>
                    <a:pt x="39606" y="2095"/>
                    <a:pt x="38514" y="2095"/>
                  </a:cubicBezTo>
                  <a:cubicBezTo>
                    <a:pt x="38028" y="2095"/>
                    <a:pt x="37550" y="2093"/>
                    <a:pt x="37086" y="2090"/>
                  </a:cubicBezTo>
                  <a:cubicBezTo>
                    <a:pt x="31695" y="2151"/>
                    <a:pt x="36406" y="2346"/>
                    <a:pt x="31288" y="2361"/>
                  </a:cubicBezTo>
                  <a:lnTo>
                    <a:pt x="32165" y="2118"/>
                  </a:lnTo>
                  <a:lnTo>
                    <a:pt x="32165" y="2118"/>
                  </a:lnTo>
                  <a:cubicBezTo>
                    <a:pt x="27052" y="2133"/>
                    <a:pt x="19782" y="2083"/>
                    <a:pt x="15442" y="2295"/>
                  </a:cubicBezTo>
                  <a:cubicBezTo>
                    <a:pt x="15053" y="2265"/>
                    <a:pt x="14154" y="2229"/>
                    <a:pt x="15483" y="2194"/>
                  </a:cubicBezTo>
                  <a:lnTo>
                    <a:pt x="15483" y="2194"/>
                  </a:lnTo>
                  <a:cubicBezTo>
                    <a:pt x="12434" y="2203"/>
                    <a:pt x="13417" y="2471"/>
                    <a:pt x="10423" y="2471"/>
                  </a:cubicBezTo>
                  <a:cubicBezTo>
                    <a:pt x="10062" y="2471"/>
                    <a:pt x="9644" y="2468"/>
                    <a:pt x="9154" y="2459"/>
                  </a:cubicBezTo>
                  <a:cubicBezTo>
                    <a:pt x="13414" y="2308"/>
                    <a:pt x="7758" y="2317"/>
                    <a:pt x="8927" y="2166"/>
                  </a:cubicBezTo>
                  <a:lnTo>
                    <a:pt x="9596" y="2149"/>
                  </a:lnTo>
                  <a:lnTo>
                    <a:pt x="9596" y="2149"/>
                  </a:lnTo>
                  <a:cubicBezTo>
                    <a:pt x="6894" y="2163"/>
                    <a:pt x="3378" y="2235"/>
                    <a:pt x="1375" y="2235"/>
                  </a:cubicBezTo>
                  <a:cubicBezTo>
                    <a:pt x="1233" y="2235"/>
                    <a:pt x="1098" y="2235"/>
                    <a:pt x="972" y="2234"/>
                  </a:cubicBezTo>
                  <a:lnTo>
                    <a:pt x="972" y="2234"/>
                  </a:lnTo>
                  <a:cubicBezTo>
                    <a:pt x="891" y="2297"/>
                    <a:pt x="2554" y="2393"/>
                    <a:pt x="0" y="2399"/>
                  </a:cubicBezTo>
                  <a:cubicBezTo>
                    <a:pt x="1033" y="2413"/>
                    <a:pt x="619" y="2482"/>
                    <a:pt x="527" y="2545"/>
                  </a:cubicBezTo>
                  <a:cubicBezTo>
                    <a:pt x="3178" y="2475"/>
                    <a:pt x="4612" y="2518"/>
                    <a:pt x="6214" y="2437"/>
                  </a:cubicBezTo>
                  <a:lnTo>
                    <a:pt x="6214" y="2437"/>
                  </a:lnTo>
                  <a:cubicBezTo>
                    <a:pt x="7690" y="2517"/>
                    <a:pt x="5218" y="2462"/>
                    <a:pt x="6696" y="2543"/>
                  </a:cubicBezTo>
                  <a:lnTo>
                    <a:pt x="8823" y="2467"/>
                  </a:lnTo>
                  <a:lnTo>
                    <a:pt x="8823" y="2467"/>
                  </a:lnTo>
                  <a:cubicBezTo>
                    <a:pt x="10380" y="2487"/>
                    <a:pt x="7209" y="2550"/>
                    <a:pt x="9644" y="2566"/>
                  </a:cubicBezTo>
                  <a:cubicBezTo>
                    <a:pt x="9896" y="2523"/>
                    <a:pt x="11528" y="2477"/>
                    <a:pt x="13249" y="2477"/>
                  </a:cubicBezTo>
                  <a:cubicBezTo>
                    <a:pt x="13434" y="2477"/>
                    <a:pt x="13620" y="2478"/>
                    <a:pt x="13805" y="2479"/>
                  </a:cubicBezTo>
                  <a:lnTo>
                    <a:pt x="13254" y="2507"/>
                  </a:lnTo>
                  <a:cubicBezTo>
                    <a:pt x="14714" y="2474"/>
                    <a:pt x="16771" y="2515"/>
                    <a:pt x="16068" y="2379"/>
                  </a:cubicBezTo>
                  <a:lnTo>
                    <a:pt x="16068" y="2379"/>
                  </a:lnTo>
                  <a:lnTo>
                    <a:pt x="17786" y="2513"/>
                  </a:lnTo>
                  <a:lnTo>
                    <a:pt x="17489" y="2421"/>
                  </a:lnTo>
                  <a:lnTo>
                    <a:pt x="17489" y="2421"/>
                  </a:lnTo>
                  <a:cubicBezTo>
                    <a:pt x="20669" y="2450"/>
                    <a:pt x="22268" y="2596"/>
                    <a:pt x="25401" y="2596"/>
                  </a:cubicBezTo>
                  <a:cubicBezTo>
                    <a:pt x="26197" y="2596"/>
                    <a:pt x="27092" y="2586"/>
                    <a:pt x="28138" y="2563"/>
                  </a:cubicBezTo>
                  <a:cubicBezTo>
                    <a:pt x="26898" y="2535"/>
                    <a:pt x="28028" y="2485"/>
                    <a:pt x="28690" y="2467"/>
                  </a:cubicBezTo>
                  <a:cubicBezTo>
                    <a:pt x="28285" y="2455"/>
                    <a:pt x="27938" y="2450"/>
                    <a:pt x="27629" y="2450"/>
                  </a:cubicBezTo>
                  <a:cubicBezTo>
                    <a:pt x="26297" y="2450"/>
                    <a:pt x="25659" y="2540"/>
                    <a:pt x="24004" y="2550"/>
                  </a:cubicBezTo>
                  <a:cubicBezTo>
                    <a:pt x="23739" y="2470"/>
                    <a:pt x="26369" y="2375"/>
                    <a:pt x="25352" y="2316"/>
                  </a:cubicBezTo>
                  <a:lnTo>
                    <a:pt x="25352" y="2316"/>
                  </a:lnTo>
                  <a:cubicBezTo>
                    <a:pt x="27786" y="2385"/>
                    <a:pt x="29909" y="2299"/>
                    <a:pt x="30971" y="2509"/>
                  </a:cubicBezTo>
                  <a:cubicBezTo>
                    <a:pt x="31177" y="2509"/>
                    <a:pt x="31375" y="2510"/>
                    <a:pt x="31565" y="2510"/>
                  </a:cubicBezTo>
                  <a:cubicBezTo>
                    <a:pt x="33817" y="2510"/>
                    <a:pt x="35092" y="2450"/>
                    <a:pt x="37079" y="2450"/>
                  </a:cubicBezTo>
                  <a:cubicBezTo>
                    <a:pt x="37594" y="2450"/>
                    <a:pt x="38157" y="2454"/>
                    <a:pt x="38797" y="2464"/>
                  </a:cubicBezTo>
                  <a:lnTo>
                    <a:pt x="38698" y="2499"/>
                  </a:lnTo>
                  <a:cubicBezTo>
                    <a:pt x="38874" y="2455"/>
                    <a:pt x="39172" y="2442"/>
                    <a:pt x="39566" y="2442"/>
                  </a:cubicBezTo>
                  <a:cubicBezTo>
                    <a:pt x="40142" y="2442"/>
                    <a:pt x="40924" y="2470"/>
                    <a:pt x="41828" y="2470"/>
                  </a:cubicBezTo>
                  <a:cubicBezTo>
                    <a:pt x="42456" y="2470"/>
                    <a:pt x="43142" y="2456"/>
                    <a:pt x="43861" y="2411"/>
                  </a:cubicBezTo>
                  <a:lnTo>
                    <a:pt x="42108" y="2378"/>
                  </a:lnTo>
                  <a:cubicBezTo>
                    <a:pt x="42191" y="2315"/>
                    <a:pt x="43038" y="2313"/>
                    <a:pt x="44228" y="2302"/>
                  </a:cubicBezTo>
                  <a:lnTo>
                    <a:pt x="44228" y="2302"/>
                  </a:lnTo>
                  <a:cubicBezTo>
                    <a:pt x="44139" y="2318"/>
                    <a:pt x="44223" y="2336"/>
                    <a:pt x="44481" y="2356"/>
                  </a:cubicBezTo>
                  <a:cubicBezTo>
                    <a:pt x="44574" y="2326"/>
                    <a:pt x="44895" y="2305"/>
                    <a:pt x="45331" y="2287"/>
                  </a:cubicBezTo>
                  <a:cubicBezTo>
                    <a:pt x="45769" y="2268"/>
                    <a:pt x="46292" y="2255"/>
                    <a:pt x="46891" y="2244"/>
                  </a:cubicBezTo>
                  <a:cubicBezTo>
                    <a:pt x="46882" y="1731"/>
                    <a:pt x="46872" y="1221"/>
                    <a:pt x="46865" y="812"/>
                  </a:cubicBezTo>
                  <a:cubicBezTo>
                    <a:pt x="46857" y="415"/>
                    <a:pt x="46850" y="113"/>
                    <a:pt x="46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5"/>
            <p:cNvSpPr/>
            <p:nvPr/>
          </p:nvSpPr>
          <p:spPr>
            <a:xfrm>
              <a:off x="6190750" y="4175150"/>
              <a:ext cx="26425" cy="1350"/>
            </a:xfrm>
            <a:custGeom>
              <a:avLst/>
              <a:gdLst/>
              <a:ahLst/>
              <a:cxnLst/>
              <a:rect l="l" t="t" r="r" b="b"/>
              <a:pathLst>
                <a:path w="1057" h="54" extrusionOk="0">
                  <a:moveTo>
                    <a:pt x="1057" y="0"/>
                  </a:moveTo>
                  <a:lnTo>
                    <a:pt x="1057" y="0"/>
                  </a:lnTo>
                  <a:cubicBezTo>
                    <a:pt x="625" y="10"/>
                    <a:pt x="236" y="25"/>
                    <a:pt x="1" y="53"/>
                  </a:cubicBezTo>
                  <a:lnTo>
                    <a:pt x="10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5"/>
            <p:cNvSpPr/>
            <p:nvPr/>
          </p:nvSpPr>
          <p:spPr>
            <a:xfrm>
              <a:off x="7051200" y="3184800"/>
              <a:ext cx="18850" cy="893625"/>
            </a:xfrm>
            <a:custGeom>
              <a:avLst/>
              <a:gdLst/>
              <a:ahLst/>
              <a:cxnLst/>
              <a:rect l="l" t="t" r="r" b="b"/>
              <a:pathLst>
                <a:path w="754" h="35745" extrusionOk="0">
                  <a:moveTo>
                    <a:pt x="135" y="0"/>
                  </a:moveTo>
                  <a:cubicBezTo>
                    <a:pt x="110" y="0"/>
                    <a:pt x="82" y="160"/>
                    <a:pt x="50" y="516"/>
                  </a:cubicBezTo>
                  <a:cubicBezTo>
                    <a:pt x="0" y="1620"/>
                    <a:pt x="65" y="2560"/>
                    <a:pt x="75" y="3754"/>
                  </a:cubicBezTo>
                  <a:cubicBezTo>
                    <a:pt x="92" y="2649"/>
                    <a:pt x="113" y="2271"/>
                    <a:pt x="135" y="2271"/>
                  </a:cubicBezTo>
                  <a:cubicBezTo>
                    <a:pt x="180" y="2271"/>
                    <a:pt x="229" y="3823"/>
                    <a:pt x="262" y="4013"/>
                  </a:cubicBezTo>
                  <a:cubicBezTo>
                    <a:pt x="223" y="5292"/>
                    <a:pt x="287" y="7408"/>
                    <a:pt x="232" y="7408"/>
                  </a:cubicBezTo>
                  <a:cubicBezTo>
                    <a:pt x="226" y="7408"/>
                    <a:pt x="218" y="7382"/>
                    <a:pt x="209" y="7326"/>
                  </a:cubicBezTo>
                  <a:lnTo>
                    <a:pt x="109" y="5063"/>
                  </a:lnTo>
                  <a:lnTo>
                    <a:pt x="109" y="5063"/>
                  </a:lnTo>
                  <a:cubicBezTo>
                    <a:pt x="60" y="12314"/>
                    <a:pt x="78" y="22236"/>
                    <a:pt x="118" y="30578"/>
                  </a:cubicBezTo>
                  <a:lnTo>
                    <a:pt x="123" y="26972"/>
                  </a:lnTo>
                  <a:cubicBezTo>
                    <a:pt x="194" y="27392"/>
                    <a:pt x="199" y="29099"/>
                    <a:pt x="232" y="30421"/>
                  </a:cubicBezTo>
                  <a:lnTo>
                    <a:pt x="406" y="28660"/>
                  </a:lnTo>
                  <a:lnTo>
                    <a:pt x="406" y="28660"/>
                  </a:lnTo>
                  <a:cubicBezTo>
                    <a:pt x="393" y="29654"/>
                    <a:pt x="417" y="30609"/>
                    <a:pt x="363" y="30609"/>
                  </a:cubicBezTo>
                  <a:cubicBezTo>
                    <a:pt x="361" y="30609"/>
                    <a:pt x="359" y="30607"/>
                    <a:pt x="356" y="30603"/>
                  </a:cubicBezTo>
                  <a:lnTo>
                    <a:pt x="356" y="30603"/>
                  </a:lnTo>
                  <a:cubicBezTo>
                    <a:pt x="388" y="31143"/>
                    <a:pt x="414" y="31349"/>
                    <a:pt x="438" y="31349"/>
                  </a:cubicBezTo>
                  <a:cubicBezTo>
                    <a:pt x="471" y="31349"/>
                    <a:pt x="500" y="30970"/>
                    <a:pt x="535" y="30532"/>
                  </a:cubicBezTo>
                  <a:lnTo>
                    <a:pt x="535" y="30532"/>
                  </a:lnTo>
                  <a:cubicBezTo>
                    <a:pt x="564" y="33225"/>
                    <a:pt x="497" y="33667"/>
                    <a:pt x="611" y="35744"/>
                  </a:cubicBezTo>
                  <a:cubicBezTo>
                    <a:pt x="753" y="31269"/>
                    <a:pt x="492" y="31960"/>
                    <a:pt x="617" y="26836"/>
                  </a:cubicBezTo>
                  <a:lnTo>
                    <a:pt x="381" y="25427"/>
                  </a:lnTo>
                  <a:lnTo>
                    <a:pt x="382" y="25426"/>
                  </a:lnTo>
                  <a:cubicBezTo>
                    <a:pt x="390" y="24750"/>
                    <a:pt x="403" y="24570"/>
                    <a:pt x="418" y="24570"/>
                  </a:cubicBezTo>
                  <a:cubicBezTo>
                    <a:pt x="435" y="24570"/>
                    <a:pt x="455" y="24802"/>
                    <a:pt x="475" y="24802"/>
                  </a:cubicBezTo>
                  <a:cubicBezTo>
                    <a:pt x="492" y="24802"/>
                    <a:pt x="509" y="24639"/>
                    <a:pt x="525" y="24035"/>
                  </a:cubicBezTo>
                  <a:cubicBezTo>
                    <a:pt x="510" y="23616"/>
                    <a:pt x="494" y="23458"/>
                    <a:pt x="479" y="23458"/>
                  </a:cubicBezTo>
                  <a:cubicBezTo>
                    <a:pt x="431" y="23458"/>
                    <a:pt x="379" y="24951"/>
                    <a:pt x="317" y="24951"/>
                  </a:cubicBezTo>
                  <a:cubicBezTo>
                    <a:pt x="298" y="24951"/>
                    <a:pt x="277" y="24798"/>
                    <a:pt x="255" y="24394"/>
                  </a:cubicBezTo>
                  <a:cubicBezTo>
                    <a:pt x="321" y="23115"/>
                    <a:pt x="207" y="21038"/>
                    <a:pt x="204" y="20185"/>
                  </a:cubicBezTo>
                  <a:lnTo>
                    <a:pt x="204" y="20185"/>
                  </a:lnTo>
                  <a:cubicBezTo>
                    <a:pt x="231" y="20570"/>
                    <a:pt x="271" y="20705"/>
                    <a:pt x="311" y="20705"/>
                  </a:cubicBezTo>
                  <a:cubicBezTo>
                    <a:pt x="369" y="20705"/>
                    <a:pt x="426" y="20424"/>
                    <a:pt x="444" y="20203"/>
                  </a:cubicBezTo>
                  <a:cubicBezTo>
                    <a:pt x="404" y="19399"/>
                    <a:pt x="475" y="17595"/>
                    <a:pt x="480" y="16216"/>
                  </a:cubicBezTo>
                  <a:lnTo>
                    <a:pt x="480" y="16216"/>
                  </a:lnTo>
                  <a:cubicBezTo>
                    <a:pt x="459" y="16980"/>
                    <a:pt x="445" y="17253"/>
                    <a:pt x="435" y="17253"/>
                  </a:cubicBezTo>
                  <a:cubicBezTo>
                    <a:pt x="408" y="17253"/>
                    <a:pt x="404" y="15557"/>
                    <a:pt x="373" y="15557"/>
                  </a:cubicBezTo>
                  <a:cubicBezTo>
                    <a:pt x="362" y="15557"/>
                    <a:pt x="347" y="15789"/>
                    <a:pt x="326" y="16426"/>
                  </a:cubicBezTo>
                  <a:cubicBezTo>
                    <a:pt x="240" y="16204"/>
                    <a:pt x="177" y="13020"/>
                    <a:pt x="243" y="11733"/>
                  </a:cubicBezTo>
                  <a:lnTo>
                    <a:pt x="243" y="11733"/>
                  </a:lnTo>
                  <a:cubicBezTo>
                    <a:pt x="305" y="11826"/>
                    <a:pt x="293" y="12871"/>
                    <a:pt x="295" y="13730"/>
                  </a:cubicBezTo>
                  <a:cubicBezTo>
                    <a:pt x="307" y="13805"/>
                    <a:pt x="318" y="13838"/>
                    <a:pt x="327" y="13838"/>
                  </a:cubicBezTo>
                  <a:cubicBezTo>
                    <a:pt x="403" y="13838"/>
                    <a:pt x="371" y="11534"/>
                    <a:pt x="465" y="11103"/>
                  </a:cubicBezTo>
                  <a:cubicBezTo>
                    <a:pt x="323" y="8280"/>
                    <a:pt x="313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5"/>
            <p:cNvSpPr/>
            <p:nvPr/>
          </p:nvSpPr>
          <p:spPr>
            <a:xfrm>
              <a:off x="7060925" y="4038675"/>
              <a:ext cx="2200" cy="41450"/>
            </a:xfrm>
            <a:custGeom>
              <a:avLst/>
              <a:gdLst/>
              <a:ahLst/>
              <a:cxnLst/>
              <a:rect l="l" t="t" r="r" b="b"/>
              <a:pathLst>
                <a:path w="88" h="1658" extrusionOk="0">
                  <a:moveTo>
                    <a:pt x="0" y="0"/>
                  </a:moveTo>
                  <a:lnTo>
                    <a:pt x="43" y="1657"/>
                  </a:lnTo>
                  <a:lnTo>
                    <a:pt x="88" y="10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5"/>
            <p:cNvSpPr/>
            <p:nvPr/>
          </p:nvSpPr>
          <p:spPr>
            <a:xfrm>
              <a:off x="7053550" y="3998000"/>
              <a:ext cx="2700" cy="38750"/>
            </a:xfrm>
            <a:custGeom>
              <a:avLst/>
              <a:gdLst/>
              <a:ahLst/>
              <a:cxnLst/>
              <a:rect l="l" t="t" r="r" b="b"/>
              <a:pathLst>
                <a:path w="108" h="1550" extrusionOk="0">
                  <a:moveTo>
                    <a:pt x="79" y="1"/>
                  </a:moveTo>
                  <a:cubicBezTo>
                    <a:pt x="61" y="1"/>
                    <a:pt x="32" y="379"/>
                    <a:pt x="0" y="997"/>
                  </a:cubicBezTo>
                  <a:cubicBezTo>
                    <a:pt x="2" y="994"/>
                    <a:pt x="3" y="993"/>
                    <a:pt x="5" y="993"/>
                  </a:cubicBezTo>
                  <a:cubicBezTo>
                    <a:pt x="38" y="993"/>
                    <a:pt x="57" y="1550"/>
                    <a:pt x="90" y="1550"/>
                  </a:cubicBezTo>
                  <a:cubicBezTo>
                    <a:pt x="92" y="1550"/>
                    <a:pt x="93" y="1548"/>
                    <a:pt x="95" y="1546"/>
                  </a:cubicBezTo>
                  <a:cubicBezTo>
                    <a:pt x="108" y="455"/>
                    <a:pt x="99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5"/>
            <p:cNvSpPr/>
            <p:nvPr/>
          </p:nvSpPr>
          <p:spPr>
            <a:xfrm>
              <a:off x="7061400" y="3325925"/>
              <a:ext cx="1650" cy="67400"/>
            </a:xfrm>
            <a:custGeom>
              <a:avLst/>
              <a:gdLst/>
              <a:ahLst/>
              <a:cxnLst/>
              <a:rect l="l" t="t" r="r" b="b"/>
              <a:pathLst>
                <a:path w="66" h="2696" extrusionOk="0">
                  <a:moveTo>
                    <a:pt x="36" y="1"/>
                  </a:moveTo>
                  <a:lnTo>
                    <a:pt x="1" y="1755"/>
                  </a:lnTo>
                  <a:cubicBezTo>
                    <a:pt x="2" y="1754"/>
                    <a:pt x="3" y="1753"/>
                    <a:pt x="5" y="1753"/>
                  </a:cubicBezTo>
                  <a:cubicBezTo>
                    <a:pt x="42" y="1753"/>
                    <a:pt x="57" y="2372"/>
                    <a:pt x="65" y="2695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5"/>
            <p:cNvSpPr/>
            <p:nvPr/>
          </p:nvSpPr>
          <p:spPr>
            <a:xfrm>
              <a:off x="7051725" y="2920550"/>
              <a:ext cx="8800" cy="257800"/>
            </a:xfrm>
            <a:custGeom>
              <a:avLst/>
              <a:gdLst/>
              <a:ahLst/>
              <a:cxnLst/>
              <a:rect l="l" t="t" r="r" b="b"/>
              <a:pathLst>
                <a:path w="352" h="10312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3747"/>
                    <a:pt x="100" y="5341"/>
                    <a:pt x="10" y="9570"/>
                  </a:cubicBezTo>
                  <a:cubicBezTo>
                    <a:pt x="41" y="10120"/>
                    <a:pt x="70" y="10311"/>
                    <a:pt x="98" y="10311"/>
                  </a:cubicBezTo>
                  <a:cubicBezTo>
                    <a:pt x="163" y="10311"/>
                    <a:pt x="224" y="9327"/>
                    <a:pt x="286" y="9327"/>
                  </a:cubicBezTo>
                  <a:cubicBezTo>
                    <a:pt x="299" y="9327"/>
                    <a:pt x="313" y="9376"/>
                    <a:pt x="327" y="9495"/>
                  </a:cubicBezTo>
                  <a:cubicBezTo>
                    <a:pt x="351" y="7393"/>
                    <a:pt x="159" y="7656"/>
                    <a:pt x="123" y="5476"/>
                  </a:cubicBezTo>
                  <a:cubicBezTo>
                    <a:pt x="221" y="4674"/>
                    <a:pt x="102" y="2300"/>
                    <a:pt x="123" y="223"/>
                  </a:cubicBezTo>
                  <a:lnTo>
                    <a:pt x="123" y="223"/>
                  </a:lnTo>
                  <a:cubicBezTo>
                    <a:pt x="106" y="330"/>
                    <a:pt x="88" y="391"/>
                    <a:pt x="70" y="391"/>
                  </a:cubicBezTo>
                  <a:cubicBezTo>
                    <a:pt x="46" y="391"/>
                    <a:pt x="22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5"/>
            <p:cNvSpPr/>
            <p:nvPr/>
          </p:nvSpPr>
          <p:spPr>
            <a:xfrm>
              <a:off x="6299350" y="1430650"/>
              <a:ext cx="768300" cy="1525325"/>
            </a:xfrm>
            <a:custGeom>
              <a:avLst/>
              <a:gdLst/>
              <a:ahLst/>
              <a:cxnLst/>
              <a:rect l="l" t="t" r="r" b="b"/>
              <a:pathLst>
                <a:path w="30732" h="61013" extrusionOk="0">
                  <a:moveTo>
                    <a:pt x="10954" y="0"/>
                  </a:moveTo>
                  <a:lnTo>
                    <a:pt x="4914" y="229"/>
                  </a:lnTo>
                  <a:cubicBezTo>
                    <a:pt x="4336" y="187"/>
                    <a:pt x="3482" y="175"/>
                    <a:pt x="2613" y="175"/>
                  </a:cubicBezTo>
                  <a:cubicBezTo>
                    <a:pt x="2020" y="175"/>
                    <a:pt x="1421" y="181"/>
                    <a:pt x="897" y="187"/>
                  </a:cubicBezTo>
                  <a:cubicBezTo>
                    <a:pt x="4160" y="189"/>
                    <a:pt x="0" y="371"/>
                    <a:pt x="3660" y="429"/>
                  </a:cubicBezTo>
                  <a:cubicBezTo>
                    <a:pt x="7082" y="391"/>
                    <a:pt x="11977" y="360"/>
                    <a:pt x="16804" y="360"/>
                  </a:cubicBezTo>
                  <a:cubicBezTo>
                    <a:pt x="19491" y="360"/>
                    <a:pt x="22157" y="370"/>
                    <a:pt x="24536" y="393"/>
                  </a:cubicBezTo>
                  <a:cubicBezTo>
                    <a:pt x="24833" y="324"/>
                    <a:pt x="25598" y="311"/>
                    <a:pt x="26472" y="311"/>
                  </a:cubicBezTo>
                  <a:cubicBezTo>
                    <a:pt x="26966" y="311"/>
                    <a:pt x="27495" y="315"/>
                    <a:pt x="27994" y="315"/>
                  </a:cubicBezTo>
                  <a:cubicBezTo>
                    <a:pt x="28777" y="315"/>
                    <a:pt x="29486" y="306"/>
                    <a:pt x="29872" y="255"/>
                  </a:cubicBezTo>
                  <a:cubicBezTo>
                    <a:pt x="29957" y="285"/>
                    <a:pt x="30122" y="311"/>
                    <a:pt x="30240" y="340"/>
                  </a:cubicBezTo>
                  <a:cubicBezTo>
                    <a:pt x="30216" y="499"/>
                    <a:pt x="30193" y="624"/>
                    <a:pt x="30168" y="684"/>
                  </a:cubicBezTo>
                  <a:cubicBezTo>
                    <a:pt x="30175" y="1204"/>
                    <a:pt x="30180" y="1578"/>
                    <a:pt x="30183" y="1838"/>
                  </a:cubicBezTo>
                  <a:cubicBezTo>
                    <a:pt x="30188" y="2106"/>
                    <a:pt x="30195" y="2255"/>
                    <a:pt x="30200" y="2316"/>
                  </a:cubicBezTo>
                  <a:cubicBezTo>
                    <a:pt x="30202" y="2339"/>
                    <a:pt x="30204" y="2350"/>
                    <a:pt x="30206" y="2350"/>
                  </a:cubicBezTo>
                  <a:cubicBezTo>
                    <a:pt x="30216" y="2350"/>
                    <a:pt x="30225" y="2150"/>
                    <a:pt x="30236" y="1882"/>
                  </a:cubicBezTo>
                  <a:cubicBezTo>
                    <a:pt x="30249" y="1555"/>
                    <a:pt x="30268" y="1124"/>
                    <a:pt x="30278" y="841"/>
                  </a:cubicBezTo>
                  <a:cubicBezTo>
                    <a:pt x="30287" y="670"/>
                    <a:pt x="30297" y="546"/>
                    <a:pt x="30306" y="546"/>
                  </a:cubicBezTo>
                  <a:cubicBezTo>
                    <a:pt x="30312" y="546"/>
                    <a:pt x="30318" y="586"/>
                    <a:pt x="30324" y="682"/>
                  </a:cubicBezTo>
                  <a:cubicBezTo>
                    <a:pt x="30344" y="2468"/>
                    <a:pt x="30255" y="3918"/>
                    <a:pt x="30193" y="3918"/>
                  </a:cubicBezTo>
                  <a:cubicBezTo>
                    <a:pt x="30190" y="3918"/>
                    <a:pt x="30186" y="3914"/>
                    <a:pt x="30183" y="3905"/>
                  </a:cubicBezTo>
                  <a:lnTo>
                    <a:pt x="30183" y="3905"/>
                  </a:lnTo>
                  <a:cubicBezTo>
                    <a:pt x="30179" y="5175"/>
                    <a:pt x="30186" y="5453"/>
                    <a:pt x="30203" y="5453"/>
                  </a:cubicBezTo>
                  <a:cubicBezTo>
                    <a:pt x="30215" y="5453"/>
                    <a:pt x="30234" y="5284"/>
                    <a:pt x="30256" y="5284"/>
                  </a:cubicBezTo>
                  <a:cubicBezTo>
                    <a:pt x="30275" y="5284"/>
                    <a:pt x="30297" y="5397"/>
                    <a:pt x="30321" y="5812"/>
                  </a:cubicBezTo>
                  <a:lnTo>
                    <a:pt x="30134" y="7818"/>
                  </a:lnTo>
                  <a:cubicBezTo>
                    <a:pt x="30192" y="17408"/>
                    <a:pt x="30317" y="30097"/>
                    <a:pt x="30211" y="41007"/>
                  </a:cubicBezTo>
                  <a:lnTo>
                    <a:pt x="30327" y="40179"/>
                  </a:lnTo>
                  <a:lnTo>
                    <a:pt x="30327" y="40179"/>
                  </a:lnTo>
                  <a:cubicBezTo>
                    <a:pt x="30263" y="45130"/>
                    <a:pt x="30585" y="48457"/>
                    <a:pt x="30337" y="52840"/>
                  </a:cubicBezTo>
                  <a:lnTo>
                    <a:pt x="30437" y="54332"/>
                  </a:lnTo>
                  <a:cubicBezTo>
                    <a:pt x="30424" y="54158"/>
                    <a:pt x="30410" y="54098"/>
                    <a:pt x="30393" y="54098"/>
                  </a:cubicBezTo>
                  <a:cubicBezTo>
                    <a:pt x="30355" y="54098"/>
                    <a:pt x="30307" y="54407"/>
                    <a:pt x="30262" y="54407"/>
                  </a:cubicBezTo>
                  <a:cubicBezTo>
                    <a:pt x="30234" y="54407"/>
                    <a:pt x="30207" y="54287"/>
                    <a:pt x="30183" y="53896"/>
                  </a:cubicBezTo>
                  <a:lnTo>
                    <a:pt x="30183" y="53896"/>
                  </a:lnTo>
                  <a:cubicBezTo>
                    <a:pt x="30221" y="55239"/>
                    <a:pt x="30178" y="56672"/>
                    <a:pt x="30215" y="58063"/>
                  </a:cubicBezTo>
                  <a:lnTo>
                    <a:pt x="30269" y="55596"/>
                  </a:lnTo>
                  <a:lnTo>
                    <a:pt x="30269" y="55596"/>
                  </a:lnTo>
                  <a:cubicBezTo>
                    <a:pt x="30369" y="57321"/>
                    <a:pt x="30307" y="59226"/>
                    <a:pt x="30221" y="59807"/>
                  </a:cubicBezTo>
                  <a:cubicBezTo>
                    <a:pt x="30249" y="60674"/>
                    <a:pt x="30275" y="61012"/>
                    <a:pt x="30299" y="61012"/>
                  </a:cubicBezTo>
                  <a:cubicBezTo>
                    <a:pt x="30379" y="61012"/>
                    <a:pt x="30445" y="57421"/>
                    <a:pt x="30521" y="56796"/>
                  </a:cubicBezTo>
                  <a:cubicBezTo>
                    <a:pt x="30304" y="51604"/>
                    <a:pt x="30731" y="51566"/>
                    <a:pt x="30640" y="46577"/>
                  </a:cubicBezTo>
                  <a:cubicBezTo>
                    <a:pt x="30619" y="45606"/>
                    <a:pt x="30600" y="45278"/>
                    <a:pt x="30583" y="45278"/>
                  </a:cubicBezTo>
                  <a:cubicBezTo>
                    <a:pt x="30547" y="45278"/>
                    <a:pt x="30516" y="46720"/>
                    <a:pt x="30476" y="46720"/>
                  </a:cubicBezTo>
                  <a:cubicBezTo>
                    <a:pt x="30475" y="46720"/>
                    <a:pt x="30473" y="46718"/>
                    <a:pt x="30471" y="46713"/>
                  </a:cubicBezTo>
                  <a:lnTo>
                    <a:pt x="30470" y="46714"/>
                  </a:lnTo>
                  <a:cubicBezTo>
                    <a:pt x="30471" y="45001"/>
                    <a:pt x="30395" y="43276"/>
                    <a:pt x="30441" y="41922"/>
                  </a:cubicBezTo>
                  <a:lnTo>
                    <a:pt x="30441" y="41922"/>
                  </a:lnTo>
                  <a:cubicBezTo>
                    <a:pt x="30504" y="42114"/>
                    <a:pt x="30526" y="43134"/>
                    <a:pt x="30509" y="44167"/>
                  </a:cubicBezTo>
                  <a:cubicBezTo>
                    <a:pt x="30650" y="43500"/>
                    <a:pt x="30488" y="42275"/>
                    <a:pt x="30582" y="40426"/>
                  </a:cubicBezTo>
                  <a:lnTo>
                    <a:pt x="30582" y="40426"/>
                  </a:lnTo>
                  <a:cubicBezTo>
                    <a:pt x="30570" y="40543"/>
                    <a:pt x="30555" y="40930"/>
                    <a:pt x="30535" y="40930"/>
                  </a:cubicBezTo>
                  <a:cubicBezTo>
                    <a:pt x="30528" y="40930"/>
                    <a:pt x="30521" y="40876"/>
                    <a:pt x="30513" y="40736"/>
                  </a:cubicBezTo>
                  <a:cubicBezTo>
                    <a:pt x="30544" y="36139"/>
                    <a:pt x="30398" y="38152"/>
                    <a:pt x="30478" y="32176"/>
                  </a:cubicBezTo>
                  <a:cubicBezTo>
                    <a:pt x="30443" y="31379"/>
                    <a:pt x="30440" y="30591"/>
                    <a:pt x="30367" y="30591"/>
                  </a:cubicBezTo>
                  <a:cubicBezTo>
                    <a:pt x="30361" y="30591"/>
                    <a:pt x="30354" y="30596"/>
                    <a:pt x="30347" y="30607"/>
                  </a:cubicBezTo>
                  <a:cubicBezTo>
                    <a:pt x="30465" y="27216"/>
                    <a:pt x="30463" y="28929"/>
                    <a:pt x="30566" y="24855"/>
                  </a:cubicBezTo>
                  <a:lnTo>
                    <a:pt x="30566" y="24855"/>
                  </a:lnTo>
                  <a:cubicBezTo>
                    <a:pt x="30513" y="25007"/>
                    <a:pt x="30391" y="26321"/>
                    <a:pt x="30277" y="26321"/>
                  </a:cubicBezTo>
                  <a:cubicBezTo>
                    <a:pt x="30275" y="26321"/>
                    <a:pt x="30274" y="26321"/>
                    <a:pt x="30273" y="26320"/>
                  </a:cubicBezTo>
                  <a:cubicBezTo>
                    <a:pt x="30435" y="20558"/>
                    <a:pt x="30249" y="20434"/>
                    <a:pt x="30372" y="16756"/>
                  </a:cubicBezTo>
                  <a:lnTo>
                    <a:pt x="30372" y="16756"/>
                  </a:lnTo>
                  <a:cubicBezTo>
                    <a:pt x="30377" y="17172"/>
                    <a:pt x="30407" y="17660"/>
                    <a:pt x="30392" y="18655"/>
                  </a:cubicBezTo>
                  <a:cubicBezTo>
                    <a:pt x="30554" y="18178"/>
                    <a:pt x="30362" y="15566"/>
                    <a:pt x="30393" y="13524"/>
                  </a:cubicBezTo>
                  <a:lnTo>
                    <a:pt x="30393" y="13524"/>
                  </a:lnTo>
                  <a:lnTo>
                    <a:pt x="30533" y="13725"/>
                  </a:lnTo>
                  <a:cubicBezTo>
                    <a:pt x="30509" y="11837"/>
                    <a:pt x="30420" y="8578"/>
                    <a:pt x="30521" y="6204"/>
                  </a:cubicBezTo>
                  <a:lnTo>
                    <a:pt x="30521" y="6204"/>
                  </a:lnTo>
                  <a:lnTo>
                    <a:pt x="30590" y="6742"/>
                  </a:lnTo>
                  <a:cubicBezTo>
                    <a:pt x="30567" y="5708"/>
                    <a:pt x="30552" y="4635"/>
                    <a:pt x="30541" y="3549"/>
                  </a:cubicBezTo>
                  <a:cubicBezTo>
                    <a:pt x="30534" y="2392"/>
                    <a:pt x="30526" y="1222"/>
                    <a:pt x="30519" y="60"/>
                  </a:cubicBezTo>
                  <a:cubicBezTo>
                    <a:pt x="28995" y="65"/>
                    <a:pt x="27485" y="68"/>
                    <a:pt x="26052" y="71"/>
                  </a:cubicBezTo>
                  <a:cubicBezTo>
                    <a:pt x="24685" y="81"/>
                    <a:pt x="23389" y="90"/>
                    <a:pt x="22218" y="98"/>
                  </a:cubicBezTo>
                  <a:lnTo>
                    <a:pt x="20005" y="12"/>
                  </a:lnTo>
                  <a:lnTo>
                    <a:pt x="20005" y="12"/>
                  </a:lnTo>
                  <a:cubicBezTo>
                    <a:pt x="14341" y="118"/>
                    <a:pt x="25630" y="62"/>
                    <a:pt x="21488" y="267"/>
                  </a:cubicBezTo>
                  <a:cubicBezTo>
                    <a:pt x="21310" y="194"/>
                    <a:pt x="20994" y="170"/>
                    <a:pt x="20560" y="170"/>
                  </a:cubicBezTo>
                  <a:cubicBezTo>
                    <a:pt x="19685" y="170"/>
                    <a:pt x="18325" y="269"/>
                    <a:pt x="16624" y="269"/>
                  </a:cubicBezTo>
                  <a:cubicBezTo>
                    <a:pt x="16214" y="269"/>
                    <a:pt x="15785" y="263"/>
                    <a:pt x="15337" y="249"/>
                  </a:cubicBezTo>
                  <a:cubicBezTo>
                    <a:pt x="13816" y="148"/>
                    <a:pt x="18602" y="196"/>
                    <a:pt x="16913" y="80"/>
                  </a:cubicBezTo>
                  <a:lnTo>
                    <a:pt x="16913" y="80"/>
                  </a:lnTo>
                  <a:cubicBezTo>
                    <a:pt x="16586" y="140"/>
                    <a:pt x="16195" y="153"/>
                    <a:pt x="15701" y="153"/>
                  </a:cubicBezTo>
                  <a:cubicBezTo>
                    <a:pt x="15337" y="153"/>
                    <a:pt x="14918" y="146"/>
                    <a:pt x="14426" y="146"/>
                  </a:cubicBezTo>
                  <a:cubicBezTo>
                    <a:pt x="14137" y="146"/>
                    <a:pt x="13824" y="148"/>
                    <a:pt x="13482" y="156"/>
                  </a:cubicBezTo>
                  <a:cubicBezTo>
                    <a:pt x="13854" y="32"/>
                    <a:pt x="9892" y="138"/>
                    <a:pt x="10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5"/>
            <p:cNvSpPr/>
            <p:nvPr/>
          </p:nvSpPr>
          <p:spPr>
            <a:xfrm>
              <a:off x="7053125" y="2759175"/>
              <a:ext cx="775" cy="18900"/>
            </a:xfrm>
            <a:custGeom>
              <a:avLst/>
              <a:gdLst/>
              <a:ahLst/>
              <a:cxnLst/>
              <a:rect l="l" t="t" r="r" b="b"/>
              <a:pathLst>
                <a:path w="31" h="756" extrusionOk="0">
                  <a:moveTo>
                    <a:pt x="1" y="1"/>
                  </a:moveTo>
                  <a:cubicBezTo>
                    <a:pt x="9" y="317"/>
                    <a:pt x="21" y="563"/>
                    <a:pt x="31" y="755"/>
                  </a:cubicBezTo>
                  <a:cubicBezTo>
                    <a:pt x="24" y="490"/>
                    <a:pt x="14" y="24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5"/>
            <p:cNvSpPr/>
            <p:nvPr/>
          </p:nvSpPr>
          <p:spPr>
            <a:xfrm>
              <a:off x="6280775" y="1435325"/>
              <a:ext cx="40975" cy="575"/>
            </a:xfrm>
            <a:custGeom>
              <a:avLst/>
              <a:gdLst/>
              <a:ahLst/>
              <a:cxnLst/>
              <a:rect l="l" t="t" r="r" b="b"/>
              <a:pathLst>
                <a:path w="1639" h="23" extrusionOk="0">
                  <a:moveTo>
                    <a:pt x="1639" y="0"/>
                  </a:moveTo>
                  <a:cubicBezTo>
                    <a:pt x="1253" y="2"/>
                    <a:pt x="799" y="5"/>
                    <a:pt x="190" y="7"/>
                  </a:cubicBezTo>
                  <a:cubicBezTo>
                    <a:pt x="6" y="18"/>
                    <a:pt x="1" y="22"/>
                    <a:pt x="128" y="22"/>
                  </a:cubicBezTo>
                  <a:cubicBezTo>
                    <a:pt x="339" y="22"/>
                    <a:pt x="916" y="11"/>
                    <a:pt x="1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5"/>
            <p:cNvSpPr/>
            <p:nvPr/>
          </p:nvSpPr>
          <p:spPr>
            <a:xfrm>
              <a:off x="7054800" y="2924875"/>
              <a:ext cx="50" cy="1250"/>
            </a:xfrm>
            <a:custGeom>
              <a:avLst/>
              <a:gdLst/>
              <a:ahLst/>
              <a:cxnLst/>
              <a:rect l="l" t="t" r="r" b="b"/>
              <a:pathLst>
                <a:path w="2" h="50" extrusionOk="0">
                  <a:moveTo>
                    <a:pt x="0" y="0"/>
                  </a:moveTo>
                  <a:lnTo>
                    <a:pt x="0" y="50"/>
                  </a:lnTo>
                  <a:cubicBezTo>
                    <a:pt x="0" y="50"/>
                    <a:pt x="2" y="50"/>
                    <a:pt x="2" y="38"/>
                  </a:cubicBezTo>
                  <a:cubicBezTo>
                    <a:pt x="2" y="31"/>
                    <a:pt x="2" y="1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5"/>
            <p:cNvSpPr/>
            <p:nvPr/>
          </p:nvSpPr>
          <p:spPr>
            <a:xfrm>
              <a:off x="7060700" y="2953450"/>
              <a:ext cx="1350" cy="34675"/>
            </a:xfrm>
            <a:custGeom>
              <a:avLst/>
              <a:gdLst/>
              <a:ahLst/>
              <a:cxnLst/>
              <a:rect l="l" t="t" r="r" b="b"/>
              <a:pathLst>
                <a:path w="54" h="1387" extrusionOk="0">
                  <a:moveTo>
                    <a:pt x="54" y="1"/>
                  </a:moveTo>
                  <a:lnTo>
                    <a:pt x="1" y="242"/>
                  </a:lnTo>
                  <a:lnTo>
                    <a:pt x="50" y="1386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5"/>
            <p:cNvSpPr/>
            <p:nvPr/>
          </p:nvSpPr>
          <p:spPr>
            <a:xfrm>
              <a:off x="5957025" y="1431675"/>
              <a:ext cx="4500" cy="1550"/>
            </a:xfrm>
            <a:custGeom>
              <a:avLst/>
              <a:gdLst/>
              <a:ahLst/>
              <a:cxnLst/>
              <a:rect l="l" t="t" r="r" b="b"/>
              <a:pathLst>
                <a:path w="180" h="62" extrusionOk="0">
                  <a:moveTo>
                    <a:pt x="13" y="1"/>
                  </a:moveTo>
                  <a:lnTo>
                    <a:pt x="1" y="62"/>
                  </a:lnTo>
                  <a:cubicBezTo>
                    <a:pt x="125" y="44"/>
                    <a:pt x="180" y="2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5"/>
            <p:cNvSpPr/>
            <p:nvPr/>
          </p:nvSpPr>
          <p:spPr>
            <a:xfrm>
              <a:off x="4969925" y="1430675"/>
              <a:ext cx="21550" cy="200"/>
            </a:xfrm>
            <a:custGeom>
              <a:avLst/>
              <a:gdLst/>
              <a:ahLst/>
              <a:cxnLst/>
              <a:rect l="l" t="t" r="r" b="b"/>
              <a:pathLst>
                <a:path w="862" h="8" extrusionOk="0">
                  <a:moveTo>
                    <a:pt x="411" y="0"/>
                  </a:moveTo>
                  <a:cubicBezTo>
                    <a:pt x="274" y="0"/>
                    <a:pt x="135" y="2"/>
                    <a:pt x="1" y="4"/>
                  </a:cubicBezTo>
                  <a:lnTo>
                    <a:pt x="862" y="8"/>
                  </a:lnTo>
                  <a:cubicBezTo>
                    <a:pt x="717" y="2"/>
                    <a:pt x="565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5"/>
            <p:cNvSpPr/>
            <p:nvPr/>
          </p:nvSpPr>
          <p:spPr>
            <a:xfrm>
              <a:off x="2261875" y="1429200"/>
              <a:ext cx="3984925" cy="15675"/>
            </a:xfrm>
            <a:custGeom>
              <a:avLst/>
              <a:gdLst/>
              <a:ahLst/>
              <a:cxnLst/>
              <a:rect l="l" t="t" r="r" b="b"/>
              <a:pathLst>
                <a:path w="159397" h="627" extrusionOk="0">
                  <a:moveTo>
                    <a:pt x="122153" y="432"/>
                  </a:moveTo>
                  <a:cubicBezTo>
                    <a:pt x="122011" y="435"/>
                    <a:pt x="121872" y="438"/>
                    <a:pt x="121739" y="442"/>
                  </a:cubicBezTo>
                  <a:cubicBezTo>
                    <a:pt x="121884" y="439"/>
                    <a:pt x="122021" y="436"/>
                    <a:pt x="122153" y="432"/>
                  </a:cubicBezTo>
                  <a:close/>
                  <a:moveTo>
                    <a:pt x="46538" y="546"/>
                  </a:moveTo>
                  <a:cubicBezTo>
                    <a:pt x="46515" y="550"/>
                    <a:pt x="46496" y="555"/>
                    <a:pt x="46478" y="560"/>
                  </a:cubicBezTo>
                  <a:cubicBezTo>
                    <a:pt x="46506" y="555"/>
                    <a:pt x="46526" y="550"/>
                    <a:pt x="46538" y="546"/>
                  </a:cubicBezTo>
                  <a:close/>
                  <a:moveTo>
                    <a:pt x="105487" y="0"/>
                  </a:moveTo>
                  <a:cubicBezTo>
                    <a:pt x="103141" y="0"/>
                    <a:pt x="101211" y="131"/>
                    <a:pt x="99261" y="131"/>
                  </a:cubicBezTo>
                  <a:cubicBezTo>
                    <a:pt x="98696" y="131"/>
                    <a:pt x="98128" y="120"/>
                    <a:pt x="97549" y="91"/>
                  </a:cubicBezTo>
                  <a:cubicBezTo>
                    <a:pt x="97011" y="159"/>
                    <a:pt x="93254" y="166"/>
                    <a:pt x="94063" y="321"/>
                  </a:cubicBezTo>
                  <a:cubicBezTo>
                    <a:pt x="93133" y="271"/>
                    <a:pt x="93383" y="163"/>
                    <a:pt x="91321" y="163"/>
                  </a:cubicBezTo>
                  <a:cubicBezTo>
                    <a:pt x="91133" y="163"/>
                    <a:pt x="90925" y="164"/>
                    <a:pt x="90695" y="166"/>
                  </a:cubicBezTo>
                  <a:cubicBezTo>
                    <a:pt x="90245" y="203"/>
                    <a:pt x="89803" y="214"/>
                    <a:pt x="89352" y="214"/>
                  </a:cubicBezTo>
                  <a:cubicBezTo>
                    <a:pt x="88548" y="214"/>
                    <a:pt x="87717" y="177"/>
                    <a:pt x="86767" y="177"/>
                  </a:cubicBezTo>
                  <a:cubicBezTo>
                    <a:pt x="86381" y="177"/>
                    <a:pt x="85975" y="183"/>
                    <a:pt x="85544" y="201"/>
                  </a:cubicBezTo>
                  <a:cubicBezTo>
                    <a:pt x="88314" y="65"/>
                    <a:pt x="85557" y="163"/>
                    <a:pt x="87980" y="32"/>
                  </a:cubicBezTo>
                  <a:cubicBezTo>
                    <a:pt x="87728" y="24"/>
                    <a:pt x="87460" y="21"/>
                    <a:pt x="87176" y="21"/>
                  </a:cubicBezTo>
                  <a:cubicBezTo>
                    <a:pt x="85495" y="21"/>
                    <a:pt x="83272" y="132"/>
                    <a:pt x="80731" y="132"/>
                  </a:cubicBezTo>
                  <a:cubicBezTo>
                    <a:pt x="80520" y="132"/>
                    <a:pt x="80308" y="131"/>
                    <a:pt x="80093" y="129"/>
                  </a:cubicBezTo>
                  <a:cubicBezTo>
                    <a:pt x="79759" y="98"/>
                    <a:pt x="79770" y="60"/>
                    <a:pt x="79434" y="29"/>
                  </a:cubicBezTo>
                  <a:cubicBezTo>
                    <a:pt x="78606" y="60"/>
                    <a:pt x="77694" y="120"/>
                    <a:pt x="76824" y="120"/>
                  </a:cubicBezTo>
                  <a:cubicBezTo>
                    <a:pt x="76423" y="120"/>
                    <a:pt x="76031" y="107"/>
                    <a:pt x="75660" y="73"/>
                  </a:cubicBezTo>
                  <a:lnTo>
                    <a:pt x="75660" y="73"/>
                  </a:lnTo>
                  <a:lnTo>
                    <a:pt x="75807" y="166"/>
                  </a:lnTo>
                  <a:cubicBezTo>
                    <a:pt x="73601" y="118"/>
                    <a:pt x="70517" y="148"/>
                    <a:pt x="68142" y="45"/>
                  </a:cubicBezTo>
                  <a:lnTo>
                    <a:pt x="65366" y="222"/>
                  </a:lnTo>
                  <a:cubicBezTo>
                    <a:pt x="64199" y="163"/>
                    <a:pt x="62904" y="140"/>
                    <a:pt x="61586" y="140"/>
                  </a:cubicBezTo>
                  <a:cubicBezTo>
                    <a:pt x="58711" y="140"/>
                    <a:pt x="55725" y="253"/>
                    <a:pt x="53708" y="363"/>
                  </a:cubicBezTo>
                  <a:cubicBezTo>
                    <a:pt x="53025" y="358"/>
                    <a:pt x="52174" y="348"/>
                    <a:pt x="51494" y="335"/>
                  </a:cubicBezTo>
                  <a:cubicBezTo>
                    <a:pt x="51154" y="326"/>
                    <a:pt x="50856" y="318"/>
                    <a:pt x="50645" y="312"/>
                  </a:cubicBezTo>
                  <a:cubicBezTo>
                    <a:pt x="50433" y="303"/>
                    <a:pt x="50307" y="293"/>
                    <a:pt x="50309" y="283"/>
                  </a:cubicBezTo>
                  <a:cubicBezTo>
                    <a:pt x="50623" y="270"/>
                    <a:pt x="51161" y="247"/>
                    <a:pt x="51785" y="221"/>
                  </a:cubicBezTo>
                  <a:cubicBezTo>
                    <a:pt x="50616" y="217"/>
                    <a:pt x="49295" y="181"/>
                    <a:pt x="48173" y="181"/>
                  </a:cubicBezTo>
                  <a:cubicBezTo>
                    <a:pt x="47372" y="181"/>
                    <a:pt x="46673" y="199"/>
                    <a:pt x="46200" y="260"/>
                  </a:cubicBezTo>
                  <a:cubicBezTo>
                    <a:pt x="45930" y="266"/>
                    <a:pt x="45705" y="269"/>
                    <a:pt x="45514" y="269"/>
                  </a:cubicBezTo>
                  <a:cubicBezTo>
                    <a:pt x="44255" y="269"/>
                    <a:pt x="44494" y="156"/>
                    <a:pt x="43163" y="134"/>
                  </a:cubicBezTo>
                  <a:cubicBezTo>
                    <a:pt x="42111" y="187"/>
                    <a:pt x="40805" y="203"/>
                    <a:pt x="39422" y="203"/>
                  </a:cubicBezTo>
                  <a:cubicBezTo>
                    <a:pt x="37198" y="203"/>
                    <a:pt x="34773" y="161"/>
                    <a:pt x="32871" y="161"/>
                  </a:cubicBezTo>
                  <a:cubicBezTo>
                    <a:pt x="31275" y="161"/>
                    <a:pt x="30048" y="191"/>
                    <a:pt x="29618" y="298"/>
                  </a:cubicBezTo>
                  <a:cubicBezTo>
                    <a:pt x="31156" y="298"/>
                    <a:pt x="33949" y="350"/>
                    <a:pt x="36876" y="350"/>
                  </a:cubicBezTo>
                  <a:cubicBezTo>
                    <a:pt x="37184" y="350"/>
                    <a:pt x="37493" y="349"/>
                    <a:pt x="37803" y="348"/>
                  </a:cubicBezTo>
                  <a:lnTo>
                    <a:pt x="37803" y="348"/>
                  </a:lnTo>
                  <a:cubicBezTo>
                    <a:pt x="36944" y="386"/>
                    <a:pt x="37618" y="447"/>
                    <a:pt x="36411" y="456"/>
                  </a:cubicBezTo>
                  <a:cubicBezTo>
                    <a:pt x="36233" y="456"/>
                    <a:pt x="36060" y="457"/>
                    <a:pt x="35891" y="457"/>
                  </a:cubicBezTo>
                  <a:cubicBezTo>
                    <a:pt x="33553" y="457"/>
                    <a:pt x="32019" y="392"/>
                    <a:pt x="29919" y="392"/>
                  </a:cubicBezTo>
                  <a:cubicBezTo>
                    <a:pt x="29397" y="392"/>
                    <a:pt x="28840" y="396"/>
                    <a:pt x="28228" y="406"/>
                  </a:cubicBezTo>
                  <a:lnTo>
                    <a:pt x="28610" y="204"/>
                  </a:lnTo>
                  <a:cubicBezTo>
                    <a:pt x="27571" y="166"/>
                    <a:pt x="26550" y="152"/>
                    <a:pt x="25547" y="152"/>
                  </a:cubicBezTo>
                  <a:cubicBezTo>
                    <a:pt x="22482" y="152"/>
                    <a:pt x="19593" y="285"/>
                    <a:pt x="16917" y="285"/>
                  </a:cubicBezTo>
                  <a:cubicBezTo>
                    <a:pt x="15761" y="285"/>
                    <a:pt x="14644" y="260"/>
                    <a:pt x="13571" y="189"/>
                  </a:cubicBezTo>
                  <a:cubicBezTo>
                    <a:pt x="10992" y="227"/>
                    <a:pt x="7562" y="264"/>
                    <a:pt x="5657" y="363"/>
                  </a:cubicBezTo>
                  <a:lnTo>
                    <a:pt x="5842" y="302"/>
                  </a:lnTo>
                  <a:lnTo>
                    <a:pt x="5842" y="302"/>
                  </a:lnTo>
                  <a:cubicBezTo>
                    <a:pt x="4470" y="331"/>
                    <a:pt x="1" y="431"/>
                    <a:pt x="2881" y="540"/>
                  </a:cubicBezTo>
                  <a:lnTo>
                    <a:pt x="3580" y="485"/>
                  </a:lnTo>
                  <a:cubicBezTo>
                    <a:pt x="4190" y="468"/>
                    <a:pt x="4655" y="461"/>
                    <a:pt x="5024" y="461"/>
                  </a:cubicBezTo>
                  <a:cubicBezTo>
                    <a:pt x="6631" y="461"/>
                    <a:pt x="6430" y="595"/>
                    <a:pt x="8504" y="626"/>
                  </a:cubicBezTo>
                  <a:cubicBezTo>
                    <a:pt x="11255" y="601"/>
                    <a:pt x="12960" y="414"/>
                    <a:pt x="15240" y="414"/>
                  </a:cubicBezTo>
                  <a:cubicBezTo>
                    <a:pt x="15509" y="414"/>
                    <a:pt x="15786" y="417"/>
                    <a:pt x="16073" y="422"/>
                  </a:cubicBezTo>
                  <a:cubicBezTo>
                    <a:pt x="16145" y="422"/>
                    <a:pt x="16212" y="422"/>
                    <a:pt x="16275" y="422"/>
                  </a:cubicBezTo>
                  <a:cubicBezTo>
                    <a:pt x="17244" y="422"/>
                    <a:pt x="17060" y="480"/>
                    <a:pt x="16729" y="523"/>
                  </a:cubicBezTo>
                  <a:cubicBezTo>
                    <a:pt x="16851" y="524"/>
                    <a:pt x="16969" y="525"/>
                    <a:pt x="17085" y="525"/>
                  </a:cubicBezTo>
                  <a:cubicBezTo>
                    <a:pt x="19563" y="525"/>
                    <a:pt x="20621" y="362"/>
                    <a:pt x="22416" y="340"/>
                  </a:cubicBezTo>
                  <a:cubicBezTo>
                    <a:pt x="22648" y="482"/>
                    <a:pt x="23527" y="525"/>
                    <a:pt x="24753" y="525"/>
                  </a:cubicBezTo>
                  <a:cubicBezTo>
                    <a:pt x="26647" y="525"/>
                    <a:pt x="29368" y="422"/>
                    <a:pt x="31796" y="422"/>
                  </a:cubicBezTo>
                  <a:cubicBezTo>
                    <a:pt x="32920" y="422"/>
                    <a:pt x="33981" y="444"/>
                    <a:pt x="34869" y="509"/>
                  </a:cubicBezTo>
                  <a:cubicBezTo>
                    <a:pt x="37431" y="470"/>
                    <a:pt x="40856" y="512"/>
                    <a:pt x="44120" y="421"/>
                  </a:cubicBezTo>
                  <a:lnTo>
                    <a:pt x="44120" y="421"/>
                  </a:lnTo>
                  <a:cubicBezTo>
                    <a:pt x="42451" y="531"/>
                    <a:pt x="46827" y="437"/>
                    <a:pt x="46538" y="546"/>
                  </a:cubicBezTo>
                  <a:lnTo>
                    <a:pt x="46538" y="546"/>
                  </a:lnTo>
                  <a:cubicBezTo>
                    <a:pt x="46871" y="478"/>
                    <a:pt x="47768" y="459"/>
                    <a:pt x="48893" y="459"/>
                  </a:cubicBezTo>
                  <a:cubicBezTo>
                    <a:pt x="50326" y="459"/>
                    <a:pt x="52131" y="489"/>
                    <a:pt x="53621" y="489"/>
                  </a:cubicBezTo>
                  <a:cubicBezTo>
                    <a:pt x="55084" y="489"/>
                    <a:pt x="56244" y="460"/>
                    <a:pt x="56446" y="341"/>
                  </a:cubicBezTo>
                  <a:cubicBezTo>
                    <a:pt x="57885" y="373"/>
                    <a:pt x="58407" y="381"/>
                    <a:pt x="58633" y="381"/>
                  </a:cubicBezTo>
                  <a:cubicBezTo>
                    <a:pt x="58900" y="381"/>
                    <a:pt x="58749" y="369"/>
                    <a:pt x="59214" y="369"/>
                  </a:cubicBezTo>
                  <a:cubicBezTo>
                    <a:pt x="59563" y="369"/>
                    <a:pt x="60259" y="376"/>
                    <a:pt x="61738" y="399"/>
                  </a:cubicBezTo>
                  <a:cubicBezTo>
                    <a:pt x="61726" y="437"/>
                    <a:pt x="60872" y="437"/>
                    <a:pt x="60533" y="444"/>
                  </a:cubicBezTo>
                  <a:cubicBezTo>
                    <a:pt x="60830" y="454"/>
                    <a:pt x="61108" y="458"/>
                    <a:pt x="61369" y="458"/>
                  </a:cubicBezTo>
                  <a:cubicBezTo>
                    <a:pt x="62393" y="458"/>
                    <a:pt x="63181" y="396"/>
                    <a:pt x="64023" y="396"/>
                  </a:cubicBezTo>
                  <a:cubicBezTo>
                    <a:pt x="64431" y="396"/>
                    <a:pt x="64852" y="411"/>
                    <a:pt x="65318" y="454"/>
                  </a:cubicBezTo>
                  <a:cubicBezTo>
                    <a:pt x="65696" y="456"/>
                    <a:pt x="66009" y="457"/>
                    <a:pt x="66270" y="457"/>
                  </a:cubicBezTo>
                  <a:cubicBezTo>
                    <a:pt x="68832" y="457"/>
                    <a:pt x="66231" y="353"/>
                    <a:pt x="68438" y="270"/>
                  </a:cubicBezTo>
                  <a:lnTo>
                    <a:pt x="68438" y="270"/>
                  </a:lnTo>
                  <a:cubicBezTo>
                    <a:pt x="72699" y="312"/>
                    <a:pt x="71499" y="356"/>
                    <a:pt x="73854" y="497"/>
                  </a:cubicBezTo>
                  <a:cubicBezTo>
                    <a:pt x="74238" y="335"/>
                    <a:pt x="76772" y="413"/>
                    <a:pt x="78855" y="330"/>
                  </a:cubicBezTo>
                  <a:cubicBezTo>
                    <a:pt x="78337" y="321"/>
                    <a:pt x="75437" y="290"/>
                    <a:pt x="77339" y="229"/>
                  </a:cubicBezTo>
                  <a:lnTo>
                    <a:pt x="77339" y="229"/>
                  </a:lnTo>
                  <a:cubicBezTo>
                    <a:pt x="77757" y="231"/>
                    <a:pt x="78133" y="232"/>
                    <a:pt x="78473" y="232"/>
                  </a:cubicBezTo>
                  <a:cubicBezTo>
                    <a:pt x="82159" y="232"/>
                    <a:pt x="81686" y="118"/>
                    <a:pt x="85928" y="78"/>
                  </a:cubicBezTo>
                  <a:lnTo>
                    <a:pt x="85928" y="78"/>
                  </a:lnTo>
                  <a:cubicBezTo>
                    <a:pt x="86916" y="154"/>
                    <a:pt x="86248" y="166"/>
                    <a:pt x="85451" y="166"/>
                  </a:cubicBezTo>
                  <a:cubicBezTo>
                    <a:pt x="85048" y="166"/>
                    <a:pt x="84613" y="163"/>
                    <a:pt x="84341" y="163"/>
                  </a:cubicBezTo>
                  <a:cubicBezTo>
                    <a:pt x="83877" y="163"/>
                    <a:pt x="83892" y="172"/>
                    <a:pt x="85376" y="224"/>
                  </a:cubicBezTo>
                  <a:cubicBezTo>
                    <a:pt x="82447" y="308"/>
                    <a:pt x="80225" y="300"/>
                    <a:pt x="78654" y="429"/>
                  </a:cubicBezTo>
                  <a:cubicBezTo>
                    <a:pt x="79159" y="430"/>
                    <a:pt x="79678" y="431"/>
                    <a:pt x="80208" y="431"/>
                  </a:cubicBezTo>
                  <a:cubicBezTo>
                    <a:pt x="83810" y="431"/>
                    <a:pt x="87930" y="401"/>
                    <a:pt x="91676" y="335"/>
                  </a:cubicBezTo>
                  <a:lnTo>
                    <a:pt x="91676" y="335"/>
                  </a:lnTo>
                  <a:cubicBezTo>
                    <a:pt x="94063" y="360"/>
                    <a:pt x="90460" y="419"/>
                    <a:pt x="92332" y="436"/>
                  </a:cubicBezTo>
                  <a:cubicBezTo>
                    <a:pt x="92906" y="446"/>
                    <a:pt x="93443" y="451"/>
                    <a:pt x="93953" y="451"/>
                  </a:cubicBezTo>
                  <a:cubicBezTo>
                    <a:pt x="96720" y="451"/>
                    <a:pt x="98652" y="318"/>
                    <a:pt x="100958" y="318"/>
                  </a:cubicBezTo>
                  <a:cubicBezTo>
                    <a:pt x="101383" y="318"/>
                    <a:pt x="101820" y="322"/>
                    <a:pt x="102278" y="333"/>
                  </a:cubicBezTo>
                  <a:lnTo>
                    <a:pt x="101573" y="424"/>
                  </a:lnTo>
                  <a:cubicBezTo>
                    <a:pt x="102219" y="386"/>
                    <a:pt x="103192" y="374"/>
                    <a:pt x="104346" y="374"/>
                  </a:cubicBezTo>
                  <a:cubicBezTo>
                    <a:pt x="106152" y="374"/>
                    <a:pt x="108399" y="403"/>
                    <a:pt x="110523" y="403"/>
                  </a:cubicBezTo>
                  <a:cubicBezTo>
                    <a:pt x="111396" y="403"/>
                    <a:pt x="112248" y="398"/>
                    <a:pt x="113040" y="384"/>
                  </a:cubicBezTo>
                  <a:cubicBezTo>
                    <a:pt x="112534" y="338"/>
                    <a:pt x="112206" y="307"/>
                    <a:pt x="112726" y="277"/>
                  </a:cubicBezTo>
                  <a:lnTo>
                    <a:pt x="112726" y="277"/>
                  </a:lnTo>
                  <a:cubicBezTo>
                    <a:pt x="112709" y="338"/>
                    <a:pt x="113083" y="358"/>
                    <a:pt x="113715" y="358"/>
                  </a:cubicBezTo>
                  <a:cubicBezTo>
                    <a:pt x="114998" y="358"/>
                    <a:pt x="117343" y="274"/>
                    <a:pt x="119631" y="274"/>
                  </a:cubicBezTo>
                  <a:cubicBezTo>
                    <a:pt x="120487" y="274"/>
                    <a:pt x="121335" y="286"/>
                    <a:pt x="122116" y="318"/>
                  </a:cubicBezTo>
                  <a:cubicBezTo>
                    <a:pt x="121806" y="173"/>
                    <a:pt x="125590" y="90"/>
                    <a:pt x="127985" y="75"/>
                  </a:cubicBezTo>
                  <a:cubicBezTo>
                    <a:pt x="128830" y="115"/>
                    <a:pt x="128649" y="176"/>
                    <a:pt x="128638" y="214"/>
                  </a:cubicBezTo>
                  <a:cubicBezTo>
                    <a:pt x="128067" y="201"/>
                    <a:pt x="127582" y="196"/>
                    <a:pt x="127160" y="196"/>
                  </a:cubicBezTo>
                  <a:cubicBezTo>
                    <a:pt x="124821" y="196"/>
                    <a:pt x="124429" y="364"/>
                    <a:pt x="122153" y="432"/>
                  </a:cubicBezTo>
                  <a:lnTo>
                    <a:pt x="122153" y="432"/>
                  </a:lnTo>
                  <a:cubicBezTo>
                    <a:pt x="124759" y="374"/>
                    <a:pt x="128704" y="440"/>
                    <a:pt x="130837" y="338"/>
                  </a:cubicBezTo>
                  <a:lnTo>
                    <a:pt x="130837" y="338"/>
                  </a:lnTo>
                  <a:lnTo>
                    <a:pt x="129954" y="454"/>
                  </a:lnTo>
                  <a:cubicBezTo>
                    <a:pt x="130068" y="454"/>
                    <a:pt x="130178" y="455"/>
                    <a:pt x="130284" y="455"/>
                  </a:cubicBezTo>
                  <a:cubicBezTo>
                    <a:pt x="132958" y="455"/>
                    <a:pt x="133207" y="278"/>
                    <a:pt x="135280" y="278"/>
                  </a:cubicBezTo>
                  <a:cubicBezTo>
                    <a:pt x="135707" y="278"/>
                    <a:pt x="136210" y="285"/>
                    <a:pt x="136828" y="303"/>
                  </a:cubicBezTo>
                  <a:lnTo>
                    <a:pt x="136457" y="388"/>
                  </a:lnTo>
                  <a:cubicBezTo>
                    <a:pt x="136743" y="387"/>
                    <a:pt x="137030" y="387"/>
                    <a:pt x="137319" y="387"/>
                  </a:cubicBezTo>
                  <a:cubicBezTo>
                    <a:pt x="141673" y="387"/>
                    <a:pt x="146406" y="434"/>
                    <a:pt x="150748" y="434"/>
                  </a:cubicBezTo>
                  <a:cubicBezTo>
                    <a:pt x="153722" y="434"/>
                    <a:pt x="156513" y="412"/>
                    <a:pt x="158872" y="338"/>
                  </a:cubicBezTo>
                  <a:cubicBezTo>
                    <a:pt x="159397" y="267"/>
                    <a:pt x="156356" y="105"/>
                    <a:pt x="156199" y="50"/>
                  </a:cubicBezTo>
                  <a:cubicBezTo>
                    <a:pt x="152597" y="110"/>
                    <a:pt x="150520" y="232"/>
                    <a:pt x="147767" y="293"/>
                  </a:cubicBezTo>
                  <a:lnTo>
                    <a:pt x="147807" y="161"/>
                  </a:lnTo>
                  <a:lnTo>
                    <a:pt x="147807" y="161"/>
                  </a:lnTo>
                  <a:cubicBezTo>
                    <a:pt x="147183" y="252"/>
                    <a:pt x="143874" y="305"/>
                    <a:pt x="145705" y="376"/>
                  </a:cubicBezTo>
                  <a:cubicBezTo>
                    <a:pt x="145338" y="387"/>
                    <a:pt x="145046" y="392"/>
                    <a:pt x="144802" y="392"/>
                  </a:cubicBezTo>
                  <a:cubicBezTo>
                    <a:pt x="143818" y="392"/>
                    <a:pt x="143629" y="318"/>
                    <a:pt x="142534" y="318"/>
                  </a:cubicBezTo>
                  <a:cubicBezTo>
                    <a:pt x="142241" y="318"/>
                    <a:pt x="141885" y="323"/>
                    <a:pt x="141431" y="336"/>
                  </a:cubicBezTo>
                  <a:cubicBezTo>
                    <a:pt x="141643" y="197"/>
                    <a:pt x="143177" y="182"/>
                    <a:pt x="143202" y="67"/>
                  </a:cubicBezTo>
                  <a:lnTo>
                    <a:pt x="143202" y="67"/>
                  </a:lnTo>
                  <a:lnTo>
                    <a:pt x="140958" y="136"/>
                  </a:lnTo>
                  <a:cubicBezTo>
                    <a:pt x="141668" y="81"/>
                    <a:pt x="139615" y="88"/>
                    <a:pt x="140302" y="35"/>
                  </a:cubicBezTo>
                  <a:lnTo>
                    <a:pt x="140302" y="35"/>
                  </a:lnTo>
                  <a:cubicBezTo>
                    <a:pt x="139149" y="82"/>
                    <a:pt x="138190" y="97"/>
                    <a:pt x="137315" y="97"/>
                  </a:cubicBezTo>
                  <a:cubicBezTo>
                    <a:pt x="135498" y="97"/>
                    <a:pt x="134040" y="30"/>
                    <a:pt x="131950" y="30"/>
                  </a:cubicBezTo>
                  <a:cubicBezTo>
                    <a:pt x="131420" y="30"/>
                    <a:pt x="130848" y="34"/>
                    <a:pt x="130220" y="45"/>
                  </a:cubicBezTo>
                  <a:lnTo>
                    <a:pt x="132605" y="70"/>
                  </a:lnTo>
                  <a:cubicBezTo>
                    <a:pt x="132587" y="146"/>
                    <a:pt x="131221" y="139"/>
                    <a:pt x="130189" y="161"/>
                  </a:cubicBezTo>
                  <a:cubicBezTo>
                    <a:pt x="129020" y="53"/>
                    <a:pt x="128321" y="68"/>
                    <a:pt x="126118" y="20"/>
                  </a:cubicBezTo>
                  <a:cubicBezTo>
                    <a:pt x="124223" y="81"/>
                    <a:pt x="123165" y="219"/>
                    <a:pt x="120598" y="219"/>
                  </a:cubicBezTo>
                  <a:cubicBezTo>
                    <a:pt x="121144" y="72"/>
                    <a:pt x="116334" y="139"/>
                    <a:pt x="115856" y="15"/>
                  </a:cubicBezTo>
                  <a:cubicBezTo>
                    <a:pt x="115306" y="161"/>
                    <a:pt x="110889" y="67"/>
                    <a:pt x="110531" y="151"/>
                  </a:cubicBezTo>
                  <a:cubicBezTo>
                    <a:pt x="110101" y="160"/>
                    <a:pt x="109621" y="165"/>
                    <a:pt x="109165" y="165"/>
                  </a:cubicBezTo>
                  <a:cubicBezTo>
                    <a:pt x="108166" y="165"/>
                    <a:pt x="107283" y="142"/>
                    <a:pt x="107292" y="88"/>
                  </a:cubicBezTo>
                  <a:cubicBezTo>
                    <a:pt x="107489" y="83"/>
                    <a:pt x="107898" y="73"/>
                    <a:pt x="108323" y="63"/>
                  </a:cubicBezTo>
                  <a:lnTo>
                    <a:pt x="106957" y="57"/>
                  </a:lnTo>
                  <a:cubicBezTo>
                    <a:pt x="107088" y="40"/>
                    <a:pt x="107038" y="29"/>
                    <a:pt x="107199" y="25"/>
                  </a:cubicBezTo>
                  <a:cubicBezTo>
                    <a:pt x="107180" y="25"/>
                    <a:pt x="107162" y="25"/>
                    <a:pt x="107143" y="25"/>
                  </a:cubicBezTo>
                  <a:cubicBezTo>
                    <a:pt x="106278" y="25"/>
                    <a:pt x="106037" y="81"/>
                    <a:pt x="105330" y="81"/>
                  </a:cubicBezTo>
                  <a:cubicBezTo>
                    <a:pt x="105086" y="81"/>
                    <a:pt x="104786" y="75"/>
                    <a:pt x="104387" y="57"/>
                  </a:cubicBezTo>
                  <a:cubicBezTo>
                    <a:pt x="104398" y="17"/>
                    <a:pt x="105257" y="17"/>
                    <a:pt x="105956" y="2"/>
                  </a:cubicBezTo>
                  <a:cubicBezTo>
                    <a:pt x="105798" y="1"/>
                    <a:pt x="105642" y="0"/>
                    <a:pt x="105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5"/>
            <p:cNvSpPr/>
            <p:nvPr/>
          </p:nvSpPr>
          <p:spPr>
            <a:xfrm>
              <a:off x="3584800" y="1431525"/>
              <a:ext cx="59200" cy="2550"/>
            </a:xfrm>
            <a:custGeom>
              <a:avLst/>
              <a:gdLst/>
              <a:ahLst/>
              <a:cxnLst/>
              <a:rect l="l" t="t" r="r" b="b"/>
              <a:pathLst>
                <a:path w="2368" h="102" extrusionOk="0">
                  <a:moveTo>
                    <a:pt x="0" y="0"/>
                  </a:moveTo>
                  <a:lnTo>
                    <a:pt x="247" y="86"/>
                  </a:lnTo>
                  <a:cubicBezTo>
                    <a:pt x="554" y="81"/>
                    <a:pt x="862" y="77"/>
                    <a:pt x="1165" y="77"/>
                  </a:cubicBezTo>
                  <a:cubicBezTo>
                    <a:pt x="1540" y="77"/>
                    <a:pt x="1906" y="82"/>
                    <a:pt x="2248" y="96"/>
                  </a:cubicBezTo>
                  <a:lnTo>
                    <a:pt x="2248" y="96"/>
                  </a:lnTo>
                  <a:lnTo>
                    <a:pt x="0" y="0"/>
                  </a:lnTo>
                  <a:close/>
                  <a:moveTo>
                    <a:pt x="2248" y="96"/>
                  </a:moveTo>
                  <a:lnTo>
                    <a:pt x="2367" y="101"/>
                  </a:lnTo>
                  <a:cubicBezTo>
                    <a:pt x="2328" y="99"/>
                    <a:pt x="2288" y="98"/>
                    <a:pt x="2248" y="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5"/>
            <p:cNvSpPr/>
            <p:nvPr/>
          </p:nvSpPr>
          <p:spPr>
            <a:xfrm>
              <a:off x="3556500" y="1433675"/>
              <a:ext cx="36175" cy="1050"/>
            </a:xfrm>
            <a:custGeom>
              <a:avLst/>
              <a:gdLst/>
              <a:ahLst/>
              <a:cxnLst/>
              <a:rect l="l" t="t" r="r" b="b"/>
              <a:pathLst>
                <a:path w="1447" h="42" extrusionOk="0">
                  <a:moveTo>
                    <a:pt x="1379" y="0"/>
                  </a:moveTo>
                  <a:cubicBezTo>
                    <a:pt x="897" y="8"/>
                    <a:pt x="432" y="25"/>
                    <a:pt x="0" y="42"/>
                  </a:cubicBezTo>
                  <a:cubicBezTo>
                    <a:pt x="76" y="42"/>
                    <a:pt x="151" y="42"/>
                    <a:pt x="225" y="42"/>
                  </a:cubicBezTo>
                  <a:cubicBezTo>
                    <a:pt x="663" y="42"/>
                    <a:pt x="1079" y="37"/>
                    <a:pt x="1447" y="2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5"/>
            <p:cNvSpPr/>
            <p:nvPr/>
          </p:nvSpPr>
          <p:spPr>
            <a:xfrm>
              <a:off x="2301600" y="1434475"/>
              <a:ext cx="64175" cy="825"/>
            </a:xfrm>
            <a:custGeom>
              <a:avLst/>
              <a:gdLst/>
              <a:ahLst/>
              <a:cxnLst/>
              <a:rect l="l" t="t" r="r" b="b"/>
              <a:pathLst>
                <a:path w="2567" h="33" extrusionOk="0">
                  <a:moveTo>
                    <a:pt x="1145" y="0"/>
                  </a:moveTo>
                  <a:cubicBezTo>
                    <a:pt x="783" y="0"/>
                    <a:pt x="392" y="3"/>
                    <a:pt x="1" y="11"/>
                  </a:cubicBezTo>
                  <a:cubicBezTo>
                    <a:pt x="369" y="24"/>
                    <a:pt x="943" y="32"/>
                    <a:pt x="1474" y="32"/>
                  </a:cubicBezTo>
                  <a:cubicBezTo>
                    <a:pt x="1916" y="32"/>
                    <a:pt x="2328" y="26"/>
                    <a:pt x="2567" y="13"/>
                  </a:cubicBezTo>
                  <a:cubicBezTo>
                    <a:pt x="2245" y="8"/>
                    <a:pt x="1732" y="0"/>
                    <a:pt x="1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5"/>
            <p:cNvSpPr/>
            <p:nvPr/>
          </p:nvSpPr>
          <p:spPr>
            <a:xfrm>
              <a:off x="2297150" y="1436275"/>
              <a:ext cx="33825" cy="800"/>
            </a:xfrm>
            <a:custGeom>
              <a:avLst/>
              <a:gdLst/>
              <a:ahLst/>
              <a:cxnLst/>
              <a:rect l="l" t="t" r="r" b="b"/>
              <a:pathLst>
                <a:path w="1353" h="32" extrusionOk="0">
                  <a:moveTo>
                    <a:pt x="0" y="0"/>
                  </a:moveTo>
                  <a:lnTo>
                    <a:pt x="1180" y="32"/>
                  </a:lnTo>
                  <a:lnTo>
                    <a:pt x="135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5"/>
            <p:cNvSpPr/>
            <p:nvPr/>
          </p:nvSpPr>
          <p:spPr>
            <a:xfrm>
              <a:off x="1831975" y="1435975"/>
              <a:ext cx="460400" cy="1595250"/>
            </a:xfrm>
            <a:custGeom>
              <a:avLst/>
              <a:gdLst/>
              <a:ahLst/>
              <a:cxnLst/>
              <a:rect l="l" t="t" r="r" b="b"/>
              <a:pathLst>
                <a:path w="18416" h="63810" extrusionOk="0">
                  <a:moveTo>
                    <a:pt x="4705" y="1"/>
                  </a:moveTo>
                  <a:cubicBezTo>
                    <a:pt x="3068" y="1"/>
                    <a:pt x="1802" y="56"/>
                    <a:pt x="533" y="56"/>
                  </a:cubicBezTo>
                  <a:cubicBezTo>
                    <a:pt x="396" y="56"/>
                    <a:pt x="259" y="55"/>
                    <a:pt x="122" y="54"/>
                  </a:cubicBezTo>
                  <a:cubicBezTo>
                    <a:pt x="115" y="709"/>
                    <a:pt x="90" y="1365"/>
                    <a:pt x="32" y="2086"/>
                  </a:cubicBezTo>
                  <a:lnTo>
                    <a:pt x="26" y="1752"/>
                  </a:lnTo>
                  <a:lnTo>
                    <a:pt x="26" y="1752"/>
                  </a:lnTo>
                  <a:cubicBezTo>
                    <a:pt x="1" y="2427"/>
                    <a:pt x="47" y="3639"/>
                    <a:pt x="70" y="4670"/>
                  </a:cubicBezTo>
                  <a:cubicBezTo>
                    <a:pt x="100" y="4331"/>
                    <a:pt x="117" y="3310"/>
                    <a:pt x="140" y="2624"/>
                  </a:cubicBezTo>
                  <a:cubicBezTo>
                    <a:pt x="163" y="3669"/>
                    <a:pt x="271" y="4200"/>
                    <a:pt x="317" y="4549"/>
                  </a:cubicBezTo>
                  <a:cubicBezTo>
                    <a:pt x="208" y="5721"/>
                    <a:pt x="370" y="6105"/>
                    <a:pt x="315" y="7966"/>
                  </a:cubicBezTo>
                  <a:cubicBezTo>
                    <a:pt x="302" y="8050"/>
                    <a:pt x="291" y="8088"/>
                    <a:pt x="282" y="8088"/>
                  </a:cubicBezTo>
                  <a:cubicBezTo>
                    <a:pt x="215" y="8088"/>
                    <a:pt x="216" y="6323"/>
                    <a:pt x="170" y="5715"/>
                  </a:cubicBezTo>
                  <a:lnTo>
                    <a:pt x="170" y="5715"/>
                  </a:lnTo>
                  <a:lnTo>
                    <a:pt x="237" y="7953"/>
                  </a:lnTo>
                  <a:cubicBezTo>
                    <a:pt x="244" y="10005"/>
                    <a:pt x="128" y="9975"/>
                    <a:pt x="74" y="10988"/>
                  </a:cubicBezTo>
                  <a:cubicBezTo>
                    <a:pt x="94" y="11436"/>
                    <a:pt x="107" y="11586"/>
                    <a:pt x="118" y="11586"/>
                  </a:cubicBezTo>
                  <a:cubicBezTo>
                    <a:pt x="139" y="11586"/>
                    <a:pt x="149" y="10963"/>
                    <a:pt x="182" y="10963"/>
                  </a:cubicBezTo>
                  <a:cubicBezTo>
                    <a:pt x="195" y="10963"/>
                    <a:pt x="212" y="11071"/>
                    <a:pt x="236" y="11377"/>
                  </a:cubicBezTo>
                  <a:cubicBezTo>
                    <a:pt x="116" y="13483"/>
                    <a:pt x="144" y="22279"/>
                    <a:pt x="233" y="26921"/>
                  </a:cubicBezTo>
                  <a:lnTo>
                    <a:pt x="233" y="26921"/>
                  </a:lnTo>
                  <a:cubicBezTo>
                    <a:pt x="205" y="26133"/>
                    <a:pt x="139" y="26631"/>
                    <a:pt x="153" y="25035"/>
                  </a:cubicBezTo>
                  <a:lnTo>
                    <a:pt x="153" y="25035"/>
                  </a:lnTo>
                  <a:cubicBezTo>
                    <a:pt x="130" y="25707"/>
                    <a:pt x="181" y="28112"/>
                    <a:pt x="259" y="28131"/>
                  </a:cubicBezTo>
                  <a:cubicBezTo>
                    <a:pt x="327" y="31228"/>
                    <a:pt x="279" y="35156"/>
                    <a:pt x="208" y="38043"/>
                  </a:cubicBezTo>
                  <a:lnTo>
                    <a:pt x="285" y="37205"/>
                  </a:lnTo>
                  <a:lnTo>
                    <a:pt x="285" y="37205"/>
                  </a:lnTo>
                  <a:cubicBezTo>
                    <a:pt x="416" y="39632"/>
                    <a:pt x="189" y="43335"/>
                    <a:pt x="266" y="47628"/>
                  </a:cubicBezTo>
                  <a:lnTo>
                    <a:pt x="267" y="47539"/>
                  </a:lnTo>
                  <a:cubicBezTo>
                    <a:pt x="284" y="48920"/>
                    <a:pt x="472" y="50101"/>
                    <a:pt x="433" y="52629"/>
                  </a:cubicBezTo>
                  <a:cubicBezTo>
                    <a:pt x="345" y="51958"/>
                    <a:pt x="348" y="50694"/>
                    <a:pt x="268" y="50694"/>
                  </a:cubicBezTo>
                  <a:cubicBezTo>
                    <a:pt x="264" y="50694"/>
                    <a:pt x="260" y="50697"/>
                    <a:pt x="256" y="50704"/>
                  </a:cubicBezTo>
                  <a:lnTo>
                    <a:pt x="256" y="50704"/>
                  </a:lnTo>
                  <a:lnTo>
                    <a:pt x="256" y="50702"/>
                  </a:lnTo>
                  <a:lnTo>
                    <a:pt x="256" y="50704"/>
                  </a:lnTo>
                  <a:cubicBezTo>
                    <a:pt x="256" y="50704"/>
                    <a:pt x="256" y="50704"/>
                    <a:pt x="256" y="50704"/>
                  </a:cubicBezTo>
                  <a:lnTo>
                    <a:pt x="256" y="50704"/>
                  </a:lnTo>
                  <a:lnTo>
                    <a:pt x="376" y="54496"/>
                  </a:lnTo>
                  <a:cubicBezTo>
                    <a:pt x="324" y="55071"/>
                    <a:pt x="372" y="58343"/>
                    <a:pt x="318" y="58343"/>
                  </a:cubicBezTo>
                  <a:cubicBezTo>
                    <a:pt x="310" y="58343"/>
                    <a:pt x="298" y="58260"/>
                    <a:pt x="284" y="58068"/>
                  </a:cubicBezTo>
                  <a:lnTo>
                    <a:pt x="284" y="58068"/>
                  </a:lnTo>
                  <a:cubicBezTo>
                    <a:pt x="406" y="59983"/>
                    <a:pt x="323" y="63809"/>
                    <a:pt x="424" y="63809"/>
                  </a:cubicBezTo>
                  <a:cubicBezTo>
                    <a:pt x="442" y="63809"/>
                    <a:pt x="465" y="63687"/>
                    <a:pt x="497" y="63409"/>
                  </a:cubicBezTo>
                  <a:cubicBezTo>
                    <a:pt x="424" y="52291"/>
                    <a:pt x="547" y="36932"/>
                    <a:pt x="362" y="24050"/>
                  </a:cubicBezTo>
                  <a:lnTo>
                    <a:pt x="362" y="24050"/>
                  </a:lnTo>
                  <a:lnTo>
                    <a:pt x="446" y="26115"/>
                  </a:lnTo>
                  <a:cubicBezTo>
                    <a:pt x="279" y="19420"/>
                    <a:pt x="628" y="16944"/>
                    <a:pt x="299" y="11558"/>
                  </a:cubicBezTo>
                  <a:lnTo>
                    <a:pt x="299" y="11558"/>
                  </a:lnTo>
                  <a:lnTo>
                    <a:pt x="468" y="12281"/>
                  </a:lnTo>
                  <a:cubicBezTo>
                    <a:pt x="516" y="9214"/>
                    <a:pt x="223" y="6412"/>
                    <a:pt x="403" y="3212"/>
                  </a:cubicBezTo>
                  <a:lnTo>
                    <a:pt x="403" y="3212"/>
                  </a:lnTo>
                  <a:lnTo>
                    <a:pt x="332" y="3520"/>
                  </a:lnTo>
                  <a:cubicBezTo>
                    <a:pt x="332" y="2674"/>
                    <a:pt x="363" y="2340"/>
                    <a:pt x="365" y="1481"/>
                  </a:cubicBezTo>
                  <a:lnTo>
                    <a:pt x="365" y="1481"/>
                  </a:lnTo>
                  <a:lnTo>
                    <a:pt x="333" y="1822"/>
                  </a:lnTo>
                  <a:cubicBezTo>
                    <a:pt x="319" y="1234"/>
                    <a:pt x="305" y="713"/>
                    <a:pt x="292" y="224"/>
                  </a:cubicBezTo>
                  <a:cubicBezTo>
                    <a:pt x="405" y="223"/>
                    <a:pt x="514" y="221"/>
                    <a:pt x="623" y="219"/>
                  </a:cubicBezTo>
                  <a:cubicBezTo>
                    <a:pt x="784" y="218"/>
                    <a:pt x="944" y="218"/>
                    <a:pt x="1103" y="216"/>
                  </a:cubicBezTo>
                  <a:cubicBezTo>
                    <a:pt x="1423" y="218"/>
                    <a:pt x="1742" y="218"/>
                    <a:pt x="2066" y="219"/>
                  </a:cubicBezTo>
                  <a:cubicBezTo>
                    <a:pt x="2717" y="229"/>
                    <a:pt x="3396" y="241"/>
                    <a:pt x="4179" y="252"/>
                  </a:cubicBezTo>
                  <a:cubicBezTo>
                    <a:pt x="4261" y="282"/>
                    <a:pt x="3941" y="286"/>
                    <a:pt x="3521" y="286"/>
                  </a:cubicBezTo>
                  <a:cubicBezTo>
                    <a:pt x="3369" y="286"/>
                    <a:pt x="3203" y="286"/>
                    <a:pt x="3039" y="286"/>
                  </a:cubicBezTo>
                  <a:cubicBezTo>
                    <a:pt x="2834" y="286"/>
                    <a:pt x="2632" y="287"/>
                    <a:pt x="2460" y="291"/>
                  </a:cubicBezTo>
                  <a:cubicBezTo>
                    <a:pt x="2654" y="301"/>
                    <a:pt x="2874" y="305"/>
                    <a:pt x="3115" y="305"/>
                  </a:cubicBezTo>
                  <a:cubicBezTo>
                    <a:pt x="4128" y="305"/>
                    <a:pt x="5515" y="231"/>
                    <a:pt x="6893" y="231"/>
                  </a:cubicBezTo>
                  <a:cubicBezTo>
                    <a:pt x="6905" y="231"/>
                    <a:pt x="6917" y="231"/>
                    <a:pt x="6930" y="231"/>
                  </a:cubicBezTo>
                  <a:cubicBezTo>
                    <a:pt x="8277" y="277"/>
                    <a:pt x="6910" y="309"/>
                    <a:pt x="6724" y="332"/>
                  </a:cubicBezTo>
                  <a:cubicBezTo>
                    <a:pt x="7793" y="316"/>
                    <a:pt x="8740" y="311"/>
                    <a:pt x="9604" y="311"/>
                  </a:cubicBezTo>
                  <a:cubicBezTo>
                    <a:pt x="10970" y="311"/>
                    <a:pt x="12125" y="323"/>
                    <a:pt x="13215" y="323"/>
                  </a:cubicBezTo>
                  <a:cubicBezTo>
                    <a:pt x="14761" y="323"/>
                    <a:pt x="16175" y="299"/>
                    <a:pt x="17871" y="181"/>
                  </a:cubicBezTo>
                  <a:cubicBezTo>
                    <a:pt x="18223" y="137"/>
                    <a:pt x="16535" y="97"/>
                    <a:pt x="18415" y="74"/>
                  </a:cubicBezTo>
                  <a:cubicBezTo>
                    <a:pt x="17532" y="54"/>
                    <a:pt x="16694" y="45"/>
                    <a:pt x="15881" y="45"/>
                  </a:cubicBezTo>
                  <a:cubicBezTo>
                    <a:pt x="13559" y="45"/>
                    <a:pt x="11453" y="113"/>
                    <a:pt x="9154" y="163"/>
                  </a:cubicBezTo>
                  <a:lnTo>
                    <a:pt x="10015" y="163"/>
                  </a:lnTo>
                  <a:cubicBezTo>
                    <a:pt x="9261" y="238"/>
                    <a:pt x="8794" y="262"/>
                    <a:pt x="8395" y="262"/>
                  </a:cubicBezTo>
                  <a:cubicBezTo>
                    <a:pt x="7702" y="262"/>
                    <a:pt x="7214" y="190"/>
                    <a:pt x="5790" y="190"/>
                  </a:cubicBezTo>
                  <a:cubicBezTo>
                    <a:pt x="5355" y="190"/>
                    <a:pt x="4832" y="197"/>
                    <a:pt x="4190" y="214"/>
                  </a:cubicBezTo>
                  <a:cubicBezTo>
                    <a:pt x="5236" y="113"/>
                    <a:pt x="6954" y="115"/>
                    <a:pt x="7640" y="62"/>
                  </a:cubicBezTo>
                  <a:cubicBezTo>
                    <a:pt x="6524" y="16"/>
                    <a:pt x="5564" y="1"/>
                    <a:pt x="4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5"/>
            <p:cNvSpPr/>
            <p:nvPr/>
          </p:nvSpPr>
          <p:spPr>
            <a:xfrm>
              <a:off x="1839550" y="3045950"/>
              <a:ext cx="5825" cy="79150"/>
            </a:xfrm>
            <a:custGeom>
              <a:avLst/>
              <a:gdLst/>
              <a:ahLst/>
              <a:cxnLst/>
              <a:rect l="l" t="t" r="r" b="b"/>
              <a:pathLst>
                <a:path w="233" h="3166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422"/>
                    <a:pt x="118" y="3166"/>
                    <a:pt x="190" y="3166"/>
                  </a:cubicBezTo>
                  <a:cubicBezTo>
                    <a:pt x="196" y="3166"/>
                    <a:pt x="202" y="3154"/>
                    <a:pt x="208" y="3129"/>
                  </a:cubicBezTo>
                  <a:cubicBezTo>
                    <a:pt x="184" y="2089"/>
                    <a:pt x="232" y="735"/>
                    <a:pt x="169" y="553"/>
                  </a:cubicBezTo>
                  <a:cubicBezTo>
                    <a:pt x="155" y="724"/>
                    <a:pt x="117" y="704"/>
                    <a:pt x="131" y="1397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5"/>
            <p:cNvSpPr/>
            <p:nvPr/>
          </p:nvSpPr>
          <p:spPr>
            <a:xfrm>
              <a:off x="1837275" y="3149700"/>
              <a:ext cx="12600" cy="1017925"/>
            </a:xfrm>
            <a:custGeom>
              <a:avLst/>
              <a:gdLst/>
              <a:ahLst/>
              <a:cxnLst/>
              <a:rect l="l" t="t" r="r" b="b"/>
              <a:pathLst>
                <a:path w="504" h="40717" extrusionOk="0">
                  <a:moveTo>
                    <a:pt x="149" y="33699"/>
                  </a:moveTo>
                  <a:cubicBezTo>
                    <a:pt x="147" y="33736"/>
                    <a:pt x="145" y="33776"/>
                    <a:pt x="143" y="33818"/>
                  </a:cubicBezTo>
                  <a:cubicBezTo>
                    <a:pt x="145" y="33780"/>
                    <a:pt x="147" y="33740"/>
                    <a:pt x="149" y="33699"/>
                  </a:cubicBezTo>
                  <a:close/>
                  <a:moveTo>
                    <a:pt x="235" y="0"/>
                  </a:moveTo>
                  <a:cubicBezTo>
                    <a:pt x="220" y="0"/>
                    <a:pt x="200" y="98"/>
                    <a:pt x="174" y="319"/>
                  </a:cubicBezTo>
                  <a:cubicBezTo>
                    <a:pt x="158" y="473"/>
                    <a:pt x="259" y="1531"/>
                    <a:pt x="227" y="2718"/>
                  </a:cubicBezTo>
                  <a:lnTo>
                    <a:pt x="164" y="2526"/>
                  </a:lnTo>
                  <a:lnTo>
                    <a:pt x="186" y="5270"/>
                  </a:lnTo>
                  <a:lnTo>
                    <a:pt x="110" y="4393"/>
                  </a:lnTo>
                  <a:lnTo>
                    <a:pt x="110" y="4393"/>
                  </a:lnTo>
                  <a:cubicBezTo>
                    <a:pt x="1" y="8139"/>
                    <a:pt x="340" y="7020"/>
                    <a:pt x="269" y="11620"/>
                  </a:cubicBezTo>
                  <a:lnTo>
                    <a:pt x="115" y="11588"/>
                  </a:lnTo>
                  <a:lnTo>
                    <a:pt x="115" y="11588"/>
                  </a:lnTo>
                  <a:cubicBezTo>
                    <a:pt x="105" y="14660"/>
                    <a:pt x="158" y="16213"/>
                    <a:pt x="63" y="18919"/>
                  </a:cubicBezTo>
                  <a:cubicBezTo>
                    <a:pt x="63" y="18919"/>
                    <a:pt x="64" y="18919"/>
                    <a:pt x="65" y="18919"/>
                  </a:cubicBezTo>
                  <a:cubicBezTo>
                    <a:pt x="76" y="18919"/>
                    <a:pt x="139" y="18899"/>
                    <a:pt x="111" y="18419"/>
                  </a:cubicBezTo>
                  <a:cubicBezTo>
                    <a:pt x="117" y="18012"/>
                    <a:pt x="159" y="17505"/>
                    <a:pt x="199" y="17505"/>
                  </a:cubicBezTo>
                  <a:cubicBezTo>
                    <a:pt x="209" y="17505"/>
                    <a:pt x="218" y="17535"/>
                    <a:pt x="227" y="17603"/>
                  </a:cubicBezTo>
                  <a:cubicBezTo>
                    <a:pt x="268" y="19176"/>
                    <a:pt x="271" y="19601"/>
                    <a:pt x="254" y="19601"/>
                  </a:cubicBezTo>
                  <a:cubicBezTo>
                    <a:pt x="234" y="19601"/>
                    <a:pt x="187" y="19013"/>
                    <a:pt x="144" y="19013"/>
                  </a:cubicBezTo>
                  <a:cubicBezTo>
                    <a:pt x="115" y="19013"/>
                    <a:pt x="88" y="19271"/>
                    <a:pt x="72" y="20126"/>
                  </a:cubicBezTo>
                  <a:cubicBezTo>
                    <a:pt x="176" y="24013"/>
                    <a:pt x="264" y="31369"/>
                    <a:pt x="149" y="33699"/>
                  </a:cubicBezTo>
                  <a:lnTo>
                    <a:pt x="149" y="33699"/>
                  </a:lnTo>
                  <a:cubicBezTo>
                    <a:pt x="169" y="33354"/>
                    <a:pt x="188" y="33205"/>
                    <a:pt x="207" y="33205"/>
                  </a:cubicBezTo>
                  <a:cubicBezTo>
                    <a:pt x="276" y="33205"/>
                    <a:pt x="333" y="35233"/>
                    <a:pt x="325" y="36940"/>
                  </a:cubicBezTo>
                  <a:cubicBezTo>
                    <a:pt x="313" y="37166"/>
                    <a:pt x="302" y="37256"/>
                    <a:pt x="292" y="37256"/>
                  </a:cubicBezTo>
                  <a:cubicBezTo>
                    <a:pt x="255" y="37256"/>
                    <a:pt x="224" y="36157"/>
                    <a:pt x="188" y="35877"/>
                  </a:cubicBezTo>
                  <a:cubicBezTo>
                    <a:pt x="171" y="36908"/>
                    <a:pt x="131" y="37749"/>
                    <a:pt x="155" y="38775"/>
                  </a:cubicBezTo>
                  <a:cubicBezTo>
                    <a:pt x="182" y="38351"/>
                    <a:pt x="212" y="38151"/>
                    <a:pt x="242" y="38151"/>
                  </a:cubicBezTo>
                  <a:cubicBezTo>
                    <a:pt x="307" y="38151"/>
                    <a:pt x="372" y="39080"/>
                    <a:pt x="408" y="40717"/>
                  </a:cubicBezTo>
                  <a:cubicBezTo>
                    <a:pt x="504" y="35447"/>
                    <a:pt x="221" y="31271"/>
                    <a:pt x="239" y="25979"/>
                  </a:cubicBezTo>
                  <a:lnTo>
                    <a:pt x="239" y="25979"/>
                  </a:lnTo>
                  <a:cubicBezTo>
                    <a:pt x="264" y="26542"/>
                    <a:pt x="304" y="26388"/>
                    <a:pt x="335" y="26628"/>
                  </a:cubicBezTo>
                  <a:cubicBezTo>
                    <a:pt x="320" y="20546"/>
                    <a:pt x="277" y="13041"/>
                    <a:pt x="361" y="10618"/>
                  </a:cubicBezTo>
                  <a:cubicBezTo>
                    <a:pt x="395" y="8572"/>
                    <a:pt x="232" y="8195"/>
                    <a:pt x="194" y="5616"/>
                  </a:cubicBezTo>
                  <a:lnTo>
                    <a:pt x="304" y="4454"/>
                  </a:lnTo>
                  <a:cubicBezTo>
                    <a:pt x="244" y="3268"/>
                    <a:pt x="321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5"/>
            <p:cNvSpPr/>
            <p:nvPr/>
          </p:nvSpPr>
          <p:spPr>
            <a:xfrm>
              <a:off x="1845625" y="3815375"/>
              <a:ext cx="900" cy="52750"/>
            </a:xfrm>
            <a:custGeom>
              <a:avLst/>
              <a:gdLst/>
              <a:ahLst/>
              <a:cxnLst/>
              <a:rect l="l" t="t" r="r" b="b"/>
              <a:pathLst>
                <a:path w="36" h="2110" extrusionOk="0">
                  <a:moveTo>
                    <a:pt x="1" y="1"/>
                  </a:moveTo>
                  <a:cubicBezTo>
                    <a:pt x="1" y="719"/>
                    <a:pt x="3" y="1439"/>
                    <a:pt x="4" y="2109"/>
                  </a:cubicBezTo>
                  <a:lnTo>
                    <a:pt x="36" y="916"/>
                  </a:lnTo>
                  <a:cubicBezTo>
                    <a:pt x="31" y="375"/>
                    <a:pt x="16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95" name="Google Shape;289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932372">
            <a:off x="671830" y="-904304"/>
            <a:ext cx="1491432" cy="1597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6" name="Google Shape;289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011311">
            <a:off x="-450328" y="-884935"/>
            <a:ext cx="1799022" cy="1926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7" name="Google Shape;289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25085">
            <a:off x="6774494" y="3724093"/>
            <a:ext cx="2182059" cy="3324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butus Slab"/>
              <a:buNone/>
              <a:defRPr sz="30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8" r:id="rId5"/>
    <p:sldLayoutId id="2147483670" r:id="rId6"/>
    <p:sldLayoutId id="214748367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noibai.vn/tin-tuc/nam-phi-co-bao-nhieu-san-bay-la-nhung-san-bay-nao-520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 Of Africa Safari , Png Download - Africa Map Clipart - Large Size Png  Image - PikPng">
            <a:extLst>
              <a:ext uri="{FF2B5EF4-FFF2-40B4-BE49-F238E27FC236}">
                <a16:creationId xmlns:a16="http://schemas.microsoft.com/office/drawing/2014/main" id="{B628AD18-807C-268D-9ECF-1638D30D3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06" y="527583"/>
            <a:ext cx="3613150" cy="37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96DFD70-9735-8B0C-95DC-B3771DA07B94}"/>
              </a:ext>
            </a:extLst>
          </p:cNvPr>
          <p:cNvSpPr txBox="1"/>
          <p:nvPr/>
        </p:nvSpPr>
        <p:spPr>
          <a:xfrm>
            <a:off x="4572000" y="1087601"/>
            <a:ext cx="3907061" cy="2244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000" b="1">
                <a:solidFill>
                  <a:srgbClr val="FF0000"/>
                </a:solidFill>
                <a:latin typeface="#9Slide07 IcielBC Cubano Normal" panose="00000500000000000000" pitchFamily="2" charset="0"/>
                <a:ea typeface="Arial" panose="020B0604020202020204" pitchFamily="34" charset="0"/>
              </a:rPr>
              <a:t>BÀI 30:</a:t>
            </a:r>
            <a:endParaRPr lang="en-US" sz="4000" b="1">
              <a:solidFill>
                <a:srgbClr val="FF0000"/>
              </a:solidFill>
              <a:effectLst/>
              <a:latin typeface="#9Slide07 IcielBC Cubano Normal" panose="00000500000000000000" pitchFamily="2" charset="0"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000" b="1">
                <a:solidFill>
                  <a:srgbClr val="FF0000"/>
                </a:solidFill>
                <a:effectLst/>
                <a:latin typeface="#9Slide07 IcielBC Cubano Normal" panose="00000500000000000000" pitchFamily="2" charset="0"/>
                <a:ea typeface="Arial" panose="020B0604020202020204" pitchFamily="34" charset="0"/>
              </a:rPr>
              <a:t>KINH TẾ CỘNG HÒA NAM PHI</a:t>
            </a:r>
            <a:endParaRPr lang="en-US" sz="4000">
              <a:effectLst/>
              <a:latin typeface="#9Slide07 IcielBC Cubano Normal" panose="00000500000000000000" pitchFamily="2" charset="0"/>
              <a:ea typeface="Arial" panose="020B0604020202020204" pitchFamily="34" charset="0"/>
            </a:endParaRPr>
          </a:p>
        </p:txBody>
      </p:sp>
      <p:pic>
        <p:nvPicPr>
          <p:cNvPr id="1030" name="Picture 6" descr="Harnessing women's economic power can boost SA economy and create jobs –  The Mail &amp; Guardian">
            <a:extLst>
              <a:ext uri="{FF2B5EF4-FFF2-40B4-BE49-F238E27FC236}">
                <a16:creationId xmlns:a16="http://schemas.microsoft.com/office/drawing/2014/main" id="{77C6C715-E0A5-5D0E-51E3-8F552F1E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92" y="3480317"/>
            <a:ext cx="1201616" cy="115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S Dollar South African Rand - Apps on Google Play">
            <a:extLst>
              <a:ext uri="{FF2B5EF4-FFF2-40B4-BE49-F238E27FC236}">
                <a16:creationId xmlns:a16="http://schemas.microsoft.com/office/drawing/2014/main" id="{C2C0DABF-CE09-820E-D678-046EEA07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56" y="682484"/>
            <a:ext cx="1037769" cy="103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0417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outh Africa's Mining Sector Production Continues to Fall – Standard Bank |  GFC Media Group">
            <a:extLst>
              <a:ext uri="{FF2B5EF4-FFF2-40B4-BE49-F238E27FC236}">
                <a16:creationId xmlns:a16="http://schemas.microsoft.com/office/drawing/2014/main" id="{9C8D2074-9199-F2E0-9481-77C5E2F0A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66658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outh Africa's gold industry, like its economy, is crumbling - The  Washington Post">
            <a:extLst>
              <a:ext uri="{FF2B5EF4-FFF2-40B4-BE49-F238E27FC236}">
                <a16:creationId xmlns:a16="http://schemas.microsoft.com/office/drawing/2014/main" id="{D5F09BAD-4982-B2F3-9FDE-F061B01DD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37307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9E7157B-DCE6-3244-C7B5-A38A298D9AA0}"/>
              </a:ext>
            </a:extLst>
          </p:cNvPr>
          <p:cNvSpPr txBox="1"/>
          <p:nvPr/>
        </p:nvSpPr>
        <p:spPr>
          <a:xfrm>
            <a:off x="983795" y="939492"/>
            <a:ext cx="7554451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"/>
            </a:pPr>
            <a:r>
              <a:rPr lang="it-IT" sz="2000">
                <a:solidFill>
                  <a:srgbClr val="0070C0"/>
                </a:solidFill>
                <a:effectLst/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HS làm việc cặp, cùng nghiên</a:t>
            </a:r>
            <a:r>
              <a:rPr lang="vi-VN" sz="2000">
                <a:solidFill>
                  <a:srgbClr val="0070C0"/>
                </a:solidFill>
                <a:effectLst/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cứu nội dung mục </a:t>
            </a:r>
            <a:r>
              <a:rPr lang="en-US" sz="2000">
                <a:solidFill>
                  <a:srgbClr val="0070C0"/>
                </a:solidFill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000">
                <a:solidFill>
                  <a:srgbClr val="0070C0"/>
                </a:solidFill>
                <a:effectLst/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 nghiệp</a:t>
            </a:r>
            <a:r>
              <a:rPr lang="en-US" sz="2000">
                <a:solidFill>
                  <a:srgbClr val="0070C0"/>
                </a:solidFill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thời gian 5 phút.</a:t>
            </a:r>
            <a:endParaRPr lang="en-US" sz="2000">
              <a:solidFill>
                <a:srgbClr val="0070C0"/>
              </a:solidFill>
              <a:effectLst/>
              <a:latin typeface="#9Slide03 Saira SemiCondensed B" panose="00000806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"/>
            </a:pPr>
            <a:r>
              <a:rPr lang="en-US" sz="2000">
                <a:solidFill>
                  <a:srgbClr val="0070C0"/>
                </a:solidFill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Tham gia trò chơi Mảnh ghép thần kì trong 2 phút</a:t>
            </a:r>
            <a:endParaRPr lang="en-US" sz="2000">
              <a:solidFill>
                <a:srgbClr val="0070C0"/>
              </a:solidFill>
              <a:effectLst/>
              <a:latin typeface="#9Slide03 Saira SemiCondensed B" panose="00000806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iêu đề 2">
            <a:extLst>
              <a:ext uri="{FF2B5EF4-FFF2-40B4-BE49-F238E27FC236}">
                <a16:creationId xmlns:a16="http://schemas.microsoft.com/office/drawing/2014/main" id="{3104C71C-5B6D-1F3D-BA08-E522C8186AF8}"/>
              </a:ext>
            </a:extLst>
          </p:cNvPr>
          <p:cNvSpPr txBox="1">
            <a:spLocks/>
          </p:cNvSpPr>
          <p:nvPr/>
        </p:nvSpPr>
        <p:spPr>
          <a:xfrm>
            <a:off x="605754" y="195663"/>
            <a:ext cx="7354423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butus Slab"/>
              <a:buNone/>
              <a:defRPr sz="6000" b="0" i="0" u="none" strike="noStrike" cap="none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6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II. Các ngành kinh tế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CE8F3FC-FFBB-B94A-0D75-24450770B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735" y="2159097"/>
            <a:ext cx="4122150" cy="2358625"/>
          </a:xfrm>
          <a:prstGeom prst="rect">
            <a:avLst/>
          </a:prstGeom>
        </p:spPr>
      </p:pic>
      <p:pic>
        <p:nvPicPr>
          <p:cNvPr id="2050" name="Picture 2" descr="Agriculture Justicon Lineal Color icon">
            <a:extLst>
              <a:ext uri="{FF2B5EF4-FFF2-40B4-BE49-F238E27FC236}">
                <a16:creationId xmlns:a16="http://schemas.microsoft.com/office/drawing/2014/main" id="{0595B302-4B06-8872-201F-1250BC06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9" y="2159097"/>
            <a:ext cx="1719943" cy="17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53741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hung 1">
            <a:extLst>
              <a:ext uri="{FF2B5EF4-FFF2-40B4-BE49-F238E27FC236}">
                <a16:creationId xmlns:a16="http://schemas.microsoft.com/office/drawing/2014/main" id="{75A56A52-5FE5-6E1C-6EA7-5B0DAD2DD28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3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4F11726B-5AFF-A51D-900D-CE18C04A0801}"/>
              </a:ext>
            </a:extLst>
          </p:cNvPr>
          <p:cNvSpPr txBox="1">
            <a:spLocks/>
          </p:cNvSpPr>
          <p:nvPr/>
        </p:nvSpPr>
        <p:spPr>
          <a:xfrm>
            <a:off x="-174018" y="1839502"/>
            <a:ext cx="4072382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butus Slab"/>
              <a:buNone/>
              <a:defRPr sz="6000" b="0" i="0" u="none" strike="noStrike" cap="none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6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2. NÔNG NGHIỆP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A962E6B2-04AD-7BD3-0702-1C1F4EC667BC}"/>
              </a:ext>
            </a:extLst>
          </p:cNvPr>
          <p:cNvSpPr/>
          <p:nvPr/>
        </p:nvSpPr>
        <p:spPr>
          <a:xfrm>
            <a:off x="163643" y="458761"/>
            <a:ext cx="8613474" cy="1262006"/>
          </a:xfrm>
          <a:prstGeom prst="roundRect">
            <a:avLst>
              <a:gd name="adj" fmla="val 805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2745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  <a:effectLst/>
                <a:latin typeface="#9Slide03 Saira SemiCondensed B" panose="00000806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Chiếm 2,4% GDP, có ưu thế về đất đai và khí hậu</a:t>
            </a:r>
          </a:p>
          <a:p>
            <a:pPr marL="372745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  <a:latin typeface="#9Slide03 Saira SemiCondensed B" panose="00000806000000000000" pitchFamily="2" charset="0"/>
                <a:cs typeface="Arial" panose="020B0604020202020204" pitchFamily="34" charset="0"/>
              </a:rPr>
              <a:t>Trồng trọt: Lúa mì, ngô</a:t>
            </a:r>
          </a:p>
          <a:p>
            <a:pPr marL="372745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  <a:latin typeface="#9Slide03 Saira SemiCondensed B" panose="00000806000000000000" pitchFamily="2" charset="0"/>
                <a:cs typeface="Arial" panose="020B0604020202020204" pitchFamily="34" charset="0"/>
              </a:rPr>
              <a:t>Bông, lạc, thuốc lá</a:t>
            </a:r>
          </a:p>
          <a:p>
            <a:pPr marL="372745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  <a:latin typeface="#9Slide03 Saira SemiCondensed B" panose="00000806000000000000" pitchFamily="2" charset="0"/>
                <a:cs typeface="Arial" panose="020B0604020202020204" pitchFamily="34" charset="0"/>
              </a:rPr>
              <a:t>Cam, chanh, nho</a:t>
            </a:r>
            <a:endParaRPr lang="en-US" sz="2400">
              <a:solidFill>
                <a:schemeClr val="tx1"/>
              </a:solidFill>
              <a:latin typeface="#9Slide03 Saira SemiCondensed B" panose="00000806000000000000" pitchFamily="2" charset="0"/>
            </a:endParaRPr>
          </a:p>
        </p:txBody>
      </p:sp>
      <p:pic>
        <p:nvPicPr>
          <p:cNvPr id="8" name="Hình ảnh 7" descr="Ảnh có chứa văn bản, bản đồ, biểu đồ, tập bản đồ&#10;&#10;Mô tả được tạo tự động">
            <a:extLst>
              <a:ext uri="{FF2B5EF4-FFF2-40B4-BE49-F238E27FC236}">
                <a16:creationId xmlns:a16="http://schemas.microsoft.com/office/drawing/2014/main" id="{2456B7AA-5D4B-50B9-624F-CF2F75C2A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345" y="957574"/>
            <a:ext cx="5256012" cy="3845616"/>
          </a:xfrm>
          <a:prstGeom prst="rect">
            <a:avLst/>
          </a:prstGeom>
        </p:spPr>
      </p:pic>
      <p:pic>
        <p:nvPicPr>
          <p:cNvPr id="9" name="Picture 2" descr="Wheat output will suffer severely from climate change by 2050 |  PreventionWeb">
            <a:extLst>
              <a:ext uri="{FF2B5EF4-FFF2-40B4-BE49-F238E27FC236}">
                <a16:creationId xmlns:a16="http://schemas.microsoft.com/office/drawing/2014/main" id="{E1F6024D-EF03-5AD1-34AC-74390C17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1" y="2800037"/>
            <a:ext cx="3397059" cy="1910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01071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rip Irrigation for Corn – increasing and stabilizing yields, while saving  water">
            <a:extLst>
              <a:ext uri="{FF2B5EF4-FFF2-40B4-BE49-F238E27FC236}">
                <a16:creationId xmlns:a16="http://schemas.microsoft.com/office/drawing/2014/main" id="{C8028B16-609E-CF91-A57D-C6C8EDED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744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hung 1">
            <a:extLst>
              <a:ext uri="{FF2B5EF4-FFF2-40B4-BE49-F238E27FC236}">
                <a16:creationId xmlns:a16="http://schemas.microsoft.com/office/drawing/2014/main" id="{75A56A52-5FE5-6E1C-6EA7-5B0DAD2DD28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3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4F11726B-5AFF-A51D-900D-CE18C04A0801}"/>
              </a:ext>
            </a:extLst>
          </p:cNvPr>
          <p:cNvSpPr txBox="1">
            <a:spLocks/>
          </p:cNvSpPr>
          <p:nvPr/>
        </p:nvSpPr>
        <p:spPr>
          <a:xfrm>
            <a:off x="129123" y="1440827"/>
            <a:ext cx="4072382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butus Slab"/>
              <a:buNone/>
              <a:defRPr sz="6000" b="0" i="0" u="none" strike="noStrike" cap="none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6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2. NÔNG NGHIỆP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A962E6B2-04AD-7BD3-0702-1C1F4EC667BC}"/>
              </a:ext>
            </a:extLst>
          </p:cNvPr>
          <p:cNvSpPr/>
          <p:nvPr/>
        </p:nvSpPr>
        <p:spPr>
          <a:xfrm>
            <a:off x="189376" y="172416"/>
            <a:ext cx="8540353" cy="1238803"/>
          </a:xfrm>
          <a:prstGeom prst="roundRect">
            <a:avLst>
              <a:gd name="adj" fmla="val 805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2745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  <a:latin typeface="#9Slide03 Saira SemiCondensed B" panose="00000806000000000000" pitchFamily="2" charset="0"/>
                <a:cs typeface="Arial" panose="020B0604020202020204" pitchFamily="34" charset="0"/>
              </a:rPr>
              <a:t>Phát triển trên các cao nguyên có các đồng cỏ lớn</a:t>
            </a:r>
            <a:endParaRPr lang="en-US" sz="2400">
              <a:solidFill>
                <a:schemeClr val="tx1"/>
              </a:solidFill>
              <a:latin typeface="#9Slide03 Saira SemiCondensed B" panose="00000806000000000000" pitchFamily="2" charset="0"/>
            </a:endParaRPr>
          </a:p>
          <a:p>
            <a:pPr marL="372745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  <a:effectLst/>
                <a:latin typeface="#9Slide03 Saira SemiCondensed B" panose="00000806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Chăn nuôi phát triển mạnh</a:t>
            </a:r>
          </a:p>
          <a:p>
            <a:pPr marL="372745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  <a:latin typeface="#9Slide03 Saira SemiCondensed B" panose="00000806000000000000" pitchFamily="2" charset="0"/>
                <a:cs typeface="Arial" panose="020B0604020202020204" pitchFamily="34" charset="0"/>
              </a:rPr>
              <a:t>Sản phẩm: Cừu, bò, dê</a:t>
            </a:r>
          </a:p>
        </p:txBody>
      </p:sp>
      <p:pic>
        <p:nvPicPr>
          <p:cNvPr id="3074" name="Picture 2" descr="In South Africa, from cow manure to green energy | AFD - Agence Française  de Développement">
            <a:extLst>
              <a:ext uri="{FF2B5EF4-FFF2-40B4-BE49-F238E27FC236}">
                <a16:creationId xmlns:a16="http://schemas.microsoft.com/office/drawing/2014/main" id="{7CE77E39-6F31-13B5-10D2-A32CC63D8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51"/>
          <a:stretch/>
        </p:blipFill>
        <p:spPr bwMode="auto">
          <a:xfrm>
            <a:off x="223009" y="2349575"/>
            <a:ext cx="3884610" cy="210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 descr="Ảnh có chứa văn bản, bản đồ, biểu đồ, tập bản đồ&#10;&#10;Mô tả được tạo tự động">
            <a:extLst>
              <a:ext uri="{FF2B5EF4-FFF2-40B4-BE49-F238E27FC236}">
                <a16:creationId xmlns:a16="http://schemas.microsoft.com/office/drawing/2014/main" id="{F1D52BF6-356E-F701-308F-32BE99196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779" y="1043824"/>
            <a:ext cx="4799959" cy="35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95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amb price spikes don't benefit farmers | City Press">
            <a:extLst>
              <a:ext uri="{FF2B5EF4-FFF2-40B4-BE49-F238E27FC236}">
                <a16:creationId xmlns:a16="http://schemas.microsoft.com/office/drawing/2014/main" id="{EB4D712E-E9A0-D739-BD4D-6ED2486EC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106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727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2">
            <a:extLst>
              <a:ext uri="{FF2B5EF4-FFF2-40B4-BE49-F238E27FC236}">
                <a16:creationId xmlns:a16="http://schemas.microsoft.com/office/drawing/2014/main" id="{E5A9EEB4-F958-4A90-B24F-64F0AE4EFC5C}"/>
              </a:ext>
            </a:extLst>
          </p:cNvPr>
          <p:cNvSpPr txBox="1">
            <a:spLocks/>
          </p:cNvSpPr>
          <p:nvPr/>
        </p:nvSpPr>
        <p:spPr>
          <a:xfrm>
            <a:off x="129123" y="1694427"/>
            <a:ext cx="4072382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butus Slab"/>
              <a:buNone/>
              <a:defRPr sz="6000" b="0" i="0" u="none" strike="noStrike" cap="none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6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2. NÔNG NGHIỆP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C3C86127-1162-E9FC-DE95-D68F84E00E82}"/>
              </a:ext>
            </a:extLst>
          </p:cNvPr>
          <p:cNvSpPr/>
          <p:nvPr/>
        </p:nvSpPr>
        <p:spPr>
          <a:xfrm>
            <a:off x="129123" y="384578"/>
            <a:ext cx="8540353" cy="1238803"/>
          </a:xfrm>
          <a:prstGeom prst="roundRect">
            <a:avLst>
              <a:gd name="adj" fmla="val 805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2745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  <a:latin typeface="#9Slide03 Saira SemiCondensed B" panose="00000806000000000000" pitchFamily="2" charset="0"/>
                <a:cs typeface="Arial" panose="020B0604020202020204" pitchFamily="34" charset="0"/>
              </a:rPr>
              <a:t>Nuôi trồng và đánh bắt thủy sản phát triển</a:t>
            </a:r>
          </a:p>
          <a:p>
            <a:pPr marL="372745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  <a:latin typeface="#9Slide03 Saira SemiCondensed B" panose="00000806000000000000" pitchFamily="2" charset="0"/>
                <a:cs typeface="Arial" panose="020B0604020202020204" pitchFamily="34" charset="0"/>
              </a:rPr>
              <a:t>Hình thức sản xuất nông nghiệp: Trang trại và nông hộ</a:t>
            </a:r>
          </a:p>
          <a:p>
            <a:pPr marL="372745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  <a:latin typeface="#9Slide03 Saira SemiCondensed B" panose="00000806000000000000" pitchFamily="2" charset="0"/>
                <a:cs typeface="Arial" panose="020B0604020202020204" pitchFamily="34" charset="0"/>
              </a:rPr>
              <a:t>Hình thành các vùng chuyên canh</a:t>
            </a:r>
          </a:p>
          <a:p>
            <a:pPr marL="372745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  <a:latin typeface="#9Slide03 Saira SemiCondensed B" panose="00000806000000000000" pitchFamily="2" charset="0"/>
                <a:cs typeface="Arial" panose="020B0604020202020204" pitchFamily="34" charset="0"/>
              </a:rPr>
              <a:t>Vẫn còn nhập lương thực</a:t>
            </a:r>
          </a:p>
        </p:txBody>
      </p:sp>
      <p:pic>
        <p:nvPicPr>
          <p:cNvPr id="6" name="Hình ảnh 5" descr="Ảnh có chứa văn bản, bản đồ, biểu đồ, tập bản đồ&#10;&#10;Mô tả được tạo tự động">
            <a:extLst>
              <a:ext uri="{FF2B5EF4-FFF2-40B4-BE49-F238E27FC236}">
                <a16:creationId xmlns:a16="http://schemas.microsoft.com/office/drawing/2014/main" id="{551201D3-1644-7CE3-0157-28EE08F00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505" y="1440827"/>
            <a:ext cx="4799959" cy="3511940"/>
          </a:xfrm>
          <a:prstGeom prst="rect">
            <a:avLst/>
          </a:prstGeom>
        </p:spPr>
      </p:pic>
      <p:sp>
        <p:nvSpPr>
          <p:cNvPr id="7" name="Khung 6">
            <a:extLst>
              <a:ext uri="{FF2B5EF4-FFF2-40B4-BE49-F238E27FC236}">
                <a16:creationId xmlns:a16="http://schemas.microsoft.com/office/drawing/2014/main" id="{9D498094-6B14-FBE2-0834-77438182C96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3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8" name="Picture 4" descr="South Africa's 2018 Agricultural Outlook – challenges and opportunities  that lie ahead - Farmers Review Africa">
            <a:extLst>
              <a:ext uri="{FF2B5EF4-FFF2-40B4-BE49-F238E27FC236}">
                <a16:creationId xmlns:a16="http://schemas.microsoft.com/office/drawing/2014/main" id="{974088B8-A146-86B5-1408-47A134508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0" y="2464757"/>
            <a:ext cx="3743146" cy="2465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bout Us – AGRIGROW">
            <a:extLst>
              <a:ext uri="{FF2B5EF4-FFF2-40B4-BE49-F238E27FC236}">
                <a16:creationId xmlns:a16="http://schemas.microsoft.com/office/drawing/2014/main" id="{442FDAD7-7B79-0202-5896-0D614BAA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489" y="313532"/>
            <a:ext cx="1056249" cy="105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92764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ondi: Promoting water stewardship in South Africa - World Business Council  for Sustainable Development (WBCSD)">
            <a:extLst>
              <a:ext uri="{FF2B5EF4-FFF2-40B4-BE49-F238E27FC236}">
                <a16:creationId xmlns:a16="http://schemas.microsoft.com/office/drawing/2014/main" id="{5D742B17-5CE6-B2C3-9CB0-F04DD16AE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21060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SH POACHING AT SOUTH AFRICAN OCEANS REACHING 'CRISIS' PROPORTIONS! – The  10th Province">
            <a:extLst>
              <a:ext uri="{FF2B5EF4-FFF2-40B4-BE49-F238E27FC236}">
                <a16:creationId xmlns:a16="http://schemas.microsoft.com/office/drawing/2014/main" id="{0C98326C-AAE1-EA13-470F-84B020FE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75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26272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6CD17D6-15F8-4746-4033-F7A0204524CC}"/>
              </a:ext>
            </a:extLst>
          </p:cNvPr>
          <p:cNvSpPr txBox="1"/>
          <p:nvPr/>
        </p:nvSpPr>
        <p:spPr>
          <a:xfrm>
            <a:off x="381850" y="2080977"/>
            <a:ext cx="3221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>
                <a:solidFill>
                  <a:srgbClr val="0070C0"/>
                </a:solidFill>
                <a:latin typeface="#9Slide03 SFU Salzburg" panose="00000500000000000000" pitchFamily="2" charset="0"/>
                <a:ea typeface="Arial" panose="020B0604020202020204" pitchFamily="34" charset="0"/>
              </a:rPr>
              <a:t>N</a:t>
            </a:r>
            <a:r>
              <a:rPr lang="it-IT" sz="2400">
                <a:solidFill>
                  <a:srgbClr val="0070C0"/>
                </a:solidFill>
                <a:effectLst/>
                <a:latin typeface="#9Slide03 SFU Salzburg" panose="00000500000000000000" pitchFamily="2" charset="0"/>
                <a:ea typeface="Arial" panose="020B0604020202020204" pitchFamily="34" charset="0"/>
              </a:rPr>
              <a:t>ghiên cứu tài liệu, bảng số liệu.</a:t>
            </a:r>
            <a:endParaRPr lang="en-US" sz="2400">
              <a:solidFill>
                <a:srgbClr val="0070C0"/>
              </a:solidFill>
              <a:latin typeface="#9Slide03 SFU Salzburg" panose="00000500000000000000" pitchFamily="2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5AD2404-AADA-8760-0AFD-C4687407CB16}"/>
              </a:ext>
            </a:extLst>
          </p:cNvPr>
          <p:cNvSpPr txBox="1"/>
          <p:nvPr/>
        </p:nvSpPr>
        <p:spPr>
          <a:xfrm>
            <a:off x="350383" y="3118122"/>
            <a:ext cx="32500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>
                <a:solidFill>
                  <a:srgbClr val="0070C0"/>
                </a:solidFill>
                <a:effectLst/>
                <a:latin typeface="#9Slide03 SFU Salzburg" panose="00000500000000000000" pitchFamily="2" charset="0"/>
                <a:ea typeface="Arial" panose="020B0604020202020204" pitchFamily="34" charset="0"/>
              </a:rPr>
              <a:t>Ho</a:t>
            </a:r>
            <a:r>
              <a:rPr lang="vi-VN" sz="2400">
                <a:solidFill>
                  <a:srgbClr val="0070C0"/>
                </a:solidFill>
                <a:effectLst/>
                <a:latin typeface="#9Slide03 SFU Salzburg" panose="00000500000000000000" pitchFamily="2" charset="0"/>
                <a:ea typeface="Arial" panose="020B0604020202020204" pitchFamily="34" charset="0"/>
              </a:rPr>
              <a:t>àn thành PHT về tình hình phát triển kinh tế của Nam Phi</a:t>
            </a:r>
            <a:endParaRPr lang="en-US" sz="2400">
              <a:solidFill>
                <a:srgbClr val="0070C0"/>
              </a:solidFill>
              <a:latin typeface="#9Slide03 SFU Salzburg" panose="00000500000000000000" pitchFamily="2" charset="0"/>
            </a:endParaRPr>
          </a:p>
        </p:txBody>
      </p:sp>
      <p:sp>
        <p:nvSpPr>
          <p:cNvPr id="12" name="Tiêu đề 2">
            <a:extLst>
              <a:ext uri="{FF2B5EF4-FFF2-40B4-BE49-F238E27FC236}">
                <a16:creationId xmlns:a16="http://schemas.microsoft.com/office/drawing/2014/main" id="{B69DDC85-7DE7-C125-21F9-BE0B0DC77908}"/>
              </a:ext>
            </a:extLst>
          </p:cNvPr>
          <p:cNvSpPr txBox="1">
            <a:spLocks/>
          </p:cNvSpPr>
          <p:nvPr/>
        </p:nvSpPr>
        <p:spPr>
          <a:xfrm>
            <a:off x="597590" y="293634"/>
            <a:ext cx="7354423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butus Slab"/>
              <a:buNone/>
              <a:defRPr sz="6000" b="0" i="0" u="none" strike="noStrike" cap="none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6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I. TÌNH HÌNH PT KINH TẾ CHUNG</a:t>
            </a:r>
          </a:p>
        </p:txBody>
      </p:sp>
      <p:pic>
        <p:nvPicPr>
          <p:cNvPr id="11266" name="Picture 2" descr="Teamwork - Free user icons">
            <a:extLst>
              <a:ext uri="{FF2B5EF4-FFF2-40B4-BE49-F238E27FC236}">
                <a16:creationId xmlns:a16="http://schemas.microsoft.com/office/drawing/2014/main" id="{2DEC6082-6155-F061-EE7B-9CD6BF1B3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47" y="1099440"/>
            <a:ext cx="1027338" cy="102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9EE3121-171D-9231-A2FF-CE8126DFB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48" y="1036864"/>
            <a:ext cx="4945961" cy="297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9685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ignal Word Graphics To Use in Digital Presentations | Words, Presentation, Think  pair share">
            <a:extLst>
              <a:ext uri="{FF2B5EF4-FFF2-40B4-BE49-F238E27FC236}">
                <a16:creationId xmlns:a16="http://schemas.microsoft.com/office/drawing/2014/main" id="{668A2A2C-1D44-7379-EE70-D4374ADB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57" y="449910"/>
            <a:ext cx="2307855" cy="244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A9727532-C765-E770-ACFF-64AD5901D792}"/>
              </a:ext>
            </a:extLst>
          </p:cNvPr>
          <p:cNvSpPr/>
          <p:nvPr/>
        </p:nvSpPr>
        <p:spPr>
          <a:xfrm>
            <a:off x="3314699" y="417254"/>
            <a:ext cx="4425043" cy="1256862"/>
          </a:xfrm>
          <a:prstGeom prst="roundRect">
            <a:avLst>
              <a:gd name="adj" fmla="val 9522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2400">
                <a:solidFill>
                  <a:srgbClr val="002060"/>
                </a:solidFill>
                <a:effectLst/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Tại sao cây ngô đóng vai trò quan trọng hàng đầu, chứ không phải lúa mì?</a:t>
            </a:r>
            <a:endParaRPr lang="en-US" sz="2400">
              <a:solidFill>
                <a:srgbClr val="002060"/>
              </a:solidFill>
              <a:effectLst/>
              <a:latin typeface="#9Slide03 Saira SemiCondensed B" panose="00000806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6F08F5DD-5D13-194B-C696-D20B2FB6B8BC}"/>
              </a:ext>
            </a:extLst>
          </p:cNvPr>
          <p:cNvSpPr/>
          <p:nvPr/>
        </p:nvSpPr>
        <p:spPr>
          <a:xfrm>
            <a:off x="360388" y="3007583"/>
            <a:ext cx="2966400" cy="1396094"/>
          </a:xfrm>
          <a:prstGeom prst="roundRect">
            <a:avLst>
              <a:gd name="adj" fmla="val 9241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2400">
                <a:solidFill>
                  <a:srgbClr val="002060"/>
                </a:solidFill>
                <a:effectLst/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Tại sao chăn nuôi cừu chiếm ưu thế chứ không phải bò, lợn?</a:t>
            </a:r>
            <a:endParaRPr lang="en-US" sz="2400">
              <a:solidFill>
                <a:srgbClr val="002060"/>
              </a:solidFill>
              <a:effectLst/>
              <a:latin typeface="#9Slide03 Saira SemiCondensed B" panose="00000806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2E28100-A8BB-A3F8-A881-FD5992182C21}"/>
              </a:ext>
            </a:extLst>
          </p:cNvPr>
          <p:cNvSpPr txBox="1"/>
          <p:nvPr/>
        </p:nvSpPr>
        <p:spPr>
          <a:xfrm>
            <a:off x="3375932" y="1822643"/>
            <a:ext cx="5351407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"/>
            </a:pPr>
            <a:r>
              <a:rPr lang="it-IT" sz="2000">
                <a:solidFill>
                  <a:srgbClr val="0033CC"/>
                </a:solidFill>
                <a:effectLst/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Ngô có biên độ sinh thái rộng</a:t>
            </a:r>
            <a:endParaRPr lang="en-US" sz="2000">
              <a:solidFill>
                <a:srgbClr val="0033CC"/>
              </a:solidFill>
              <a:effectLst/>
              <a:latin typeface="#9Slide03 Saira SemiCondensed B" panose="00000806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"/>
            </a:pPr>
            <a:r>
              <a:rPr lang="it-IT" sz="2000">
                <a:solidFill>
                  <a:srgbClr val="0033CC"/>
                </a:solidFill>
                <a:effectLst/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Ưa khí hậu khô, cần ít nước, thoát nước tốt</a:t>
            </a:r>
            <a:endParaRPr lang="en-US" sz="2000">
              <a:solidFill>
                <a:srgbClr val="0033CC"/>
              </a:solidFill>
              <a:latin typeface="#9Slide03 Saira SemiCondensed B" panose="00000806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"/>
            </a:pPr>
            <a:r>
              <a:rPr lang="it-IT" sz="2000">
                <a:solidFill>
                  <a:srgbClr val="0033CC"/>
                </a:solidFill>
                <a:effectLst/>
                <a:latin typeface="#9Slide03 Saira SemiCondensed B" panose="00000806000000000000" pitchFamily="2" charset="0"/>
                <a:ea typeface="Arial" panose="020B0604020202020204" pitchFamily="34" charset="0"/>
              </a:rPr>
              <a:t>Nguồn thức ăn cho gia súc</a:t>
            </a:r>
            <a:endParaRPr lang="en-US" sz="2000">
              <a:solidFill>
                <a:srgbClr val="0033CC"/>
              </a:solidFill>
              <a:latin typeface="#9Slide03 Saira SemiCondensed B" panose="00000806000000000000" pitchFamily="2" charset="0"/>
            </a:endParaRPr>
          </a:p>
        </p:txBody>
      </p:sp>
      <p:pic>
        <p:nvPicPr>
          <p:cNvPr id="16" name="Đồ họa 15" descr="Back with solid fill">
            <a:extLst>
              <a:ext uri="{FF2B5EF4-FFF2-40B4-BE49-F238E27FC236}">
                <a16:creationId xmlns:a16="http://schemas.microsoft.com/office/drawing/2014/main" id="{40929892-BACE-7F82-609F-5672748B4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423656">
            <a:off x="7517862" y="1291179"/>
            <a:ext cx="914400" cy="91440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EF94B4D-6E7D-A653-D67D-C165AC8FBCFF}"/>
              </a:ext>
            </a:extLst>
          </p:cNvPr>
          <p:cNvSpPr txBox="1"/>
          <p:nvPr/>
        </p:nvSpPr>
        <p:spPr>
          <a:xfrm>
            <a:off x="3890281" y="3125907"/>
            <a:ext cx="384946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"/>
            </a:pPr>
            <a:r>
              <a:rPr lang="it-IT" sz="2000">
                <a:solidFill>
                  <a:schemeClr val="tx1"/>
                </a:solidFill>
                <a:effectLst/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Khí hậu khô chiếm ưu thế</a:t>
            </a:r>
            <a:endParaRPr lang="en-US" sz="2000">
              <a:solidFill>
                <a:schemeClr val="tx1"/>
              </a:solidFill>
              <a:effectLst/>
              <a:latin typeface="#9Slide03 Saira SemiCondensed B" panose="00000806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"/>
            </a:pPr>
            <a:r>
              <a:rPr lang="it-IT" sz="2000">
                <a:solidFill>
                  <a:schemeClr val="tx1"/>
                </a:solidFill>
                <a:effectLst/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 các đồng cỏ thảo nguyên</a:t>
            </a:r>
            <a:endParaRPr lang="en-US" sz="2000">
              <a:solidFill>
                <a:schemeClr val="tx1"/>
              </a:solidFill>
              <a:latin typeface="#9Slide03 Saira SemiCondensed B" panose="00000806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"/>
            </a:pPr>
            <a:r>
              <a:rPr lang="it-IT" sz="2000">
                <a:solidFill>
                  <a:schemeClr val="tx1"/>
                </a:solidFill>
                <a:effectLst/>
                <a:latin typeface="#9Slide03 Saira SemiCondensed B" panose="00000806000000000000" pitchFamily="2" charset="0"/>
                <a:ea typeface="Arial" panose="020B0604020202020204" pitchFamily="34" charset="0"/>
              </a:rPr>
              <a:t>Sự phát triển trồng trọt, nhu cầu tiêu thụ lớn</a:t>
            </a:r>
            <a:endParaRPr lang="en-US" sz="2000">
              <a:solidFill>
                <a:schemeClr val="tx1"/>
              </a:solidFill>
              <a:latin typeface="#9Slide03 Saira SemiCondensed B" panose="00000806000000000000" pitchFamily="2" charset="0"/>
            </a:endParaRPr>
          </a:p>
        </p:txBody>
      </p:sp>
      <p:pic>
        <p:nvPicPr>
          <p:cNvPr id="20" name="Đồ họa 19" descr="Back with solid fill">
            <a:extLst>
              <a:ext uri="{FF2B5EF4-FFF2-40B4-BE49-F238E27FC236}">
                <a16:creationId xmlns:a16="http://schemas.microsoft.com/office/drawing/2014/main" id="{AB7FC784-9FD5-7CBD-A944-18841438A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127009" flipH="1">
            <a:off x="2924383" y="4093980"/>
            <a:ext cx="1052416" cy="950156"/>
          </a:xfrm>
          <a:prstGeom prst="rect">
            <a:avLst/>
          </a:prstGeom>
        </p:spPr>
      </p:pic>
      <p:pic>
        <p:nvPicPr>
          <p:cNvPr id="6150" name="Picture 6" descr="Sheep - Free animals icons">
            <a:extLst>
              <a:ext uri="{FF2B5EF4-FFF2-40B4-BE49-F238E27FC236}">
                <a16:creationId xmlns:a16="http://schemas.microsoft.com/office/drawing/2014/main" id="{BA1211E5-C70F-05EF-B154-3AFA90C0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844" y="3177125"/>
            <a:ext cx="789214" cy="78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orn Line Vector Icon лоалн сат, A Lineal Icon Depicting Sweet Corn On  White Background, Vector Illustration By Flaticon And Dribbble, Behance Hd  PNG and Vector with Transparent Background for Free Download">
            <a:extLst>
              <a:ext uri="{FF2B5EF4-FFF2-40B4-BE49-F238E27FC236}">
                <a16:creationId xmlns:a16="http://schemas.microsoft.com/office/drawing/2014/main" id="{417A1E0E-98C1-1872-E27E-89832DAF1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742" y="1437481"/>
            <a:ext cx="1923852" cy="192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44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9E7157B-DCE6-3244-C7B5-A38A298D9AA0}"/>
              </a:ext>
            </a:extLst>
          </p:cNvPr>
          <p:cNvSpPr txBox="1"/>
          <p:nvPr/>
        </p:nvSpPr>
        <p:spPr>
          <a:xfrm>
            <a:off x="983795" y="843435"/>
            <a:ext cx="6976382" cy="1403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buFont typeface="Wingdings" panose="05000000000000000000" pitchFamily="2" charset="2"/>
              <a:buChar char=""/>
            </a:pPr>
            <a:r>
              <a:rPr lang="en-US" sz="2400">
                <a:solidFill>
                  <a:srgbClr val="0070C0"/>
                </a:solidFill>
                <a:effectLst/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 việc nhóm, thiết kế sơ đồ tư duy về ngành dịch vụ</a:t>
            </a:r>
            <a:r>
              <a:rPr lang="en-US" sz="2400">
                <a:solidFill>
                  <a:srgbClr val="0070C0"/>
                </a:solidFill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thời gian 10 phút.</a:t>
            </a:r>
            <a:endParaRPr lang="en-US" sz="2400">
              <a:solidFill>
                <a:srgbClr val="0070C0"/>
              </a:solidFill>
              <a:effectLst/>
              <a:latin typeface="#9Slide03 Saira SemiCondensed B" panose="00000806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20000"/>
              </a:lnSpc>
              <a:buFont typeface="Wingdings" panose="05000000000000000000" pitchFamily="2" charset="2"/>
              <a:buChar char=""/>
            </a:pPr>
            <a:r>
              <a:rPr lang="en-US" sz="2400">
                <a:solidFill>
                  <a:srgbClr val="0070C0"/>
                </a:solidFill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Chia sẻ kết quả nhanh giữa 2 nhóm, 3 phút</a:t>
            </a:r>
            <a:endParaRPr lang="en-US" sz="2400">
              <a:solidFill>
                <a:srgbClr val="0070C0"/>
              </a:solidFill>
              <a:effectLst/>
              <a:latin typeface="#9Slide03 Saira SemiCondensed B" panose="00000806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iêu đề 2">
            <a:extLst>
              <a:ext uri="{FF2B5EF4-FFF2-40B4-BE49-F238E27FC236}">
                <a16:creationId xmlns:a16="http://schemas.microsoft.com/office/drawing/2014/main" id="{3104C71C-5B6D-1F3D-BA08-E522C8186AF8}"/>
              </a:ext>
            </a:extLst>
          </p:cNvPr>
          <p:cNvSpPr txBox="1">
            <a:spLocks/>
          </p:cNvSpPr>
          <p:nvPr/>
        </p:nvSpPr>
        <p:spPr>
          <a:xfrm>
            <a:off x="605754" y="195663"/>
            <a:ext cx="7354423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butus Slab"/>
              <a:buNone/>
              <a:defRPr sz="6000" b="0" i="0" u="none" strike="noStrike" cap="none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2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2. Các ngành kinh tế</a:t>
            </a: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506B7610-65C5-8668-053B-2893182EB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51462"/>
              </p:ext>
            </p:extLst>
          </p:nvPr>
        </p:nvGraphicFramePr>
        <p:xfrm>
          <a:off x="734786" y="2246896"/>
          <a:ext cx="6457947" cy="2374088"/>
        </p:xfrm>
        <a:graphic>
          <a:graphicData uri="http://schemas.openxmlformats.org/drawingml/2006/table">
            <a:tbl>
              <a:tblPr bandRow="1">
                <a:tableStyleId>{C2A7201F-20EA-4540-83D3-BE66A9A3165E}</a:tableStyleId>
              </a:tblPr>
              <a:tblGrid>
                <a:gridCol w="2632418">
                  <a:extLst>
                    <a:ext uri="{9D8B030D-6E8A-4147-A177-3AD203B41FA5}">
                      <a16:colId xmlns:a16="http://schemas.microsoft.com/office/drawing/2014/main" val="1391109639"/>
                    </a:ext>
                  </a:extLst>
                </a:gridCol>
                <a:gridCol w="923780">
                  <a:extLst>
                    <a:ext uri="{9D8B030D-6E8A-4147-A177-3AD203B41FA5}">
                      <a16:colId xmlns:a16="http://schemas.microsoft.com/office/drawing/2014/main" val="992216762"/>
                    </a:ext>
                  </a:extLst>
                </a:gridCol>
                <a:gridCol w="353510">
                  <a:extLst>
                    <a:ext uri="{9D8B030D-6E8A-4147-A177-3AD203B41FA5}">
                      <a16:colId xmlns:a16="http://schemas.microsoft.com/office/drawing/2014/main" val="1143419268"/>
                    </a:ext>
                  </a:extLst>
                </a:gridCol>
                <a:gridCol w="353510">
                  <a:extLst>
                    <a:ext uri="{9D8B030D-6E8A-4147-A177-3AD203B41FA5}">
                      <a16:colId xmlns:a16="http://schemas.microsoft.com/office/drawing/2014/main" val="1930733779"/>
                    </a:ext>
                  </a:extLst>
                </a:gridCol>
                <a:gridCol w="353510">
                  <a:extLst>
                    <a:ext uri="{9D8B030D-6E8A-4147-A177-3AD203B41FA5}">
                      <a16:colId xmlns:a16="http://schemas.microsoft.com/office/drawing/2014/main" val="3975371628"/>
                    </a:ext>
                  </a:extLst>
                </a:gridCol>
                <a:gridCol w="353510">
                  <a:extLst>
                    <a:ext uri="{9D8B030D-6E8A-4147-A177-3AD203B41FA5}">
                      <a16:colId xmlns:a16="http://schemas.microsoft.com/office/drawing/2014/main" val="2184382561"/>
                    </a:ext>
                  </a:extLst>
                </a:gridCol>
                <a:gridCol w="353510">
                  <a:extLst>
                    <a:ext uri="{9D8B030D-6E8A-4147-A177-3AD203B41FA5}">
                      <a16:colId xmlns:a16="http://schemas.microsoft.com/office/drawing/2014/main" val="3953450443"/>
                    </a:ext>
                  </a:extLst>
                </a:gridCol>
                <a:gridCol w="353510">
                  <a:extLst>
                    <a:ext uri="{9D8B030D-6E8A-4147-A177-3AD203B41FA5}">
                      <a16:colId xmlns:a16="http://schemas.microsoft.com/office/drawing/2014/main" val="3481063967"/>
                    </a:ext>
                  </a:extLst>
                </a:gridCol>
                <a:gridCol w="353510">
                  <a:extLst>
                    <a:ext uri="{9D8B030D-6E8A-4147-A177-3AD203B41FA5}">
                      <a16:colId xmlns:a16="http://schemas.microsoft.com/office/drawing/2014/main" val="3037679757"/>
                    </a:ext>
                  </a:extLst>
                </a:gridCol>
                <a:gridCol w="427179">
                  <a:extLst>
                    <a:ext uri="{9D8B030D-6E8A-4147-A177-3AD203B41FA5}">
                      <a16:colId xmlns:a16="http://schemas.microsoft.com/office/drawing/2014/main" val="2510503488"/>
                    </a:ext>
                  </a:extLst>
                </a:gridCol>
              </a:tblGrid>
              <a:tr h="271084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800" b="1">
                          <a:effectLst/>
                          <a:latin typeface="#9Slide03 Saira SemiCondensed B" panose="00000806000000000000" pitchFamily="2" charset="0"/>
                        </a:rPr>
                        <a:t>Tiêu chí</a:t>
                      </a:r>
                      <a:endParaRPr lang="en-US" sz="24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highlight>
                            <a:srgbClr val="FFFF00"/>
                          </a:highlight>
                          <a:latin typeface="#9Slide03 Saira SemiCondensed B" panose="00000806000000000000" pitchFamily="2" charset="0"/>
                        </a:rPr>
                        <a:t>Điểm</a:t>
                      </a:r>
                      <a:endParaRPr lang="en-US" sz="1200" b="1">
                        <a:effectLst/>
                        <a:highlight>
                          <a:srgbClr val="FFFF00"/>
                        </a:highlight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337917"/>
                  </a:ext>
                </a:extLst>
              </a:tr>
              <a:tr h="5539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highlight>
                            <a:srgbClr val="00FFFF"/>
                          </a:highlight>
                          <a:latin typeface="#9Slide03 Saira SemiCondensed B" panose="00000806000000000000" pitchFamily="2" charset="0"/>
                        </a:rPr>
                        <a:t>Chuẩn</a:t>
                      </a:r>
                      <a:endParaRPr lang="en-US" sz="1200" b="1">
                        <a:effectLst/>
                        <a:highlight>
                          <a:srgbClr val="00FFFF"/>
                        </a:highlight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highlight>
                            <a:srgbClr val="00FFFF"/>
                          </a:highlight>
                          <a:latin typeface="#9Slide03 Saira SemiCondensed B" panose="00000806000000000000" pitchFamily="2" charset="0"/>
                        </a:rPr>
                        <a:t>N1</a:t>
                      </a:r>
                      <a:endParaRPr lang="en-US" sz="1200" b="1">
                        <a:effectLst/>
                        <a:highlight>
                          <a:srgbClr val="00FFFF"/>
                        </a:highlight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highlight>
                            <a:srgbClr val="00FFFF"/>
                          </a:highlight>
                          <a:latin typeface="#9Slide03 Saira SemiCondensed B" panose="00000806000000000000" pitchFamily="2" charset="0"/>
                        </a:rPr>
                        <a:t>N2</a:t>
                      </a:r>
                      <a:endParaRPr lang="en-US" sz="1200" b="1">
                        <a:effectLst/>
                        <a:highlight>
                          <a:srgbClr val="00FFFF"/>
                        </a:highlight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highlight>
                            <a:srgbClr val="00FFFF"/>
                          </a:highlight>
                          <a:latin typeface="#9Slide03 Saira SemiCondensed B" panose="00000806000000000000" pitchFamily="2" charset="0"/>
                        </a:rPr>
                        <a:t>N3</a:t>
                      </a:r>
                      <a:endParaRPr lang="en-US" sz="1200" b="1">
                        <a:effectLst/>
                        <a:highlight>
                          <a:srgbClr val="00FFFF"/>
                        </a:highlight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highlight>
                            <a:srgbClr val="00FFFF"/>
                          </a:highlight>
                          <a:latin typeface="#9Slide03 Saira SemiCondensed B" panose="00000806000000000000" pitchFamily="2" charset="0"/>
                        </a:rPr>
                        <a:t>N4</a:t>
                      </a:r>
                      <a:endParaRPr lang="en-US" sz="1200" b="1">
                        <a:effectLst/>
                        <a:highlight>
                          <a:srgbClr val="00FFFF"/>
                        </a:highlight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highlight>
                            <a:srgbClr val="00FFFF"/>
                          </a:highlight>
                          <a:latin typeface="#9Slide03 Saira SemiCondensed B" panose="00000806000000000000" pitchFamily="2" charset="0"/>
                        </a:rPr>
                        <a:t>N5</a:t>
                      </a:r>
                      <a:endParaRPr lang="en-US" sz="1200" b="1">
                        <a:effectLst/>
                        <a:highlight>
                          <a:srgbClr val="00FFFF"/>
                        </a:highlight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highlight>
                            <a:srgbClr val="00FFFF"/>
                          </a:highlight>
                          <a:latin typeface="#9Slide03 Saira SemiCondensed B" panose="00000806000000000000" pitchFamily="2" charset="0"/>
                        </a:rPr>
                        <a:t>N6</a:t>
                      </a:r>
                      <a:endParaRPr lang="en-US" sz="1200" b="1">
                        <a:effectLst/>
                        <a:highlight>
                          <a:srgbClr val="00FFFF"/>
                        </a:highlight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highlight>
                            <a:srgbClr val="00FFFF"/>
                          </a:highlight>
                          <a:latin typeface="#9Slide03 Saira SemiCondensed B" panose="00000806000000000000" pitchFamily="2" charset="0"/>
                        </a:rPr>
                        <a:t>N7</a:t>
                      </a:r>
                      <a:endParaRPr lang="en-US" sz="1200" b="1">
                        <a:effectLst/>
                        <a:highlight>
                          <a:srgbClr val="00FFFF"/>
                        </a:highlight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highlight>
                            <a:srgbClr val="00FFFF"/>
                          </a:highlight>
                          <a:latin typeface="#9Slide03 Saira SemiCondensed B" panose="00000806000000000000" pitchFamily="2" charset="0"/>
                        </a:rPr>
                        <a:t>N8</a:t>
                      </a:r>
                      <a:endParaRPr lang="en-US" sz="1200" b="1">
                        <a:effectLst/>
                        <a:highlight>
                          <a:srgbClr val="00FFFF"/>
                        </a:highlight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91871013"/>
                  </a:ext>
                </a:extLst>
              </a:tr>
              <a:tr h="30981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600" b="1">
                          <a:effectLst/>
                          <a:latin typeface="#9Slide03 Saira SemiCondensed B" panose="00000806000000000000" pitchFamily="2" charset="0"/>
                        </a:rPr>
                        <a:t>Hoàn thành </a:t>
                      </a:r>
                      <a:r>
                        <a:rPr lang="en-US" sz="1600" b="1">
                          <a:effectLst/>
                          <a:latin typeface="#9Slide03 Saira SemiCondensed B" panose="00000806000000000000" pitchFamily="2" charset="0"/>
                        </a:rPr>
                        <a:t>đủ nội dung</a:t>
                      </a:r>
                      <a:endParaRPr lang="en-US" sz="14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4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7117774"/>
                  </a:ext>
                </a:extLst>
              </a:tr>
              <a:tr h="30981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600" b="1">
                          <a:effectLst/>
                          <a:latin typeface="#9Slide03 Saira SemiCondensed B" panose="00000806000000000000" pitchFamily="2" charset="0"/>
                        </a:rPr>
                        <a:t>Trình bày ngắn gọn, dễ hiểu</a:t>
                      </a:r>
                      <a:endParaRPr lang="en-US" sz="14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2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806003"/>
                  </a:ext>
                </a:extLst>
              </a:tr>
              <a:tr h="30981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600" b="1">
                          <a:effectLst/>
                          <a:latin typeface="#9Slide03 Saira SemiCondensed B" panose="00000806000000000000" pitchFamily="2" charset="0"/>
                        </a:rPr>
                        <a:t>Hình thức đẹp, rõ ràng</a:t>
                      </a:r>
                      <a:endParaRPr lang="en-US" sz="14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2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0175513"/>
                  </a:ext>
                </a:extLst>
              </a:tr>
              <a:tr h="30981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600" b="1">
                          <a:effectLst/>
                          <a:latin typeface="#9Slide03 Saira SemiCondensed B" panose="00000806000000000000" pitchFamily="2" charset="0"/>
                        </a:rPr>
                        <a:t>Hoàn thành đúng thời gian</a:t>
                      </a:r>
                      <a:endParaRPr lang="en-US" sz="14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2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6462639"/>
                  </a:ext>
                </a:extLst>
              </a:tr>
              <a:tr h="30981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600" b="1">
                          <a:effectLst/>
                          <a:latin typeface="#9Slide03 Saira SemiCondensed B" panose="00000806000000000000" pitchFamily="2" charset="0"/>
                        </a:rPr>
                        <a:t>Tổng</a:t>
                      </a:r>
                      <a:endParaRPr lang="en-US" sz="14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10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400" b="1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200" b="1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1464105"/>
                  </a:ext>
                </a:extLst>
              </a:tr>
            </a:tbl>
          </a:graphicData>
        </a:graphic>
      </p:graphicFrame>
      <p:pic>
        <p:nvPicPr>
          <p:cNvPr id="12290" name="Picture 2" descr="Teamwork clipart 5 - Clipart Library - Clip Art Library">
            <a:extLst>
              <a:ext uri="{FF2B5EF4-FFF2-40B4-BE49-F238E27FC236}">
                <a16:creationId xmlns:a16="http://schemas.microsoft.com/office/drawing/2014/main" id="{328D3056-271E-9CBF-C7AB-C85CEF307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42" y="1771360"/>
            <a:ext cx="1254815" cy="126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172669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Phông chữ, biểu đồ, ảnh chụp màn hình&#10;&#10;Mô tả được tạo tự động">
            <a:extLst>
              <a:ext uri="{FF2B5EF4-FFF2-40B4-BE49-F238E27FC236}">
                <a16:creationId xmlns:a16="http://schemas.microsoft.com/office/drawing/2014/main" id="{489DCA4F-06D1-5372-A4F7-2A7E6F264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09" y="268546"/>
            <a:ext cx="6407830" cy="4642660"/>
          </a:xfrm>
          <a:prstGeom prst="rect">
            <a:avLst/>
          </a:prstGeom>
        </p:spPr>
      </p:pic>
      <p:sp>
        <p:nvSpPr>
          <p:cNvPr id="3" name="Khung 2">
            <a:extLst>
              <a:ext uri="{FF2B5EF4-FFF2-40B4-BE49-F238E27FC236}">
                <a16:creationId xmlns:a16="http://schemas.microsoft.com/office/drawing/2014/main" id="{2360BE23-661E-54D0-71DC-2523BD0815E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3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314" name="Picture 2" descr="Public transport - Free transport icons">
            <a:extLst>
              <a:ext uri="{FF2B5EF4-FFF2-40B4-BE49-F238E27FC236}">
                <a16:creationId xmlns:a16="http://schemas.microsoft.com/office/drawing/2014/main" id="{E4F04885-C40B-762E-1A0B-AFD5E6334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68" y="3303570"/>
            <a:ext cx="893343" cy="8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Transportation - Free transport icons">
            <a:extLst>
              <a:ext uri="{FF2B5EF4-FFF2-40B4-BE49-F238E27FC236}">
                <a16:creationId xmlns:a16="http://schemas.microsoft.com/office/drawing/2014/main" id="{C9ECE6BD-A663-7A9B-D17B-E109DD8A6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23" y="355060"/>
            <a:ext cx="1196154" cy="119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con Travels - Icon Travels | LinkedIn">
            <a:extLst>
              <a:ext uri="{FF2B5EF4-FFF2-40B4-BE49-F238E27FC236}">
                <a16:creationId xmlns:a16="http://schemas.microsoft.com/office/drawing/2014/main" id="{0D72A8E7-E314-EA38-29EA-7EAFA8DC8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86"/>
          <a:stretch/>
        </p:blipFill>
        <p:spPr bwMode="auto">
          <a:xfrm>
            <a:off x="6787759" y="3224723"/>
            <a:ext cx="2008977" cy="165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2020: South Africa sends far more fruit to EU and Russia; far less to China">
            <a:extLst>
              <a:ext uri="{FF2B5EF4-FFF2-40B4-BE49-F238E27FC236}">
                <a16:creationId xmlns:a16="http://schemas.microsoft.com/office/drawing/2014/main" id="{46A2D9CA-C224-34C2-78CD-737ADA76E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5" y="199395"/>
            <a:ext cx="2333917" cy="141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outh Africa's Dynamic Exports Landscape">
            <a:extLst>
              <a:ext uri="{FF2B5EF4-FFF2-40B4-BE49-F238E27FC236}">
                <a16:creationId xmlns:a16="http://schemas.microsoft.com/office/drawing/2014/main" id="{E0154836-BE07-54CF-D721-06D99BD7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97" y="3223046"/>
            <a:ext cx="2381659" cy="16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heckers voted SA's best grocery store and supermarket brand | Shoprite  Holdings">
            <a:extLst>
              <a:ext uri="{FF2B5EF4-FFF2-40B4-BE49-F238E27FC236}">
                <a16:creationId xmlns:a16="http://schemas.microsoft.com/office/drawing/2014/main" id="{3009E5D4-3145-B1E8-A9A2-9CA7B1B9B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715" y="1918777"/>
            <a:ext cx="1726202" cy="115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the south africa flag farmer mascot standing beside a tractor 6927205  Vector Art at Vecteezy">
            <a:extLst>
              <a:ext uri="{FF2B5EF4-FFF2-40B4-BE49-F238E27FC236}">
                <a16:creationId xmlns:a16="http://schemas.microsoft.com/office/drawing/2014/main" id="{380C44A4-87EC-70DE-472F-4DD41CFFD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 t="20355" r="13307" b="20914"/>
          <a:stretch/>
        </p:blipFill>
        <p:spPr bwMode="auto">
          <a:xfrm>
            <a:off x="2852766" y="166535"/>
            <a:ext cx="1338943" cy="71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5 Best Ways to Send Money from the Solomon Islands 🇸🇧 to South Africa  🇿🇦 in 2024 - FromTo.money">
            <a:extLst>
              <a:ext uri="{FF2B5EF4-FFF2-40B4-BE49-F238E27FC236}">
                <a16:creationId xmlns:a16="http://schemas.microsoft.com/office/drawing/2014/main" id="{BF50513B-E80B-12B6-2850-C91DF2D2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66" y="1225016"/>
            <a:ext cx="1346734" cy="13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Supermarket Generic Flat icon">
            <a:extLst>
              <a:ext uri="{FF2B5EF4-FFF2-40B4-BE49-F238E27FC236}">
                <a16:creationId xmlns:a16="http://schemas.microsoft.com/office/drawing/2014/main" id="{20934CB9-B57C-A390-CC4A-1FEDECDAC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18" y="3869776"/>
            <a:ext cx="985157" cy="98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34110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xplore the Stunning Landscapes of South Africa">
            <a:extLst>
              <a:ext uri="{FF2B5EF4-FFF2-40B4-BE49-F238E27FC236}">
                <a16:creationId xmlns:a16="http://schemas.microsoft.com/office/drawing/2014/main" id="{490B4F7E-FFDD-6881-D0E6-07E2E2A41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814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untry South Africa travel vacation guide of goods, places and features.  Set of architecture, fashion, people, items, nature background concept.  Infographic template design on flat style Stock Vector | Adobe Stock">
            <a:extLst>
              <a:ext uri="{FF2B5EF4-FFF2-40B4-BE49-F238E27FC236}">
                <a16:creationId xmlns:a16="http://schemas.microsoft.com/office/drawing/2014/main" id="{F453ADCE-52A2-25A3-80DF-603AEADB4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0"/>
            <a:ext cx="54149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41558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2">
            <a:extLst>
              <a:ext uri="{FF2B5EF4-FFF2-40B4-BE49-F238E27FC236}">
                <a16:creationId xmlns:a16="http://schemas.microsoft.com/office/drawing/2014/main" id="{E11834E9-0778-77CA-7367-F2FDC21A94F3}"/>
              </a:ext>
            </a:extLst>
          </p:cNvPr>
          <p:cNvSpPr txBox="1">
            <a:spLocks/>
          </p:cNvSpPr>
          <p:nvPr/>
        </p:nvSpPr>
        <p:spPr>
          <a:xfrm>
            <a:off x="736384" y="100933"/>
            <a:ext cx="7354423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butus Slab"/>
              <a:buNone/>
              <a:defRPr sz="6000" b="0" i="0" u="none" strike="noStrike" cap="none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2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EM CÓ BIẾT?</a:t>
            </a:r>
          </a:p>
        </p:txBody>
      </p:sp>
      <p:pic>
        <p:nvPicPr>
          <p:cNvPr id="3" name="Picture 2" descr="Airports Company South Africa aims to be a &quot;world-class airports business”">
            <a:extLst>
              <a:ext uri="{FF2B5EF4-FFF2-40B4-BE49-F238E27FC236}">
                <a16:creationId xmlns:a16="http://schemas.microsoft.com/office/drawing/2014/main" id="{6C09FF23-1253-7590-8BEC-162EE6501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12" y="2408118"/>
            <a:ext cx="4528250" cy="237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port ranks two South African airports in global top 20 regarding  punctuality">
            <a:extLst>
              <a:ext uri="{FF2B5EF4-FFF2-40B4-BE49-F238E27FC236}">
                <a16:creationId xmlns:a16="http://schemas.microsoft.com/office/drawing/2014/main" id="{EE417468-042F-0603-9FC5-1098A76C7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413" y="2408117"/>
            <a:ext cx="4223539" cy="237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B42B019-37E6-26BC-BA52-728377E379B6}"/>
              </a:ext>
            </a:extLst>
          </p:cNvPr>
          <p:cNvSpPr txBox="1"/>
          <p:nvPr/>
        </p:nvSpPr>
        <p:spPr>
          <a:xfrm>
            <a:off x="236764" y="828555"/>
            <a:ext cx="86378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vi-VN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Hiện tại, có hơn 90 </a:t>
            </a:r>
            <a:r>
              <a:rPr lang="vi-VN" b="1" i="0" u="sng">
                <a:solidFill>
                  <a:srgbClr val="007BFF"/>
                </a:solidFill>
                <a:effectLst/>
                <a:latin typeface="inherit"/>
                <a:hlinkClick r:id="rId4"/>
              </a:rPr>
              <a:t>sân bay ở Nam Phi</a:t>
            </a:r>
            <a:r>
              <a:rPr lang="vi-VN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đang hoạt động để phục vụ nhu cầu di chuyển của du khách và vận chuyển hàng hóa khắp đất nước. Trong đó, có 3 sân bay quốc tế nhận các đường bay từ nước ngoài đến Nam Phi là:</a:t>
            </a:r>
            <a:endParaRPr lang="vi-VN" b="1" i="0">
              <a:solidFill>
                <a:srgbClr val="000000"/>
              </a:solidFill>
              <a:effectLst/>
              <a:latin typeface="PT Sans Caption" panose="020F050202020403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vi-VN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Sân bay quốc tế Cape Town (CPT, thành phố Cape Town)</a:t>
            </a:r>
            <a:endParaRPr lang="vi-VN" b="1" i="0">
              <a:solidFill>
                <a:srgbClr val="000000"/>
              </a:solidFill>
              <a:effectLst/>
              <a:latin typeface="inherit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vi-VN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Sân bay quốc tế O. R. Tambo (JNB, thành phố Johannesburg)</a:t>
            </a:r>
            <a:endParaRPr lang="vi-VN" b="1" i="0">
              <a:solidFill>
                <a:srgbClr val="000000"/>
              </a:solidFill>
              <a:effectLst/>
              <a:latin typeface="inherit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vi-VN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Sân bay quốc tế Durban ( DUR, thành phố Durban)</a:t>
            </a:r>
            <a:endParaRPr lang="vi-VN" b="1" i="0">
              <a:solidFill>
                <a:srgbClr val="000000"/>
              </a:solidFill>
              <a:effectLst/>
              <a:latin typeface="inherit"/>
            </a:endParaRPr>
          </a:p>
        </p:txBody>
      </p:sp>
      <p:sp>
        <p:nvSpPr>
          <p:cNvPr id="6" name="Khung 5">
            <a:extLst>
              <a:ext uri="{FF2B5EF4-FFF2-40B4-BE49-F238E27FC236}">
                <a16:creationId xmlns:a16="http://schemas.microsoft.com/office/drawing/2014/main" id="{F7A8018F-FA11-68C4-019A-156212DE862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3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9358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C3350A-0FBF-3FD5-045D-8F7A7B1F11E9}"/>
              </a:ext>
            </a:extLst>
          </p:cNvPr>
          <p:cNvSpPr txBox="1"/>
          <p:nvPr/>
        </p:nvSpPr>
        <p:spPr>
          <a:xfrm>
            <a:off x="391886" y="857173"/>
            <a:ext cx="85113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0033CC"/>
                </a:solidFill>
                <a:effectLst/>
                <a:latin typeface="#9Slide03 Saira SemiCondensed B" panose="00000806000000000000" pitchFamily="2" charset="0"/>
                <a:ea typeface="Arial" panose="020B0604020202020204" pitchFamily="34" charset="0"/>
              </a:rPr>
              <a:t>Vẽ biểu đồ thể hiện giá trị quy mô và tăng trưởng GDP của Nam Phi giai đoạn 2000-2021 và rút ra nhận xét</a:t>
            </a:r>
            <a:endParaRPr lang="en-US" sz="2400" b="1">
              <a:solidFill>
                <a:srgbClr val="0033CC"/>
              </a:solidFill>
              <a:latin typeface="#9Slide03 Saira SemiCondensed B" panose="00000806000000000000" pitchFamily="2" charset="0"/>
            </a:endParaRPr>
          </a:p>
        </p:txBody>
      </p:sp>
      <p:sp>
        <p:nvSpPr>
          <p:cNvPr id="5" name="Tiêu đề 2">
            <a:extLst>
              <a:ext uri="{FF2B5EF4-FFF2-40B4-BE49-F238E27FC236}">
                <a16:creationId xmlns:a16="http://schemas.microsoft.com/office/drawing/2014/main" id="{B737E24B-5857-82FB-EE23-81364A251D01}"/>
              </a:ext>
            </a:extLst>
          </p:cNvPr>
          <p:cNvSpPr txBox="1">
            <a:spLocks/>
          </p:cNvSpPr>
          <p:nvPr/>
        </p:nvSpPr>
        <p:spPr>
          <a:xfrm>
            <a:off x="736384" y="100933"/>
            <a:ext cx="7354423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butus Slab"/>
              <a:buNone/>
              <a:defRPr sz="6000" b="0" i="0" u="none" strike="noStrike" cap="none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2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LUYỆN TẬP</a:t>
            </a:r>
          </a:p>
        </p:txBody>
      </p:sp>
      <p:sp>
        <p:nvSpPr>
          <p:cNvPr id="6" name="Khung 5">
            <a:extLst>
              <a:ext uri="{FF2B5EF4-FFF2-40B4-BE49-F238E27FC236}">
                <a16:creationId xmlns:a16="http://schemas.microsoft.com/office/drawing/2014/main" id="{A8A90C52-D640-47FA-6EE9-46392A8DB1B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3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7E73A37-8984-0A61-FA65-7D803FD25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274" y="1716987"/>
            <a:ext cx="6376921" cy="320607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6B6304B-578A-7BD8-F91F-FB00E3AAA95B}"/>
              </a:ext>
            </a:extLst>
          </p:cNvPr>
          <p:cNvSpPr txBox="1"/>
          <p:nvPr/>
        </p:nvSpPr>
        <p:spPr>
          <a:xfrm>
            <a:off x="120403" y="2077007"/>
            <a:ext cx="22854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b="1">
                <a:solidFill>
                  <a:schemeClr val="tx1"/>
                </a:solidFill>
                <a:effectLst/>
                <a:latin typeface="#9Slide03 Saira SemiCondensed B" panose="00000806000000000000" pitchFamily="2" charset="0"/>
                <a:ea typeface="Arial" panose="020B0604020202020204" pitchFamily="34" charset="0"/>
              </a:rPr>
              <a:t>Thời gian 7 phút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b="1">
                <a:solidFill>
                  <a:schemeClr val="tx1"/>
                </a:solidFill>
                <a:latin typeface="#9Slide03 Saira SemiCondensed B" panose="00000806000000000000" pitchFamily="2" charset="0"/>
              </a:rPr>
              <a:t>2 HS chuyền chấm chéo theo gợi ý đánh giá ở bên</a:t>
            </a:r>
          </a:p>
        </p:txBody>
      </p:sp>
    </p:spTree>
    <p:extLst>
      <p:ext uri="{BB962C8B-B14F-4D97-AF65-F5344CB8AC3E}">
        <p14:creationId xmlns:p14="http://schemas.microsoft.com/office/powerpoint/2010/main" val="214102021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2A4B226-EE5E-5B29-B3CF-5C78B6A92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58" y="149961"/>
            <a:ext cx="8276484" cy="4843578"/>
          </a:xfrm>
          <a:prstGeom prst="rect">
            <a:avLst/>
          </a:prstGeom>
        </p:spPr>
      </p:pic>
      <p:sp>
        <p:nvSpPr>
          <p:cNvPr id="3" name="Khung 2">
            <a:extLst>
              <a:ext uri="{FF2B5EF4-FFF2-40B4-BE49-F238E27FC236}">
                <a16:creationId xmlns:a16="http://schemas.microsoft.com/office/drawing/2014/main" id="{7BFDDF7C-0EFA-3342-15DD-771AE41C9CA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3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3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id="{9D114FD2-3523-708B-24BD-F371A9BB957D}"/>
              </a:ext>
            </a:extLst>
          </p:cNvPr>
          <p:cNvCxnSpPr/>
          <p:nvPr/>
        </p:nvCxnSpPr>
        <p:spPr>
          <a:xfrm flipV="1">
            <a:off x="1191985" y="489860"/>
            <a:ext cx="0" cy="34534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90470849-282C-41AE-E9E8-BE7337B434EA}"/>
              </a:ext>
            </a:extLst>
          </p:cNvPr>
          <p:cNvCxnSpPr>
            <a:cxnSpLocks/>
          </p:cNvCxnSpPr>
          <p:nvPr/>
        </p:nvCxnSpPr>
        <p:spPr>
          <a:xfrm>
            <a:off x="1175657" y="3943353"/>
            <a:ext cx="694780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BB64688F-35D0-9A68-6165-FA99B65EA49E}"/>
              </a:ext>
            </a:extLst>
          </p:cNvPr>
          <p:cNvSpPr/>
          <p:nvPr/>
        </p:nvSpPr>
        <p:spPr>
          <a:xfrm>
            <a:off x="587829" y="90717"/>
            <a:ext cx="726618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0033CC"/>
                </a:solidFill>
              </a:rPr>
              <a:t>Tỉ USD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3697D393-A4E2-A2E8-A57F-F7799B23AF4F}"/>
              </a:ext>
            </a:extLst>
          </p:cNvPr>
          <p:cNvSpPr/>
          <p:nvPr/>
        </p:nvSpPr>
        <p:spPr>
          <a:xfrm>
            <a:off x="8116658" y="3743782"/>
            <a:ext cx="726618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0033CC"/>
                </a:solidFill>
              </a:rPr>
              <a:t>Năm</a:t>
            </a:r>
          </a:p>
        </p:txBody>
      </p: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42A08450-0BEA-3BA0-CAC4-575B3A635249}"/>
              </a:ext>
            </a:extLst>
          </p:cNvPr>
          <p:cNvCxnSpPr>
            <a:cxnSpLocks/>
          </p:cNvCxnSpPr>
          <p:nvPr/>
        </p:nvCxnSpPr>
        <p:spPr>
          <a:xfrm flipV="1">
            <a:off x="7999635" y="489860"/>
            <a:ext cx="0" cy="34534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E91854C5-DA20-3FDF-CC69-3849BBF780C9}"/>
              </a:ext>
            </a:extLst>
          </p:cNvPr>
          <p:cNvSpPr/>
          <p:nvPr/>
        </p:nvSpPr>
        <p:spPr>
          <a:xfrm>
            <a:off x="7881255" y="169313"/>
            <a:ext cx="451756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0033CC"/>
                </a:solidFill>
              </a:rPr>
              <a:t>%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13819A7A-3921-54C3-FD05-4B44E667CD16}"/>
              </a:ext>
            </a:extLst>
          </p:cNvPr>
          <p:cNvSpPr/>
          <p:nvPr/>
        </p:nvSpPr>
        <p:spPr>
          <a:xfrm>
            <a:off x="715737" y="3674382"/>
            <a:ext cx="451756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FB40823B-FA88-F384-28E7-42BE77AD9B92}"/>
              </a:ext>
            </a:extLst>
          </p:cNvPr>
          <p:cNvSpPr/>
          <p:nvPr/>
        </p:nvSpPr>
        <p:spPr>
          <a:xfrm>
            <a:off x="7915272" y="3629254"/>
            <a:ext cx="451756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5A999F32-CA97-B140-9583-667DF69675AF}"/>
              </a:ext>
            </a:extLst>
          </p:cNvPr>
          <p:cNvSpPr/>
          <p:nvPr/>
        </p:nvSpPr>
        <p:spPr>
          <a:xfrm>
            <a:off x="1722661" y="2963639"/>
            <a:ext cx="400050" cy="96881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7D7BD09F-267E-CCB1-6FCF-089E5DDA0CFA}"/>
              </a:ext>
            </a:extLst>
          </p:cNvPr>
          <p:cNvSpPr/>
          <p:nvPr/>
        </p:nvSpPr>
        <p:spPr>
          <a:xfrm>
            <a:off x="2887431" y="2072389"/>
            <a:ext cx="400050" cy="18600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395A7B64-FDF0-3833-094D-698B194C0100}"/>
              </a:ext>
            </a:extLst>
          </p:cNvPr>
          <p:cNvSpPr/>
          <p:nvPr/>
        </p:nvSpPr>
        <p:spPr>
          <a:xfrm>
            <a:off x="4019544" y="1237351"/>
            <a:ext cx="400050" cy="26950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C06CEEF3-5FEF-6348-C5A8-F3927D45CB50}"/>
              </a:ext>
            </a:extLst>
          </p:cNvPr>
          <p:cNvSpPr/>
          <p:nvPr/>
        </p:nvSpPr>
        <p:spPr>
          <a:xfrm>
            <a:off x="5184313" y="1724033"/>
            <a:ext cx="400050" cy="2208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4A9B7FEB-FF3E-4327-EBC8-4AD93328E7D6}"/>
              </a:ext>
            </a:extLst>
          </p:cNvPr>
          <p:cNvSpPr/>
          <p:nvPr/>
        </p:nvSpPr>
        <p:spPr>
          <a:xfrm>
            <a:off x="6132733" y="1369573"/>
            <a:ext cx="400050" cy="256286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7F99F9B0-CD0F-1086-90FF-717B93EF1142}"/>
              </a:ext>
            </a:extLst>
          </p:cNvPr>
          <p:cNvSpPr/>
          <p:nvPr/>
        </p:nvSpPr>
        <p:spPr>
          <a:xfrm>
            <a:off x="7066184" y="1237131"/>
            <a:ext cx="400050" cy="26928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BD81DE91-8599-4C8E-9AF5-A171DCA1E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54" y="890368"/>
            <a:ext cx="560603" cy="3166828"/>
          </a:xfrm>
          <a:prstGeom prst="rect">
            <a:avLst/>
          </a:prstGeom>
        </p:spPr>
      </p:pic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82532A65-FE33-71DC-2AEB-7CBD5B749478}"/>
              </a:ext>
            </a:extLst>
          </p:cNvPr>
          <p:cNvCxnSpPr>
            <a:cxnSpLocks/>
          </p:cNvCxnSpPr>
          <p:nvPr/>
        </p:nvCxnSpPr>
        <p:spPr>
          <a:xfrm>
            <a:off x="7941123" y="3448056"/>
            <a:ext cx="1170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7930E4C8-7E6A-EF6F-E16D-AC7A647B0B11}"/>
              </a:ext>
            </a:extLst>
          </p:cNvPr>
          <p:cNvCxnSpPr>
            <a:cxnSpLocks/>
          </p:cNvCxnSpPr>
          <p:nvPr/>
        </p:nvCxnSpPr>
        <p:spPr>
          <a:xfrm>
            <a:off x="7968341" y="2882000"/>
            <a:ext cx="1170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D6927F4B-6C14-ABF9-DAEA-363EED9DCA10}"/>
              </a:ext>
            </a:extLst>
          </p:cNvPr>
          <p:cNvCxnSpPr>
            <a:cxnSpLocks/>
          </p:cNvCxnSpPr>
          <p:nvPr/>
        </p:nvCxnSpPr>
        <p:spPr>
          <a:xfrm>
            <a:off x="7968341" y="2381257"/>
            <a:ext cx="1170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Đường nối Thẳng 34">
            <a:extLst>
              <a:ext uri="{FF2B5EF4-FFF2-40B4-BE49-F238E27FC236}">
                <a16:creationId xmlns:a16="http://schemas.microsoft.com/office/drawing/2014/main" id="{7D44A303-2B0E-DE46-A50F-98ACE719261B}"/>
              </a:ext>
            </a:extLst>
          </p:cNvPr>
          <p:cNvCxnSpPr>
            <a:cxnSpLocks/>
          </p:cNvCxnSpPr>
          <p:nvPr/>
        </p:nvCxnSpPr>
        <p:spPr>
          <a:xfrm>
            <a:off x="7965617" y="1794795"/>
            <a:ext cx="1170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id="{77D09101-E276-A185-360F-728C74605BED}"/>
              </a:ext>
            </a:extLst>
          </p:cNvPr>
          <p:cNvCxnSpPr>
            <a:cxnSpLocks/>
          </p:cNvCxnSpPr>
          <p:nvPr/>
        </p:nvCxnSpPr>
        <p:spPr>
          <a:xfrm>
            <a:off x="7990110" y="1231912"/>
            <a:ext cx="1170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215F958A-AD9D-44CB-C8C3-0D5478D96891}"/>
              </a:ext>
            </a:extLst>
          </p:cNvPr>
          <p:cNvSpPr/>
          <p:nvPr/>
        </p:nvSpPr>
        <p:spPr>
          <a:xfrm>
            <a:off x="8030930" y="3219227"/>
            <a:ext cx="451756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1.0</a:t>
            </a:r>
          </a:p>
        </p:txBody>
      </p:sp>
      <p:sp>
        <p:nvSpPr>
          <p:cNvPr id="38" name="Hình chữ nhật 37">
            <a:extLst>
              <a:ext uri="{FF2B5EF4-FFF2-40B4-BE49-F238E27FC236}">
                <a16:creationId xmlns:a16="http://schemas.microsoft.com/office/drawing/2014/main" id="{EE84EBD2-2629-322A-9671-75D05DDF6711}"/>
              </a:ext>
            </a:extLst>
          </p:cNvPr>
          <p:cNvSpPr/>
          <p:nvPr/>
        </p:nvSpPr>
        <p:spPr>
          <a:xfrm>
            <a:off x="8070391" y="2633329"/>
            <a:ext cx="451756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2.0</a:t>
            </a:r>
          </a:p>
        </p:txBody>
      </p:sp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id="{C35BF918-749E-9569-924F-49FAA321C697}"/>
              </a:ext>
            </a:extLst>
          </p:cNvPr>
          <p:cNvSpPr/>
          <p:nvPr/>
        </p:nvSpPr>
        <p:spPr>
          <a:xfrm>
            <a:off x="8048624" y="2181686"/>
            <a:ext cx="451756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3.0</a:t>
            </a:r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C191D481-3A42-EC89-24B6-5A91FC7C92AC}"/>
              </a:ext>
            </a:extLst>
          </p:cNvPr>
          <p:cNvSpPr/>
          <p:nvPr/>
        </p:nvSpPr>
        <p:spPr>
          <a:xfrm>
            <a:off x="8075835" y="1576739"/>
            <a:ext cx="451756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4.0</a:t>
            </a:r>
          </a:p>
        </p:txBody>
      </p:sp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id="{034011B5-60D3-4FAA-5349-AEF903764758}"/>
              </a:ext>
            </a:extLst>
          </p:cNvPr>
          <p:cNvSpPr/>
          <p:nvPr/>
        </p:nvSpPr>
        <p:spPr>
          <a:xfrm>
            <a:off x="8075835" y="1010684"/>
            <a:ext cx="451756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5.0</a:t>
            </a:r>
          </a:p>
        </p:txBody>
      </p: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id="{F215808D-84DB-559B-2568-99122C03D99E}"/>
              </a:ext>
            </a:extLst>
          </p:cNvPr>
          <p:cNvSpPr/>
          <p:nvPr/>
        </p:nvSpPr>
        <p:spPr>
          <a:xfrm>
            <a:off x="1592029" y="2575369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151.8</a:t>
            </a:r>
          </a:p>
        </p:txBody>
      </p:sp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2B8001E3-13BF-2FCE-8DAC-0D6B9D6C0FD5}"/>
              </a:ext>
            </a:extLst>
          </p:cNvPr>
          <p:cNvSpPr/>
          <p:nvPr/>
        </p:nvSpPr>
        <p:spPr>
          <a:xfrm>
            <a:off x="2789455" y="1762472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288.9</a:t>
            </a:r>
          </a:p>
        </p:txBody>
      </p:sp>
      <p:sp>
        <p:nvSpPr>
          <p:cNvPr id="49" name="Hình chữ nhật 48">
            <a:extLst>
              <a:ext uri="{FF2B5EF4-FFF2-40B4-BE49-F238E27FC236}">
                <a16:creationId xmlns:a16="http://schemas.microsoft.com/office/drawing/2014/main" id="{D95F0093-539F-6948-C879-F340DB7F8537}"/>
              </a:ext>
            </a:extLst>
          </p:cNvPr>
          <p:cNvSpPr/>
          <p:nvPr/>
        </p:nvSpPr>
        <p:spPr>
          <a:xfrm>
            <a:off x="3921568" y="895697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417.4</a:t>
            </a:r>
          </a:p>
        </p:txBody>
      </p:sp>
      <p:sp>
        <p:nvSpPr>
          <p:cNvPr id="50" name="Hình chữ nhật 49">
            <a:extLst>
              <a:ext uri="{FF2B5EF4-FFF2-40B4-BE49-F238E27FC236}">
                <a16:creationId xmlns:a16="http://schemas.microsoft.com/office/drawing/2014/main" id="{EC5D8645-C21A-2394-8AC7-7BBF62554D68}"/>
              </a:ext>
            </a:extLst>
          </p:cNvPr>
          <p:cNvSpPr/>
          <p:nvPr/>
        </p:nvSpPr>
        <p:spPr>
          <a:xfrm>
            <a:off x="5055045" y="1409257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346.7</a:t>
            </a:r>
          </a:p>
        </p:txBody>
      </p:sp>
      <p:sp>
        <p:nvSpPr>
          <p:cNvPr id="51" name="Hình chữ nhật 50">
            <a:extLst>
              <a:ext uri="{FF2B5EF4-FFF2-40B4-BE49-F238E27FC236}">
                <a16:creationId xmlns:a16="http://schemas.microsoft.com/office/drawing/2014/main" id="{C7385671-688A-C564-0365-30BECA5F0021}"/>
              </a:ext>
            </a:extLst>
          </p:cNvPr>
          <p:cNvSpPr/>
          <p:nvPr/>
        </p:nvSpPr>
        <p:spPr>
          <a:xfrm>
            <a:off x="6034757" y="1045942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404.8</a:t>
            </a:r>
          </a:p>
        </p:txBody>
      </p:sp>
      <p:sp>
        <p:nvSpPr>
          <p:cNvPr id="52" name="Hình chữ nhật 51">
            <a:extLst>
              <a:ext uri="{FF2B5EF4-FFF2-40B4-BE49-F238E27FC236}">
                <a16:creationId xmlns:a16="http://schemas.microsoft.com/office/drawing/2014/main" id="{DC8740DD-37C9-26CB-E2FE-26FC8DAF8649}"/>
              </a:ext>
            </a:extLst>
          </p:cNvPr>
          <p:cNvSpPr/>
          <p:nvPr/>
        </p:nvSpPr>
        <p:spPr>
          <a:xfrm>
            <a:off x="6968208" y="893192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419.9</a:t>
            </a:r>
          </a:p>
        </p:txBody>
      </p:sp>
      <p:sp>
        <p:nvSpPr>
          <p:cNvPr id="61" name="Hình chữ nhật 60">
            <a:extLst>
              <a:ext uri="{FF2B5EF4-FFF2-40B4-BE49-F238E27FC236}">
                <a16:creationId xmlns:a16="http://schemas.microsoft.com/office/drawing/2014/main" id="{DCB0D789-1B69-5CD4-EFD9-7592C45ED08F}"/>
              </a:ext>
            </a:extLst>
          </p:cNvPr>
          <p:cNvSpPr/>
          <p:nvPr/>
        </p:nvSpPr>
        <p:spPr>
          <a:xfrm>
            <a:off x="1526711" y="3977283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2000</a:t>
            </a:r>
          </a:p>
        </p:txBody>
      </p:sp>
      <p:sp>
        <p:nvSpPr>
          <p:cNvPr id="62" name="Hình chữ nhật 61">
            <a:extLst>
              <a:ext uri="{FF2B5EF4-FFF2-40B4-BE49-F238E27FC236}">
                <a16:creationId xmlns:a16="http://schemas.microsoft.com/office/drawing/2014/main" id="{D86CBF58-A895-348B-864F-0A1C36029A50}"/>
              </a:ext>
            </a:extLst>
          </p:cNvPr>
          <p:cNvSpPr/>
          <p:nvPr/>
        </p:nvSpPr>
        <p:spPr>
          <a:xfrm>
            <a:off x="2748635" y="3977283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2005</a:t>
            </a:r>
          </a:p>
        </p:txBody>
      </p:sp>
      <p:sp>
        <p:nvSpPr>
          <p:cNvPr id="63" name="Hình chữ nhật 62">
            <a:extLst>
              <a:ext uri="{FF2B5EF4-FFF2-40B4-BE49-F238E27FC236}">
                <a16:creationId xmlns:a16="http://schemas.microsoft.com/office/drawing/2014/main" id="{2CE55A0B-8985-E753-8B20-4A9F4B7803AA}"/>
              </a:ext>
            </a:extLst>
          </p:cNvPr>
          <p:cNvSpPr/>
          <p:nvPr/>
        </p:nvSpPr>
        <p:spPr>
          <a:xfrm>
            <a:off x="3867823" y="3943353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2010</a:t>
            </a:r>
          </a:p>
        </p:txBody>
      </p:sp>
      <p:sp>
        <p:nvSpPr>
          <p:cNvPr id="64" name="Hình chữ nhật 63">
            <a:extLst>
              <a:ext uri="{FF2B5EF4-FFF2-40B4-BE49-F238E27FC236}">
                <a16:creationId xmlns:a16="http://schemas.microsoft.com/office/drawing/2014/main" id="{FF764FEE-7C9C-CBEE-EA67-C3C8C1312495}"/>
              </a:ext>
            </a:extLst>
          </p:cNvPr>
          <p:cNvSpPr/>
          <p:nvPr/>
        </p:nvSpPr>
        <p:spPr>
          <a:xfrm>
            <a:off x="5045517" y="3954252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2015</a:t>
            </a:r>
          </a:p>
        </p:txBody>
      </p:sp>
      <p:sp>
        <p:nvSpPr>
          <p:cNvPr id="65" name="Hình chữ nhật 64">
            <a:extLst>
              <a:ext uri="{FF2B5EF4-FFF2-40B4-BE49-F238E27FC236}">
                <a16:creationId xmlns:a16="http://schemas.microsoft.com/office/drawing/2014/main" id="{416F0403-BA5E-BE95-F997-E3D4B266743B}"/>
              </a:ext>
            </a:extLst>
          </p:cNvPr>
          <p:cNvSpPr/>
          <p:nvPr/>
        </p:nvSpPr>
        <p:spPr>
          <a:xfrm>
            <a:off x="5993937" y="3977283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66" name="Hình chữ nhật 65">
            <a:extLst>
              <a:ext uri="{FF2B5EF4-FFF2-40B4-BE49-F238E27FC236}">
                <a16:creationId xmlns:a16="http://schemas.microsoft.com/office/drawing/2014/main" id="{BEC70EA6-C695-5A4C-7CFD-73AC0C15E1BA}"/>
              </a:ext>
            </a:extLst>
          </p:cNvPr>
          <p:cNvSpPr/>
          <p:nvPr/>
        </p:nvSpPr>
        <p:spPr>
          <a:xfrm>
            <a:off x="6912420" y="3954252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2021</a:t>
            </a:r>
          </a:p>
        </p:txBody>
      </p:sp>
      <p:cxnSp>
        <p:nvCxnSpPr>
          <p:cNvPr id="74" name="Đường nối Thẳng 73">
            <a:extLst>
              <a:ext uri="{FF2B5EF4-FFF2-40B4-BE49-F238E27FC236}">
                <a16:creationId xmlns:a16="http://schemas.microsoft.com/office/drawing/2014/main" id="{72ED6731-4A35-3ABB-63FF-DB0438E059E4}"/>
              </a:ext>
            </a:extLst>
          </p:cNvPr>
          <p:cNvCxnSpPr>
            <a:cxnSpLocks/>
          </p:cNvCxnSpPr>
          <p:nvPr/>
        </p:nvCxnSpPr>
        <p:spPr>
          <a:xfrm flipV="1">
            <a:off x="1930849" y="1010684"/>
            <a:ext cx="1101503" cy="64892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Đường nối Thẳng 76">
            <a:extLst>
              <a:ext uri="{FF2B5EF4-FFF2-40B4-BE49-F238E27FC236}">
                <a16:creationId xmlns:a16="http://schemas.microsoft.com/office/drawing/2014/main" id="{FED3464F-17A6-9DDB-E035-74633FB7BE1E}"/>
              </a:ext>
            </a:extLst>
          </p:cNvPr>
          <p:cNvCxnSpPr>
            <a:cxnSpLocks/>
          </p:cNvCxnSpPr>
          <p:nvPr/>
        </p:nvCxnSpPr>
        <p:spPr>
          <a:xfrm>
            <a:off x="3036412" y="1023845"/>
            <a:ext cx="1189615" cy="130269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Đường nối Thẳng 80">
            <a:extLst>
              <a:ext uri="{FF2B5EF4-FFF2-40B4-BE49-F238E27FC236}">
                <a16:creationId xmlns:a16="http://schemas.microsoft.com/office/drawing/2014/main" id="{19B58EF2-74C3-E265-F9CD-51F388D2DAF8}"/>
              </a:ext>
            </a:extLst>
          </p:cNvPr>
          <p:cNvCxnSpPr>
            <a:cxnSpLocks/>
          </p:cNvCxnSpPr>
          <p:nvPr/>
        </p:nvCxnSpPr>
        <p:spPr>
          <a:xfrm>
            <a:off x="4226342" y="2356733"/>
            <a:ext cx="1128383" cy="8579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Đường nối Thẳng 83">
            <a:extLst>
              <a:ext uri="{FF2B5EF4-FFF2-40B4-BE49-F238E27FC236}">
                <a16:creationId xmlns:a16="http://schemas.microsoft.com/office/drawing/2014/main" id="{F0BC6242-49E6-C163-4DB1-44CDAAF39E18}"/>
              </a:ext>
            </a:extLst>
          </p:cNvPr>
          <p:cNvCxnSpPr>
            <a:cxnSpLocks/>
          </p:cNvCxnSpPr>
          <p:nvPr/>
        </p:nvCxnSpPr>
        <p:spPr>
          <a:xfrm flipV="1">
            <a:off x="5388504" y="3139384"/>
            <a:ext cx="868054" cy="9854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Đường nối Thẳng 86">
            <a:extLst>
              <a:ext uri="{FF2B5EF4-FFF2-40B4-BE49-F238E27FC236}">
                <a16:creationId xmlns:a16="http://schemas.microsoft.com/office/drawing/2014/main" id="{EA99CBB1-B0B8-844D-965F-76447B52F8F3}"/>
              </a:ext>
            </a:extLst>
          </p:cNvPr>
          <p:cNvCxnSpPr>
            <a:cxnSpLocks/>
            <a:stCxn id="94" idx="6"/>
            <a:endCxn id="28" idx="0"/>
          </p:cNvCxnSpPr>
          <p:nvPr/>
        </p:nvCxnSpPr>
        <p:spPr>
          <a:xfrm flipV="1">
            <a:off x="6330028" y="1237131"/>
            <a:ext cx="936181" cy="188294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Hình Bầu dục 89">
            <a:extLst>
              <a:ext uri="{FF2B5EF4-FFF2-40B4-BE49-F238E27FC236}">
                <a16:creationId xmlns:a16="http://schemas.microsoft.com/office/drawing/2014/main" id="{53562E75-2FC1-EB7F-8059-6B6CC8502CDE}"/>
              </a:ext>
            </a:extLst>
          </p:cNvPr>
          <p:cNvSpPr/>
          <p:nvPr/>
        </p:nvSpPr>
        <p:spPr>
          <a:xfrm>
            <a:off x="1862812" y="1654613"/>
            <a:ext cx="55793" cy="557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Hình Bầu dục 90">
            <a:extLst>
              <a:ext uri="{FF2B5EF4-FFF2-40B4-BE49-F238E27FC236}">
                <a16:creationId xmlns:a16="http://schemas.microsoft.com/office/drawing/2014/main" id="{C5664F8A-D307-645E-5F83-8E900E06646F}"/>
              </a:ext>
            </a:extLst>
          </p:cNvPr>
          <p:cNvSpPr/>
          <p:nvPr/>
        </p:nvSpPr>
        <p:spPr>
          <a:xfrm>
            <a:off x="2998326" y="999783"/>
            <a:ext cx="55793" cy="557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1B7B5232-3F80-9867-DFCC-A72CC4AE5AAA}"/>
              </a:ext>
            </a:extLst>
          </p:cNvPr>
          <p:cNvSpPr/>
          <p:nvPr/>
        </p:nvSpPr>
        <p:spPr>
          <a:xfrm>
            <a:off x="4219188" y="2332463"/>
            <a:ext cx="55793" cy="557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Hình Bầu dục 92">
            <a:extLst>
              <a:ext uri="{FF2B5EF4-FFF2-40B4-BE49-F238E27FC236}">
                <a16:creationId xmlns:a16="http://schemas.microsoft.com/office/drawing/2014/main" id="{448EC6EB-1B24-AD38-62F8-5B8E6F0D9C99}"/>
              </a:ext>
            </a:extLst>
          </p:cNvPr>
          <p:cNvSpPr/>
          <p:nvPr/>
        </p:nvSpPr>
        <p:spPr>
          <a:xfrm>
            <a:off x="5352845" y="3228859"/>
            <a:ext cx="55793" cy="557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Hình Bầu dục 93">
            <a:extLst>
              <a:ext uri="{FF2B5EF4-FFF2-40B4-BE49-F238E27FC236}">
                <a16:creationId xmlns:a16="http://schemas.microsoft.com/office/drawing/2014/main" id="{709ECF72-42AA-78C0-C17E-4BA1E88D8D45}"/>
              </a:ext>
            </a:extLst>
          </p:cNvPr>
          <p:cNvSpPr/>
          <p:nvPr/>
        </p:nvSpPr>
        <p:spPr>
          <a:xfrm>
            <a:off x="6274235" y="3092182"/>
            <a:ext cx="55793" cy="557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Hình Bầu dục 94">
            <a:extLst>
              <a:ext uri="{FF2B5EF4-FFF2-40B4-BE49-F238E27FC236}">
                <a16:creationId xmlns:a16="http://schemas.microsoft.com/office/drawing/2014/main" id="{7864B733-BC52-C13D-08E7-0F0D0CFDB51C}"/>
              </a:ext>
            </a:extLst>
          </p:cNvPr>
          <p:cNvSpPr/>
          <p:nvPr/>
        </p:nvSpPr>
        <p:spPr>
          <a:xfrm>
            <a:off x="7254636" y="1195816"/>
            <a:ext cx="55793" cy="557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Hình chữ nhật 97">
            <a:extLst>
              <a:ext uri="{FF2B5EF4-FFF2-40B4-BE49-F238E27FC236}">
                <a16:creationId xmlns:a16="http://schemas.microsoft.com/office/drawing/2014/main" id="{AB0A8DE3-0314-80B9-96A9-033B19F952A2}"/>
              </a:ext>
            </a:extLst>
          </p:cNvPr>
          <p:cNvSpPr/>
          <p:nvPr/>
        </p:nvSpPr>
        <p:spPr>
          <a:xfrm>
            <a:off x="1372954" y="1417854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C00000"/>
                </a:solidFill>
              </a:rPr>
              <a:t>4.2</a:t>
            </a:r>
          </a:p>
        </p:txBody>
      </p:sp>
      <p:sp>
        <p:nvSpPr>
          <p:cNvPr id="100" name="Hình chữ nhật 99">
            <a:extLst>
              <a:ext uri="{FF2B5EF4-FFF2-40B4-BE49-F238E27FC236}">
                <a16:creationId xmlns:a16="http://schemas.microsoft.com/office/drawing/2014/main" id="{FFB8C401-BE1B-A786-D544-D0AB28E8B205}"/>
              </a:ext>
            </a:extLst>
          </p:cNvPr>
          <p:cNvSpPr/>
          <p:nvPr/>
        </p:nvSpPr>
        <p:spPr>
          <a:xfrm>
            <a:off x="2692151" y="640382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C00000"/>
                </a:solidFill>
              </a:rPr>
              <a:t>5.3</a:t>
            </a:r>
          </a:p>
        </p:txBody>
      </p:sp>
      <p:sp>
        <p:nvSpPr>
          <p:cNvPr id="101" name="Hình chữ nhật 100">
            <a:extLst>
              <a:ext uri="{FF2B5EF4-FFF2-40B4-BE49-F238E27FC236}">
                <a16:creationId xmlns:a16="http://schemas.microsoft.com/office/drawing/2014/main" id="{6087371E-BB98-BECA-CD07-BD5B8B736D15}"/>
              </a:ext>
            </a:extLst>
          </p:cNvPr>
          <p:cNvSpPr/>
          <p:nvPr/>
        </p:nvSpPr>
        <p:spPr>
          <a:xfrm>
            <a:off x="3918169" y="1919683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C00000"/>
                </a:solidFill>
              </a:rPr>
              <a:t>3.0</a:t>
            </a:r>
          </a:p>
        </p:txBody>
      </p:sp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60D953E-ACE0-1FA5-53A6-D3EADE251240}"/>
              </a:ext>
            </a:extLst>
          </p:cNvPr>
          <p:cNvSpPr/>
          <p:nvPr/>
        </p:nvSpPr>
        <p:spPr>
          <a:xfrm>
            <a:off x="5077157" y="2770051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C00000"/>
                </a:solidFill>
              </a:rPr>
              <a:t>1.3</a:t>
            </a:r>
          </a:p>
        </p:txBody>
      </p:sp>
      <p:sp>
        <p:nvSpPr>
          <p:cNvPr id="107" name="Hình chữ nhật 106">
            <a:extLst>
              <a:ext uri="{FF2B5EF4-FFF2-40B4-BE49-F238E27FC236}">
                <a16:creationId xmlns:a16="http://schemas.microsoft.com/office/drawing/2014/main" id="{62E2B2F7-D446-57CB-2F5E-42FC1D30C3B7}"/>
              </a:ext>
            </a:extLst>
          </p:cNvPr>
          <p:cNvSpPr/>
          <p:nvPr/>
        </p:nvSpPr>
        <p:spPr>
          <a:xfrm>
            <a:off x="5968083" y="2607800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C00000"/>
                </a:solidFill>
              </a:rPr>
              <a:t>1.5</a:t>
            </a:r>
          </a:p>
        </p:txBody>
      </p:sp>
      <p:sp>
        <p:nvSpPr>
          <p:cNvPr id="112" name="Hình chữ nhật 111">
            <a:extLst>
              <a:ext uri="{FF2B5EF4-FFF2-40B4-BE49-F238E27FC236}">
                <a16:creationId xmlns:a16="http://schemas.microsoft.com/office/drawing/2014/main" id="{B984BBA2-6783-C4CF-46F5-FF5D91240DA4}"/>
              </a:ext>
            </a:extLst>
          </p:cNvPr>
          <p:cNvSpPr/>
          <p:nvPr/>
        </p:nvSpPr>
        <p:spPr>
          <a:xfrm>
            <a:off x="6968207" y="1251609"/>
            <a:ext cx="677641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C00000"/>
                </a:solidFill>
              </a:rPr>
              <a:t>4.9</a:t>
            </a:r>
          </a:p>
        </p:txBody>
      </p:sp>
      <p:sp>
        <p:nvSpPr>
          <p:cNvPr id="113" name="Hình chữ nhật 112">
            <a:extLst>
              <a:ext uri="{FF2B5EF4-FFF2-40B4-BE49-F238E27FC236}">
                <a16:creationId xmlns:a16="http://schemas.microsoft.com/office/drawing/2014/main" id="{A8EC425F-02E2-CF6C-2D4B-3023B1091FE5}"/>
              </a:ext>
            </a:extLst>
          </p:cNvPr>
          <p:cNvSpPr/>
          <p:nvPr/>
        </p:nvSpPr>
        <p:spPr>
          <a:xfrm>
            <a:off x="2138351" y="4573556"/>
            <a:ext cx="451756" cy="2194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Đường nối Thẳng 113">
            <a:extLst>
              <a:ext uri="{FF2B5EF4-FFF2-40B4-BE49-F238E27FC236}">
                <a16:creationId xmlns:a16="http://schemas.microsoft.com/office/drawing/2014/main" id="{9E5C629E-FCDC-D016-FE68-42742FCAF4E9}"/>
              </a:ext>
            </a:extLst>
          </p:cNvPr>
          <p:cNvCxnSpPr>
            <a:cxnSpLocks/>
          </p:cNvCxnSpPr>
          <p:nvPr/>
        </p:nvCxnSpPr>
        <p:spPr>
          <a:xfrm flipV="1">
            <a:off x="4738668" y="4662818"/>
            <a:ext cx="485401" cy="9955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Hình Bầu dục 114">
            <a:extLst>
              <a:ext uri="{FF2B5EF4-FFF2-40B4-BE49-F238E27FC236}">
                <a16:creationId xmlns:a16="http://schemas.microsoft.com/office/drawing/2014/main" id="{11C2C929-6609-55B3-5CCF-E68813E50C07}"/>
              </a:ext>
            </a:extLst>
          </p:cNvPr>
          <p:cNvSpPr/>
          <p:nvPr/>
        </p:nvSpPr>
        <p:spPr>
          <a:xfrm>
            <a:off x="4695131" y="4734110"/>
            <a:ext cx="55793" cy="557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Hình Bầu dục 116">
            <a:extLst>
              <a:ext uri="{FF2B5EF4-FFF2-40B4-BE49-F238E27FC236}">
                <a16:creationId xmlns:a16="http://schemas.microsoft.com/office/drawing/2014/main" id="{D792673A-4F6E-F786-885D-7E5CFE43ACEB}"/>
              </a:ext>
            </a:extLst>
          </p:cNvPr>
          <p:cNvSpPr/>
          <p:nvPr/>
        </p:nvSpPr>
        <p:spPr>
          <a:xfrm>
            <a:off x="5199615" y="4632619"/>
            <a:ext cx="55793" cy="557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Hình chữ nhật 117">
            <a:extLst>
              <a:ext uri="{FF2B5EF4-FFF2-40B4-BE49-F238E27FC236}">
                <a16:creationId xmlns:a16="http://schemas.microsoft.com/office/drawing/2014/main" id="{257BAD24-D146-E8E6-2C6C-BCAFE5484DD8}"/>
              </a:ext>
            </a:extLst>
          </p:cNvPr>
          <p:cNvSpPr/>
          <p:nvPr/>
        </p:nvSpPr>
        <p:spPr>
          <a:xfrm>
            <a:off x="5350972" y="4516520"/>
            <a:ext cx="1706354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0033CC"/>
                </a:solidFill>
              </a:rPr>
              <a:t>Tăng trưởng kinh tế</a:t>
            </a:r>
          </a:p>
        </p:txBody>
      </p:sp>
      <p:sp>
        <p:nvSpPr>
          <p:cNvPr id="119" name="Hình chữ nhật 118">
            <a:extLst>
              <a:ext uri="{FF2B5EF4-FFF2-40B4-BE49-F238E27FC236}">
                <a16:creationId xmlns:a16="http://schemas.microsoft.com/office/drawing/2014/main" id="{593346B3-0030-4975-B0C9-D75916A45C31}"/>
              </a:ext>
            </a:extLst>
          </p:cNvPr>
          <p:cNvSpPr/>
          <p:nvPr/>
        </p:nvSpPr>
        <p:spPr>
          <a:xfrm>
            <a:off x="2592826" y="4516520"/>
            <a:ext cx="1281814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0033CC"/>
                </a:solidFill>
              </a:rPr>
              <a:t>Quy mô GDP</a:t>
            </a:r>
          </a:p>
        </p:txBody>
      </p:sp>
      <p:sp>
        <p:nvSpPr>
          <p:cNvPr id="120" name="Hình chữ nhật 119">
            <a:extLst>
              <a:ext uri="{FF2B5EF4-FFF2-40B4-BE49-F238E27FC236}">
                <a16:creationId xmlns:a16="http://schemas.microsoft.com/office/drawing/2014/main" id="{93A5CA00-BF79-E5F2-B5BD-70596FE85F41}"/>
              </a:ext>
            </a:extLst>
          </p:cNvPr>
          <p:cNvSpPr/>
          <p:nvPr/>
        </p:nvSpPr>
        <p:spPr>
          <a:xfrm>
            <a:off x="1330775" y="109442"/>
            <a:ext cx="6610347" cy="39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Biểu đồ Quy mô GDP và tăng trưởng kinh tế Nam Phi giai đoạn 2000 - 2021</a:t>
            </a:r>
          </a:p>
        </p:txBody>
      </p:sp>
    </p:spTree>
    <p:extLst>
      <p:ext uri="{BB962C8B-B14F-4D97-AF65-F5344CB8AC3E}">
        <p14:creationId xmlns:p14="http://schemas.microsoft.com/office/powerpoint/2010/main" val="166436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E938CE74-411C-EE0C-9770-C6570DDF32BC}"/>
              </a:ext>
            </a:extLst>
          </p:cNvPr>
          <p:cNvSpPr txBox="1"/>
          <p:nvPr/>
        </p:nvSpPr>
        <p:spPr>
          <a:xfrm>
            <a:off x="6290706" y="297343"/>
            <a:ext cx="2853294" cy="1535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>
                <a:solidFill>
                  <a:srgbClr val="0000FF"/>
                </a:solidFill>
              </a:rPr>
              <a:t>Quy mô GDP tăng nhưng không liên tục.</a:t>
            </a:r>
          </a:p>
          <a:p>
            <a:pPr algn="just">
              <a:lnSpc>
                <a:spcPct val="120000"/>
              </a:lnSpc>
            </a:pPr>
            <a:r>
              <a:rPr lang="en-US" sz="2000" b="1">
                <a:solidFill>
                  <a:srgbClr val="0000FF"/>
                </a:solidFill>
              </a:rPr>
              <a:t>Tốc độ tăng trưởng GDP nhiều biến động</a:t>
            </a:r>
            <a:endParaRPr lang="en-US" sz="2000" b="1">
              <a:solidFill>
                <a:srgbClr val="002060"/>
              </a:solidFill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2AA6694-F630-0CBA-F1F4-08BDADBA8DA0}"/>
              </a:ext>
            </a:extLst>
          </p:cNvPr>
          <p:cNvSpPr txBox="1"/>
          <p:nvPr/>
        </p:nvSpPr>
        <p:spPr>
          <a:xfrm>
            <a:off x="101930" y="2128766"/>
            <a:ext cx="4332344" cy="2643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>
                <a:solidFill>
                  <a:schemeClr val="tx1"/>
                </a:solidFill>
              </a:rPr>
              <a:t>Cơ cấu GDP biến động: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00FF"/>
                </a:solidFill>
              </a:rPr>
              <a:t>Khu vực nông nghiệp,lâm nghiệp, thủy sản thấp, giảm nhẹ.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00FF"/>
                </a:solidFill>
              </a:rPr>
              <a:t>Khu vực công nghiệp, xây dựng giảm 3,7%. 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00FF"/>
                </a:solidFill>
              </a:rPr>
              <a:t>Khu vực Dịch vụ và Thuế tăng.</a:t>
            </a:r>
            <a:endParaRPr lang="en-US" sz="2000" b="1">
              <a:solidFill>
                <a:srgbClr val="002060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A77F208-A968-EF8E-4BE6-91011D7CC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77"/>
            <a:ext cx="6290706" cy="196187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246A56C-E1BF-BF43-9BF1-B47432747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28766"/>
            <a:ext cx="4445228" cy="28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9E7157B-DCE6-3244-C7B5-A38A298D9AA0}"/>
              </a:ext>
            </a:extLst>
          </p:cNvPr>
          <p:cNvSpPr txBox="1"/>
          <p:nvPr/>
        </p:nvSpPr>
        <p:spPr>
          <a:xfrm>
            <a:off x="983795" y="939492"/>
            <a:ext cx="7554451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"/>
            </a:pPr>
            <a:r>
              <a:rPr lang="it-IT" sz="2000">
                <a:solidFill>
                  <a:srgbClr val="0070C0"/>
                </a:solidFill>
                <a:effectLst/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HS làm việc cặp, cùng nghiên</a:t>
            </a:r>
            <a:r>
              <a:rPr lang="vi-VN" sz="2000">
                <a:solidFill>
                  <a:srgbClr val="0070C0"/>
                </a:solidFill>
                <a:effectLst/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cứu nội dung mục </a:t>
            </a:r>
            <a:r>
              <a:rPr lang="en-US" sz="2000">
                <a:solidFill>
                  <a:srgbClr val="0070C0"/>
                </a:solidFill>
                <a:effectLst/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Công nghiệp trong </a:t>
            </a:r>
            <a:r>
              <a:rPr lang="vi-VN" sz="2000">
                <a:solidFill>
                  <a:srgbClr val="0070C0"/>
                </a:solidFill>
                <a:effectLst/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SGK và hình 30.</a:t>
            </a:r>
            <a:r>
              <a:rPr lang="en-US" sz="2000">
                <a:solidFill>
                  <a:srgbClr val="0070C0"/>
                </a:solidFill>
                <a:effectLst/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000">
                <a:solidFill>
                  <a:srgbClr val="0070C0"/>
                </a:solidFill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thời gian 3 phút.</a:t>
            </a:r>
            <a:endParaRPr lang="en-US" sz="2000">
              <a:solidFill>
                <a:srgbClr val="0070C0"/>
              </a:solidFill>
              <a:effectLst/>
              <a:latin typeface="#9Slide03 Saira SemiCondensed B" panose="00000806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"/>
            </a:pPr>
            <a:r>
              <a:rPr lang="en-US" sz="2000">
                <a:solidFill>
                  <a:srgbClr val="0070C0"/>
                </a:solidFill>
                <a:latin typeface="#9Slide03 Saira SemiCondensed B" panose="00000806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Báo cáo trả lời nhanh trước lớp</a:t>
            </a:r>
            <a:endParaRPr lang="en-US" sz="2000">
              <a:solidFill>
                <a:srgbClr val="0070C0"/>
              </a:solidFill>
              <a:effectLst/>
              <a:latin typeface="#9Slide03 Saira SemiCondensed B" panose="00000806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iêu đề 2">
            <a:extLst>
              <a:ext uri="{FF2B5EF4-FFF2-40B4-BE49-F238E27FC236}">
                <a16:creationId xmlns:a16="http://schemas.microsoft.com/office/drawing/2014/main" id="{3104C71C-5B6D-1F3D-BA08-E522C8186AF8}"/>
              </a:ext>
            </a:extLst>
          </p:cNvPr>
          <p:cNvSpPr txBox="1">
            <a:spLocks/>
          </p:cNvSpPr>
          <p:nvPr/>
        </p:nvSpPr>
        <p:spPr>
          <a:xfrm>
            <a:off x="605754" y="195663"/>
            <a:ext cx="7354423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butus Slab"/>
              <a:buNone/>
              <a:defRPr sz="6000" b="0" i="0" u="none" strike="noStrike" cap="none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6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II. Các ngành kinh tế</a:t>
            </a: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17948BAD-F5F7-A433-9C3C-288152379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037389"/>
              </p:ext>
            </p:extLst>
          </p:nvPr>
        </p:nvGraphicFramePr>
        <p:xfrm>
          <a:off x="910316" y="2124432"/>
          <a:ext cx="6340334" cy="2211705"/>
        </p:xfrm>
        <a:graphic>
          <a:graphicData uri="http://schemas.openxmlformats.org/drawingml/2006/table">
            <a:tbl>
              <a:tblPr firstRow="1" bandRow="1">
                <a:tableStyleId>{C2A7201F-20EA-4540-83D3-BE66A9A3165E}</a:tableStyleId>
              </a:tblPr>
              <a:tblGrid>
                <a:gridCol w="2722791">
                  <a:extLst>
                    <a:ext uri="{9D8B030D-6E8A-4147-A177-3AD203B41FA5}">
                      <a16:colId xmlns:a16="http://schemas.microsoft.com/office/drawing/2014/main" val="3238682540"/>
                    </a:ext>
                  </a:extLst>
                </a:gridCol>
                <a:gridCol w="3617543">
                  <a:extLst>
                    <a:ext uri="{9D8B030D-6E8A-4147-A177-3AD203B41FA5}">
                      <a16:colId xmlns:a16="http://schemas.microsoft.com/office/drawing/2014/main" val="3102897188"/>
                    </a:ext>
                  </a:extLst>
                </a:gridCol>
              </a:tblGrid>
              <a:tr h="353060">
                <a:tc>
                  <a:txBody>
                    <a:bodyPr/>
                    <a:lstStyle/>
                    <a:p>
                      <a:pPr indent="40640"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#9Slide03 Saira SemiCondensed B" panose="00000806000000000000" pitchFamily="2" charset="0"/>
                        </a:rPr>
                        <a:t>Công nghiệp</a:t>
                      </a:r>
                      <a:endParaRPr lang="en-US" sz="1800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0050" indent="457200"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#9Slide03 Saira SemiCondensed B" panose="00000806000000000000" pitchFamily="2" charset="0"/>
                        </a:rPr>
                        <a:t>Đặc điểm</a:t>
                      </a:r>
                      <a:endParaRPr lang="en-US" sz="1800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202926"/>
                  </a:ext>
                </a:extLst>
              </a:tr>
              <a:tr h="410210">
                <a:tc>
                  <a:txBody>
                    <a:bodyPr/>
                    <a:lstStyle/>
                    <a:p>
                      <a:pPr indent="40640"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#9Slide03 Saira SemiCondensed B" panose="00000806000000000000" pitchFamily="2" charset="0"/>
                        </a:rPr>
                        <a:t>Khái quát</a:t>
                      </a:r>
                      <a:endParaRPr lang="en-US" sz="1800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#9Slide03 Saira SemiCondensed B" panose="00000806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6892731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 indent="40640"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#9Slide03 Saira SemiCondensed B" panose="00000806000000000000" pitchFamily="2" charset="0"/>
                        </a:rPr>
                        <a:t>Điều kiện phát triển</a:t>
                      </a:r>
                      <a:endParaRPr lang="en-US" sz="1800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#9Slide03 Saira SemiCondensed B" panose="00000806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9421999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 indent="40640"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#9Slide03 Saira SemiCondensed B" panose="00000806000000000000" pitchFamily="2" charset="0"/>
                        </a:rPr>
                        <a:t>Tình hình phát triển</a:t>
                      </a:r>
                      <a:endParaRPr lang="en-US" sz="1800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00050" indent="457200"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#9Slide03 Saira SemiCondensed B" panose="00000806000000000000" pitchFamily="2" charset="0"/>
                        </a:rPr>
                        <a:t> </a:t>
                      </a:r>
                      <a:endParaRPr lang="en-US" sz="1800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2941604"/>
                  </a:ext>
                </a:extLst>
              </a:tr>
              <a:tr h="44386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#9Slide03 Saira SemiCondensed B" panose="00000806000000000000" pitchFamily="2" charset="0"/>
                        </a:rPr>
                        <a:t>Các TTCN </a:t>
                      </a:r>
                      <a:endParaRPr lang="en-US" sz="1800">
                        <a:effectLst/>
                        <a:latin typeface="#9Slide03 Saira SemiCondensed B" panose="00000806000000000000" pitchFamily="2" charset="0"/>
                        <a:ea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#9Slide03 Saira SemiCondensed B" panose="00000806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1879440"/>
                  </a:ext>
                </a:extLst>
              </a:tr>
            </a:tbl>
          </a:graphicData>
        </a:graphic>
      </p:graphicFrame>
      <p:pic>
        <p:nvPicPr>
          <p:cNvPr id="1026" name="Picture 2" descr="Industry icons for free download | Freepik">
            <a:extLst>
              <a:ext uri="{FF2B5EF4-FFF2-40B4-BE49-F238E27FC236}">
                <a16:creationId xmlns:a16="http://schemas.microsoft.com/office/drawing/2014/main" id="{8ACC0894-C701-FA73-DACC-7F7EFDA70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346" y="2525601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0704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êu đề 2">
            <a:extLst>
              <a:ext uri="{FF2B5EF4-FFF2-40B4-BE49-F238E27FC236}">
                <a16:creationId xmlns:a16="http://schemas.microsoft.com/office/drawing/2014/main" id="{2DBBB8DD-188D-67F5-892A-6D8DD0A240C5}"/>
              </a:ext>
            </a:extLst>
          </p:cNvPr>
          <p:cNvSpPr txBox="1">
            <a:spLocks/>
          </p:cNvSpPr>
          <p:nvPr/>
        </p:nvSpPr>
        <p:spPr>
          <a:xfrm>
            <a:off x="5339444" y="858059"/>
            <a:ext cx="3282040" cy="544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butus Slab"/>
              <a:buNone/>
              <a:defRPr sz="6000" b="0" i="0" u="none" strike="noStrike" cap="none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4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1. Ngành công nghiệp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8733F5E-64D0-1277-CED9-C6186A7935B8}"/>
              </a:ext>
            </a:extLst>
          </p:cNvPr>
          <p:cNvSpPr/>
          <p:nvPr/>
        </p:nvSpPr>
        <p:spPr>
          <a:xfrm>
            <a:off x="5339444" y="1483947"/>
            <a:ext cx="3363685" cy="2453190"/>
          </a:xfrm>
          <a:prstGeom prst="roundRect">
            <a:avLst>
              <a:gd name="adj" fmla="val 80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2745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  <a:effectLst/>
                <a:latin typeface="#9Slide03 Saira SemiCondensed B" panose="00000806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Có nền công nghiệp phát triển, cơ cấu đa dạng </a:t>
            </a:r>
            <a:endParaRPr lang="en-US" sz="2400">
              <a:solidFill>
                <a:schemeClr val="tx1"/>
              </a:solidFill>
              <a:effectLst/>
              <a:latin typeface="#9Slide03 Saira SemiCondensed B" panose="00000806000000000000" pitchFamily="2" charset="0"/>
              <a:ea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  <a:effectLst/>
                <a:latin typeface="#9Slide03 Saira SemiCondensed B" panose="00000806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Chiếm 24,5% GDP và 22% lao động</a:t>
            </a:r>
            <a:endParaRPr lang="en-US" sz="2400">
              <a:solidFill>
                <a:schemeClr val="tx1"/>
              </a:solidFill>
              <a:latin typeface="#9Slide03 Saira SemiCondensed B" panose="00000806000000000000" pitchFamily="2" charset="0"/>
            </a:endParaRPr>
          </a:p>
        </p:txBody>
      </p:sp>
      <p:pic>
        <p:nvPicPr>
          <p:cNvPr id="4" name="Hình ảnh 3" descr="Ảnh có chứa văn bản, bản đồ, biểu đồ, ảnh chụp màn hình&#10;&#10;Mô tả được tạo tự động">
            <a:extLst>
              <a:ext uri="{FF2B5EF4-FFF2-40B4-BE49-F238E27FC236}">
                <a16:creationId xmlns:a16="http://schemas.microsoft.com/office/drawing/2014/main" id="{DA4609B6-AF75-7DBF-7220-8F183A63F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85" y="775607"/>
            <a:ext cx="5005788" cy="36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5459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êu đề 2">
            <a:extLst>
              <a:ext uri="{FF2B5EF4-FFF2-40B4-BE49-F238E27FC236}">
                <a16:creationId xmlns:a16="http://schemas.microsoft.com/office/drawing/2014/main" id="{2DBBB8DD-188D-67F5-892A-6D8DD0A240C5}"/>
              </a:ext>
            </a:extLst>
          </p:cNvPr>
          <p:cNvSpPr txBox="1">
            <a:spLocks/>
          </p:cNvSpPr>
          <p:nvPr/>
        </p:nvSpPr>
        <p:spPr>
          <a:xfrm>
            <a:off x="873582" y="579846"/>
            <a:ext cx="3282040" cy="544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butus Slab"/>
              <a:buNone/>
              <a:defRPr sz="6000" b="0" i="0" u="none" strike="noStrike" cap="none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4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1. Ngành công nghiệp</a:t>
            </a:r>
          </a:p>
        </p:txBody>
      </p:sp>
      <p:pic>
        <p:nvPicPr>
          <p:cNvPr id="4" name="Hình ảnh 3" descr="Ảnh có chứa văn bản, bản đồ, tập bản đồ, ảnh chụp màn hình&#10;&#10;Mô tả được tạo tự động">
            <a:extLst>
              <a:ext uri="{FF2B5EF4-FFF2-40B4-BE49-F238E27FC236}">
                <a16:creationId xmlns:a16="http://schemas.microsoft.com/office/drawing/2014/main" id="{AAC931B5-7452-56D1-302F-4CCBD8DC4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9" y="1124091"/>
            <a:ext cx="4140934" cy="3025946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5756A1EB-FF91-6EE0-8476-CFA550F88BB9}"/>
              </a:ext>
            </a:extLst>
          </p:cNvPr>
          <p:cNvSpPr/>
          <p:nvPr/>
        </p:nvSpPr>
        <p:spPr>
          <a:xfrm>
            <a:off x="4759776" y="710292"/>
            <a:ext cx="3061611" cy="3505059"/>
          </a:xfrm>
          <a:prstGeom prst="roundRect">
            <a:avLst>
              <a:gd name="adj" fmla="val 866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2745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  <a:effectLst/>
                <a:latin typeface="#9Slide03 Saira SemiCondensed B" panose="00000806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Thế mạnh: Tài nguyên khoáng sản phong phú, trữ lượng lớn</a:t>
            </a:r>
            <a:endParaRPr lang="en-US" sz="2400">
              <a:solidFill>
                <a:schemeClr val="tx1"/>
              </a:solidFill>
              <a:effectLst/>
              <a:latin typeface="#9Slide03 Saira SemiCondensed B" panose="00000806000000000000" pitchFamily="2" charset="0"/>
              <a:ea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  <a:effectLst/>
                <a:latin typeface="#9Slide03 Saira SemiCondensed B" panose="00000806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Dân số khá đông, thị trường tiêu thụ lớn.</a:t>
            </a:r>
            <a:endParaRPr lang="en-US" sz="2400">
              <a:solidFill>
                <a:schemeClr val="tx1"/>
              </a:solidFill>
              <a:latin typeface="#9Slide03 Saira SemiCondensed B" panose="000008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53297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êu đề 2">
            <a:extLst>
              <a:ext uri="{FF2B5EF4-FFF2-40B4-BE49-F238E27FC236}">
                <a16:creationId xmlns:a16="http://schemas.microsoft.com/office/drawing/2014/main" id="{2DBBB8DD-188D-67F5-892A-6D8DD0A240C5}"/>
              </a:ext>
            </a:extLst>
          </p:cNvPr>
          <p:cNvSpPr txBox="1">
            <a:spLocks/>
          </p:cNvSpPr>
          <p:nvPr/>
        </p:nvSpPr>
        <p:spPr>
          <a:xfrm>
            <a:off x="5200651" y="231362"/>
            <a:ext cx="3282040" cy="544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butus Slab"/>
              <a:buNone/>
              <a:defRPr sz="6000" b="0" i="0" u="none" strike="noStrike" cap="none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4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1. Ngành công nghiệp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8733F5E-64D0-1277-CED9-C6186A7935B8}"/>
              </a:ext>
            </a:extLst>
          </p:cNvPr>
          <p:cNvSpPr/>
          <p:nvPr/>
        </p:nvSpPr>
        <p:spPr>
          <a:xfrm>
            <a:off x="5285412" y="941660"/>
            <a:ext cx="3491196" cy="3260178"/>
          </a:xfrm>
          <a:prstGeom prst="roundRect">
            <a:avLst>
              <a:gd name="adj" fmla="val 80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#9Slide03 Saira SemiCondensed B" panose="00000806000000000000" pitchFamily="2" charset="0"/>
              </a:rPr>
              <a:t>CN khai khoáng có vai trò quan trọng, chiếm 18% GDP và 50% ngoại tệ cho đất nước.</a:t>
            </a:r>
          </a:p>
          <a:p>
            <a:pPr algn="just"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#9Slide03 Saira SemiCondensed B" panose="00000806000000000000" pitchFamily="2" charset="0"/>
              </a:rPr>
              <a:t>Hàng đầu thế giới về khai thác vàng, kim cương, u-ra-ni-um</a:t>
            </a:r>
          </a:p>
        </p:txBody>
      </p:sp>
      <p:pic>
        <p:nvPicPr>
          <p:cNvPr id="9" name="Hình ảnh 8" descr="Ảnh có chứa văn bản, bản đồ, biểu đồ, ảnh chụp màn hình&#10;&#10;Mô tả được tạo tự động">
            <a:extLst>
              <a:ext uri="{FF2B5EF4-FFF2-40B4-BE49-F238E27FC236}">
                <a16:creationId xmlns:a16="http://schemas.microsoft.com/office/drawing/2014/main" id="{CFB6254B-0EE9-30A9-1F66-931D46308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4" y="726621"/>
            <a:ext cx="5005788" cy="36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9175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êu đề 2">
            <a:extLst>
              <a:ext uri="{FF2B5EF4-FFF2-40B4-BE49-F238E27FC236}">
                <a16:creationId xmlns:a16="http://schemas.microsoft.com/office/drawing/2014/main" id="{2DBBB8DD-188D-67F5-892A-6D8DD0A240C5}"/>
              </a:ext>
            </a:extLst>
          </p:cNvPr>
          <p:cNvSpPr txBox="1">
            <a:spLocks/>
          </p:cNvSpPr>
          <p:nvPr/>
        </p:nvSpPr>
        <p:spPr>
          <a:xfrm>
            <a:off x="5249635" y="775607"/>
            <a:ext cx="3282040" cy="544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butus Slab"/>
              <a:buNone/>
              <a:defRPr sz="6000" b="0" i="0" u="none" strike="noStrike" cap="none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4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1. Ngành công nghiệp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8733F5E-64D0-1277-CED9-C6186A7935B8}"/>
              </a:ext>
            </a:extLst>
          </p:cNvPr>
          <p:cNvSpPr/>
          <p:nvPr/>
        </p:nvSpPr>
        <p:spPr>
          <a:xfrm>
            <a:off x="5249635" y="1447209"/>
            <a:ext cx="3502480" cy="2249082"/>
          </a:xfrm>
          <a:prstGeom prst="roundRect">
            <a:avLst>
              <a:gd name="adj" fmla="val 80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#9Slide03 Saira SemiCondensed B" panose="00000806000000000000" pitchFamily="2" charset="0"/>
              </a:rPr>
              <a:t>Công nghiệp chế biến chiếm 15% GDP. </a:t>
            </a:r>
          </a:p>
          <a:p>
            <a:pPr algn="just"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#9Slide03 Saira SemiCondensed B" panose="00000806000000000000" pitchFamily="2" charset="0"/>
              </a:rPr>
              <a:t>Các ngành chính: Sản xuất ô tô, điện tử tin học và chế biến thực phẩm,…</a:t>
            </a:r>
          </a:p>
        </p:txBody>
      </p:sp>
      <p:pic>
        <p:nvPicPr>
          <p:cNvPr id="9" name="Hình ảnh 8" descr="Ảnh có chứa văn bản, bản đồ, biểu đồ, ảnh chụp màn hình&#10;&#10;Mô tả được tạo tự động">
            <a:extLst>
              <a:ext uri="{FF2B5EF4-FFF2-40B4-BE49-F238E27FC236}">
                <a16:creationId xmlns:a16="http://schemas.microsoft.com/office/drawing/2014/main" id="{CFB6254B-0EE9-30A9-1F66-931D46308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85" y="775607"/>
            <a:ext cx="5005788" cy="36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227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êu đề 2">
            <a:extLst>
              <a:ext uri="{FF2B5EF4-FFF2-40B4-BE49-F238E27FC236}">
                <a16:creationId xmlns:a16="http://schemas.microsoft.com/office/drawing/2014/main" id="{2DBBB8DD-188D-67F5-892A-6D8DD0A240C5}"/>
              </a:ext>
            </a:extLst>
          </p:cNvPr>
          <p:cNvSpPr txBox="1">
            <a:spLocks/>
          </p:cNvSpPr>
          <p:nvPr/>
        </p:nvSpPr>
        <p:spPr>
          <a:xfrm>
            <a:off x="5306784" y="1208035"/>
            <a:ext cx="3282040" cy="544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butus Slab"/>
              <a:buNone/>
              <a:defRPr sz="6000" b="0" i="0" u="none" strike="noStrike" cap="none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4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1. Ngành công nghiệp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8733F5E-64D0-1277-CED9-C6186A7935B8}"/>
              </a:ext>
            </a:extLst>
          </p:cNvPr>
          <p:cNvSpPr/>
          <p:nvPr/>
        </p:nvSpPr>
        <p:spPr>
          <a:xfrm>
            <a:off x="5400673" y="1839095"/>
            <a:ext cx="3094263" cy="1465310"/>
          </a:xfrm>
          <a:prstGeom prst="roundRect">
            <a:avLst>
              <a:gd name="adj" fmla="val 80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effectLst/>
                <a:latin typeface="#9Slide03 Saira SemiCondensed B" panose="00000806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TTCN: Giô-han-ne-xbua; Kếp-tao; Đuốc-ban,…</a:t>
            </a:r>
            <a:endParaRPr lang="en-US" sz="2400">
              <a:solidFill>
                <a:srgbClr val="002060"/>
              </a:solidFill>
              <a:latin typeface="#9Slide03 Saira SemiCondensed B" panose="00000806000000000000" pitchFamily="2" charset="0"/>
            </a:endParaRPr>
          </a:p>
        </p:txBody>
      </p:sp>
      <p:pic>
        <p:nvPicPr>
          <p:cNvPr id="9" name="Hình ảnh 8" descr="Ảnh có chứa văn bản, bản đồ, biểu đồ, ảnh chụp màn hình&#10;&#10;Mô tả được tạo tự động">
            <a:extLst>
              <a:ext uri="{FF2B5EF4-FFF2-40B4-BE49-F238E27FC236}">
                <a16:creationId xmlns:a16="http://schemas.microsoft.com/office/drawing/2014/main" id="{CFB6254B-0EE9-30A9-1F66-931D46308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85" y="775607"/>
            <a:ext cx="5005788" cy="36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8483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Ivory Coast Elephants Conservation Project Proposal by Slidesgo">
  <a:themeElements>
    <a:clrScheme name="Simple Light">
      <a:dk1>
        <a:srgbClr val="1D1D1B"/>
      </a:dk1>
      <a:lt1>
        <a:srgbClr val="FEFBF0"/>
      </a:lt1>
      <a:dk2>
        <a:srgbClr val="326F49"/>
      </a:dk2>
      <a:lt2>
        <a:srgbClr val="34614C"/>
      </a:lt2>
      <a:accent1>
        <a:srgbClr val="93CF93"/>
      </a:accent1>
      <a:accent2>
        <a:srgbClr val="BFB086"/>
      </a:accent2>
      <a:accent3>
        <a:srgbClr val="938669"/>
      </a:accent3>
      <a:accent4>
        <a:srgbClr val="FFFFFF"/>
      </a:accent4>
      <a:accent5>
        <a:srgbClr val="FFFFFF"/>
      </a:accent5>
      <a:accent6>
        <a:srgbClr val="FFFFFF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821</Words>
  <Application>Microsoft Office PowerPoint</Application>
  <PresentationFormat>Trình chiếu Trên màn hình (16:9)</PresentationFormat>
  <Paragraphs>164</Paragraphs>
  <Slides>27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8" baseType="lpstr">
      <vt:lpstr>Arbutus Slab</vt:lpstr>
      <vt:lpstr>#9Slide03 SFU Salzburg</vt:lpstr>
      <vt:lpstr>Wingdings</vt:lpstr>
      <vt:lpstr>inherit</vt:lpstr>
      <vt:lpstr>Figtree</vt:lpstr>
      <vt:lpstr>#9Slide03 Saira SemiCondensed B</vt:lpstr>
      <vt:lpstr>PT Sans Caption</vt:lpstr>
      <vt:lpstr>arial</vt:lpstr>
      <vt:lpstr>#9Slide07 IcielBC Cubano Normal</vt:lpstr>
      <vt:lpstr>arial</vt:lpstr>
      <vt:lpstr>Ivory Coast Elephants Conservation Project Proposal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tiếp tục khám phá Nam Phi</dc:title>
  <dc:creator>NGUYEN CHI TUAN</dc:creator>
  <cp:lastModifiedBy>Tuyến Võ</cp:lastModifiedBy>
  <cp:revision>29</cp:revision>
  <dcterms:modified xsi:type="dcterms:W3CDTF">2024-12-15T13:09:38Z</dcterms:modified>
</cp:coreProperties>
</file>